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9.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0.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9.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notesSlides/notesSlide20.xml" ContentType="application/vnd.openxmlformats-officedocument.presentationml.notesSlid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notesSlides/notesSlide21.xml" ContentType="application/vnd.openxmlformats-officedocument.presentationml.notesSlid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2" r:id="rId1"/>
  </p:sldMasterIdLst>
  <p:notesMasterIdLst>
    <p:notesMasterId r:id="rId46"/>
  </p:notesMasterIdLst>
  <p:sldIdLst>
    <p:sldId id="256" r:id="rId2"/>
    <p:sldId id="298" r:id="rId3"/>
    <p:sldId id="300" r:id="rId4"/>
    <p:sldId id="311" r:id="rId5"/>
    <p:sldId id="312" r:id="rId6"/>
    <p:sldId id="306" r:id="rId7"/>
    <p:sldId id="321" r:id="rId8"/>
    <p:sldId id="373" r:id="rId9"/>
    <p:sldId id="332" r:id="rId10"/>
    <p:sldId id="359" r:id="rId11"/>
    <p:sldId id="360" r:id="rId12"/>
    <p:sldId id="315" r:id="rId13"/>
    <p:sldId id="346" r:id="rId14"/>
    <p:sldId id="340" r:id="rId15"/>
    <p:sldId id="326" r:id="rId16"/>
    <p:sldId id="374" r:id="rId17"/>
    <p:sldId id="361" r:id="rId18"/>
    <p:sldId id="362" r:id="rId19"/>
    <p:sldId id="363" r:id="rId20"/>
    <p:sldId id="355" r:id="rId21"/>
    <p:sldId id="351" r:id="rId22"/>
    <p:sldId id="341" r:id="rId23"/>
    <p:sldId id="330" r:id="rId24"/>
    <p:sldId id="327" r:id="rId25"/>
    <p:sldId id="364" r:id="rId26"/>
    <p:sldId id="365" r:id="rId27"/>
    <p:sldId id="366" r:id="rId28"/>
    <p:sldId id="356" r:id="rId29"/>
    <p:sldId id="349" r:id="rId30"/>
    <p:sldId id="342" r:id="rId31"/>
    <p:sldId id="334" r:id="rId32"/>
    <p:sldId id="375" r:id="rId33"/>
    <p:sldId id="370" r:id="rId34"/>
    <p:sldId id="371" r:id="rId35"/>
    <p:sldId id="372" r:id="rId36"/>
    <p:sldId id="358" r:id="rId37"/>
    <p:sldId id="347" r:id="rId38"/>
    <p:sldId id="344" r:id="rId39"/>
    <p:sldId id="308" r:id="rId40"/>
    <p:sldId id="350" r:id="rId41"/>
    <p:sldId id="339" r:id="rId42"/>
    <p:sldId id="352" r:id="rId43"/>
    <p:sldId id="310" r:id="rId44"/>
    <p:sldId id="353" r:id="rId45"/>
  </p:sldIdLst>
  <p:sldSz cx="9144000" cy="5143500" type="screen16x9"/>
  <p:notesSz cx="6858000" cy="9144000"/>
  <p:embeddedFontLst>
    <p:embeddedFont>
      <p:font typeface="DengXian" panose="02010600030101010101" pitchFamily="2" charset="-122"/>
      <p:regular r:id="rId47"/>
      <p:bold r:id="rId48"/>
    </p:embeddedFont>
    <p:embeddedFont>
      <p:font typeface="Kanit Medium" panose="020B0604020202020204" charset="-34"/>
      <p:regular r:id="rId49"/>
      <p:bold r:id="rId50"/>
      <p:italic r:id="rId51"/>
      <p:boldItalic r:id="rId52"/>
    </p:embeddedFont>
    <p:embeddedFont>
      <p:font typeface="Nunito Light" pitchFamily="2" charset="0"/>
      <p:regular r:id="rId53"/>
    </p:embeddedFont>
    <p:embeddedFont>
      <p:font typeface="Raleway" pitchFamily="2" charset="0"/>
      <p:regular r:id="rId54"/>
    </p:embeddedFont>
    <p:embeddedFont>
      <p:font typeface="Work Sans" pitchFamily="2" charset="0"/>
      <p:regular r:id="rId55"/>
      <p:bold r:id="rId56"/>
      <p:italic r:id="rId57"/>
      <p:boldItalic r:id="rId58"/>
    </p:embeddedFont>
    <p:embeddedFont>
      <p:font typeface="Work Sans Light" pitchFamily="2" charset="0"/>
      <p:regular r:id="rId5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CCBF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186A63C-1D71-F6E9-3430-41EE0B25B560}" v="7" dt="2024-04-16T18:32:31.048"/>
    <p1510:client id="{24001DEE-BA5B-47BD-9D21-3A9266F56169}" v="3968" dt="2024-04-16T17:51:30.085"/>
    <p1510:client id="{32B20A68-35FF-4E5A-8795-214EB905A105}" v="1" dt="2024-04-16T21:37:31.267"/>
    <p1510:client id="{383978BA-2790-4ADA-A29B-8924EF9C4158}" v="2171" dt="2024-04-16T19:18:48.898"/>
    <p1510:client id="{4079BA99-1E94-9B4D-C1B7-902DD996222C}" v="2" dt="2024-04-16T18:34:02.498"/>
    <p1510:client id="{7FB0246F-6955-4BA4-A187-DDB419ED7C88}" v="1" dt="2024-04-16T17:58:12.314"/>
    <p1510:client id="{B0356D1E-F4F0-EA35-A2F3-E2F591A37C52}" v="23" dt="2024-04-15T23:27:44.571"/>
  </p1510:revLst>
</p1510:revInfo>
</file>

<file path=ppt/tableStyles.xml><?xml version="1.0" encoding="utf-8"?>
<a:tblStyleLst xmlns:a="http://schemas.openxmlformats.org/drawingml/2006/main" def="{CE9A72E1-D780-40AD-B09A-53DFBCE97938}">
  <a:tblStyle styleId="{CE9A72E1-D780-40AD-B09A-53DFBCE9793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18877429-21EB-4A67-860D-A99987C4BAA3}"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3" d="100"/>
          <a:sy n="103" d="100"/>
        </p:scale>
        <p:origin x="874" y="77"/>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1.fntdata"/><Relationship Id="rId50" Type="http://schemas.openxmlformats.org/officeDocument/2006/relationships/font" Target="fonts/font4.fntdata"/><Relationship Id="rId55" Type="http://schemas.openxmlformats.org/officeDocument/2006/relationships/font" Target="fonts/font9.fntdata"/><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7.fntdata"/><Relationship Id="rId58" Type="http://schemas.openxmlformats.org/officeDocument/2006/relationships/font" Target="fonts/font12.fntdata"/><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2.fntdata"/><Relationship Id="rId56" Type="http://schemas.openxmlformats.org/officeDocument/2006/relationships/font" Target="fonts/font10.fntdata"/><Relationship Id="rId64" Type="http://schemas.microsoft.com/office/2015/10/relationships/revisionInfo" Target="revisionInfo.xml"/><Relationship Id="rId8" Type="http://schemas.openxmlformats.org/officeDocument/2006/relationships/slide" Target="slides/slide7.xml"/><Relationship Id="rId51" Type="http://schemas.openxmlformats.org/officeDocument/2006/relationships/font" Target="fonts/font5.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59" Type="http://schemas.openxmlformats.org/officeDocument/2006/relationships/font" Target="fonts/font13.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8.fntdata"/><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3.fntdata"/><Relationship Id="rId57" Type="http://schemas.openxmlformats.org/officeDocument/2006/relationships/font" Target="fonts/font11.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6.fntdata"/><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1.xml"/><Relationship Id="rId1" Type="http://schemas.microsoft.com/office/2011/relationships/chartStyle" Target="style11.xml"/></Relationships>
</file>

<file path=ppt/charts/_rels/chart12.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2.xml"/><Relationship Id="rId1" Type="http://schemas.microsoft.com/office/2011/relationships/chartStyle" Target="style12.xml"/></Relationships>
</file>

<file path=ppt/charts/_rels/chart2.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[Book1]Microsoft!PivotTable11</c:name>
    <c:fmtId val="-1"/>
  </c:pivotSource>
  <c:chart>
    <c:title>
      <c:tx>
        <c:rich>
          <a:bodyPr rot="0" spcFirstLastPara="1" vertOverflow="ellipsis" vert="horz" wrap="square" anchor="ctr" anchorCtr="1"/>
          <a:lstStyle/>
          <a:p>
            <a:pPr>
              <a:defRPr sz="1400" b="1" i="0" u="none" strike="noStrike" kern="1200" spc="0" baseline="0">
                <a:solidFill>
                  <a:schemeClr val="tx1"/>
                </a:solidFill>
                <a:latin typeface="Work Sans" pitchFamily="2" charset="0"/>
                <a:ea typeface="+mn-ea"/>
                <a:cs typeface="Kanit Medium" panose="020B0604020202020204" charset="-34"/>
              </a:defRPr>
            </a:pPr>
            <a:r>
              <a:rPr lang="en-CA" sz="1400" b="1">
                <a:latin typeface="Work Sans" pitchFamily="2" charset="0"/>
                <a:cs typeface="Kanit Medium" panose="020B0604020202020204" charset="-34"/>
              </a:rPr>
              <a:t> YOY Revenue Growth </a:t>
            </a:r>
          </a:p>
        </c:rich>
      </c:tx>
      <c:overlay val="0"/>
      <c:spPr>
        <a:noFill/>
        <a:ln>
          <a:noFill/>
        </a:ln>
        <a:effectLst/>
      </c:spPr>
      <c:txPr>
        <a:bodyPr rot="0" spcFirstLastPara="1" vertOverflow="ellipsis" vert="horz" wrap="square" anchor="ctr" anchorCtr="1"/>
        <a:lstStyle/>
        <a:p>
          <a:pPr>
            <a:defRPr sz="1400" b="1" i="0" u="none" strike="noStrike" kern="1200" spc="0" baseline="0">
              <a:solidFill>
                <a:schemeClr val="tx1"/>
              </a:solidFill>
              <a:latin typeface="Work Sans" pitchFamily="2" charset="0"/>
              <a:ea typeface="+mn-ea"/>
              <a:cs typeface="Kanit Medium" panose="020B0604020202020204" charset="-34"/>
            </a:defRPr>
          </a:pPr>
          <a:endParaRPr lang="en-US"/>
        </a:p>
      </c:txPr>
    </c:title>
    <c:autoTitleDeleted val="0"/>
    <c:pivotFmts>
      <c:pivotFmt>
        <c:idx val="0"/>
        <c:spPr>
          <a:solidFill>
            <a:schemeClr val="accent2">
              <a:lumMod val="75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2">
              <a:lumMod val="75000"/>
            </a:schemeClr>
          </a:solidFill>
          <a:ln>
            <a:noFill/>
          </a:ln>
          <a:effectLst/>
        </c:spPr>
      </c:pivotFmt>
      <c:pivotFmt>
        <c:idx val="2"/>
        <c:spPr>
          <a:solidFill>
            <a:schemeClr val="accent2">
              <a:lumMod val="75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3"/>
        <c:spPr>
          <a:solidFill>
            <a:schemeClr val="accent2">
              <a:lumMod val="75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Microsoft!$F$12</c:f>
              <c:strCache>
                <c:ptCount val="1"/>
                <c:pt idx="0">
                  <c:v>Total</c:v>
                </c:pt>
              </c:strCache>
            </c:strRef>
          </c:tx>
          <c:spPr>
            <a:solidFill>
              <a:schemeClr val="accent2"/>
            </a:solidFill>
            <a:ln>
              <a:noFill/>
            </a:ln>
            <a:effectLst/>
          </c:spPr>
          <c:invertIfNegative val="0"/>
          <c:dLbls>
            <c:numFmt formatCode="0.00%" sourceLinked="0"/>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Work Sans" pitchFamily="2"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Microsoft!$E$13:$E$18</c:f>
              <c:strCache>
                <c:ptCount val="5"/>
                <c:pt idx="0">
                  <c:v>2019</c:v>
                </c:pt>
                <c:pt idx="1">
                  <c:v>2020</c:v>
                </c:pt>
                <c:pt idx="2">
                  <c:v>2021</c:v>
                </c:pt>
                <c:pt idx="3">
                  <c:v>2022</c:v>
                </c:pt>
                <c:pt idx="4">
                  <c:v>2023</c:v>
                </c:pt>
              </c:strCache>
            </c:strRef>
          </c:cat>
          <c:val>
            <c:numRef>
              <c:f>Microsoft!$F$13:$F$18</c:f>
              <c:numCache>
                <c:formatCode>General</c:formatCode>
                <c:ptCount val="5"/>
                <c:pt idx="0">
                  <c:v>0.14030000000000001</c:v>
                </c:pt>
                <c:pt idx="1">
                  <c:v>0.13650000000000001</c:v>
                </c:pt>
                <c:pt idx="2">
                  <c:v>0.17530000000000001</c:v>
                </c:pt>
                <c:pt idx="3">
                  <c:v>0.17960000000000001</c:v>
                </c:pt>
                <c:pt idx="4">
                  <c:v>6.88E-2</c:v>
                </c:pt>
              </c:numCache>
            </c:numRef>
          </c:val>
          <c:extLst>
            <c:ext xmlns:c16="http://schemas.microsoft.com/office/drawing/2014/chart" uri="{C3380CC4-5D6E-409C-BE32-E72D297353CC}">
              <c16:uniqueId val="{00000000-F7C7-43C9-86EC-59FF4CDE5EE9}"/>
            </c:ext>
          </c:extLst>
        </c:ser>
        <c:dLbls>
          <c:dLblPos val="outEnd"/>
          <c:showLegendKey val="0"/>
          <c:showVal val="1"/>
          <c:showCatName val="0"/>
          <c:showSerName val="0"/>
          <c:showPercent val="0"/>
          <c:showBubbleSize val="0"/>
        </c:dLbls>
        <c:gapWidth val="219"/>
        <c:overlap val="-27"/>
        <c:axId val="1036803904"/>
        <c:axId val="1036805344"/>
      </c:barChart>
      <c:catAx>
        <c:axId val="103680390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solidFill>
                <a:latin typeface="Work Sans" pitchFamily="2" charset="0"/>
                <a:ea typeface="+mn-ea"/>
                <a:cs typeface="+mn-cs"/>
              </a:defRPr>
            </a:pPr>
            <a:endParaRPr lang="en-US"/>
          </a:p>
        </c:txPr>
        <c:crossAx val="1036805344"/>
        <c:crosses val="autoZero"/>
        <c:auto val="1"/>
        <c:lblAlgn val="ctr"/>
        <c:lblOffset val="100"/>
        <c:noMultiLvlLbl val="0"/>
      </c:catAx>
      <c:valAx>
        <c:axId val="1036805344"/>
        <c:scaling>
          <c:orientation val="minMax"/>
        </c:scaling>
        <c:delete val="1"/>
        <c:axPos val="l"/>
        <c:numFmt formatCode="0.00%" sourceLinked="0"/>
        <c:majorTickMark val="none"/>
        <c:minorTickMark val="none"/>
        <c:tickLblPos val="nextTo"/>
        <c:crossAx val="103680390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100" b="0">
          <a:solidFill>
            <a:schemeClr val="tx1"/>
          </a:solidFill>
          <a:latin typeface="Work Sans" pitchFamily="2" charset="0"/>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Visible val="1"/>
      </c14:pivotOptions>
    </c:ext>
    <c:ext xmlns:c16="http://schemas.microsoft.com/office/drawing/2014/chart" uri="{E28EC0CA-F0BB-4C9C-879D-F8772B89E7AC}">
      <c16:pivotOptions16>
        <c16:showExpandCollapseFieldButtons val="1"/>
      </c16:pivotOptions16>
    </c:ext>
  </c:extLst>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5"/>
    </mc:Choice>
    <mc:Fallback>
      <c:style val="5"/>
    </mc:Fallback>
  </mc:AlternateContent>
  <c:pivotSource>
    <c:name>[Book1]XOM!PivotTable20</c:name>
    <c:fmtId val="-1"/>
  </c:pivotSource>
  <c:chart>
    <c:title>
      <c:tx>
        <c:rich>
          <a:bodyPr rot="0" spcFirstLastPara="1" vertOverflow="ellipsis" vert="horz" wrap="square" anchor="ctr" anchorCtr="1"/>
          <a:lstStyle/>
          <a:p>
            <a:pPr>
              <a:defRPr sz="1400" b="1" i="0" u="none" strike="noStrike" kern="1200" spc="0" baseline="0">
                <a:solidFill>
                  <a:schemeClr val="tx1"/>
                </a:solidFill>
                <a:latin typeface="Work Sans" pitchFamily="2" charset="0"/>
                <a:ea typeface="+mn-ea"/>
                <a:cs typeface="+mn-cs"/>
              </a:defRPr>
            </a:pPr>
            <a:r>
              <a:rPr lang="en-CA" sz="1400" b="1"/>
              <a:t>YOY REVENUE GROWTH </a:t>
            </a:r>
          </a:p>
        </c:rich>
      </c:tx>
      <c:overlay val="0"/>
      <c:spPr>
        <a:noFill/>
        <a:ln>
          <a:noFill/>
        </a:ln>
        <a:effectLst/>
      </c:spPr>
      <c:txPr>
        <a:bodyPr rot="0" spcFirstLastPara="1" vertOverflow="ellipsis" vert="horz" wrap="square" anchor="ctr" anchorCtr="1"/>
        <a:lstStyle/>
        <a:p>
          <a:pPr>
            <a:defRPr sz="1400" b="1" i="0" u="none" strike="noStrike" kern="1200" spc="0" baseline="0">
              <a:solidFill>
                <a:schemeClr val="tx1"/>
              </a:solidFill>
              <a:latin typeface="Work Sans" pitchFamily="2" charset="0"/>
              <a:ea typeface="+mn-ea"/>
              <a:cs typeface="+mn-cs"/>
            </a:defRPr>
          </a:pPr>
          <a:endParaRPr lang="en-US"/>
        </a:p>
      </c:txPr>
    </c:title>
    <c:autoTitleDeleted val="0"/>
    <c:pivotFmts>
      <c:pivotFmt>
        <c:idx val="0"/>
        <c:spPr>
          <a:solidFill>
            <a:schemeClr val="accent2"/>
          </a:solidFill>
          <a:ln>
            <a:noFill/>
          </a:ln>
          <a:effectLst/>
        </c:spPr>
        <c:marker>
          <c:symbol val="none"/>
        </c:marker>
        <c:dLbl>
          <c:idx val="0"/>
          <c:spPr>
            <a:noFill/>
            <a:ln>
              <a:noFill/>
            </a:ln>
            <a:effectLst/>
          </c:spPr>
          <c:txPr>
            <a:bodyPr rot="0" spcFirstLastPara="1" vertOverflow="ellipsis" vert="horz" wrap="square" lIns="38100" tIns="19050" rIns="38100" bIns="19050" anchor="t" anchorCtr="0">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2"/>
          </a:solidFill>
          <a:ln>
            <a:noFill/>
          </a:ln>
          <a:effectLst/>
        </c:spPr>
        <c:dLbl>
          <c:idx val="0"/>
          <c:layout>
            <c:manualLayout>
              <c:x val="0"/>
              <c:y val="-3.7037037037037035E-2"/>
            </c:manualLayout>
          </c:layout>
          <c:spPr>
            <a:noFill/>
            <a:ln>
              <a:noFill/>
            </a:ln>
            <a:effectLst/>
          </c:spPr>
          <c:txPr>
            <a:bodyPr rot="0" spcFirstLastPara="1" vertOverflow="ellipsis" vert="horz" wrap="square" lIns="38100" tIns="19050" rIns="38100" bIns="19050" anchor="t" anchorCtr="0">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2"/>
          </a:solidFill>
          <a:ln>
            <a:noFill/>
          </a:ln>
          <a:effectLst/>
        </c:spPr>
        <c:marker>
          <c:symbol val="none"/>
        </c:marker>
        <c:dLbl>
          <c:idx val="0"/>
          <c:spPr>
            <a:noFill/>
            <a:ln>
              <a:noFill/>
            </a:ln>
            <a:effectLst/>
          </c:spPr>
          <c:txPr>
            <a:bodyPr rot="0" spcFirstLastPara="1" vertOverflow="ellipsis" vert="horz" wrap="square" lIns="38100" tIns="19050" rIns="38100" bIns="19050" anchor="t" anchorCtr="0">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3"/>
        <c:spPr>
          <a:solidFill>
            <a:schemeClr val="accent2"/>
          </a:solidFill>
          <a:ln>
            <a:noFill/>
          </a:ln>
          <a:effectLst/>
        </c:spPr>
        <c:dLbl>
          <c:idx val="0"/>
          <c:layout>
            <c:manualLayout>
              <c:x val="0"/>
              <c:y val="-3.7037037037037035E-2"/>
            </c:manualLayout>
          </c:layout>
          <c:spPr>
            <a:noFill/>
            <a:ln>
              <a:noFill/>
            </a:ln>
            <a:effectLst/>
          </c:spPr>
          <c:txPr>
            <a:bodyPr rot="0" spcFirstLastPara="1" vertOverflow="ellipsis" vert="horz" wrap="square" lIns="38100" tIns="19050" rIns="38100" bIns="19050" anchor="t" anchorCtr="0">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4"/>
        <c:spPr>
          <a:solidFill>
            <a:schemeClr val="accent2"/>
          </a:solidFill>
          <a:ln>
            <a:noFill/>
          </a:ln>
          <a:effectLst/>
        </c:spPr>
        <c:marker>
          <c:symbol val="none"/>
        </c:marker>
        <c:dLbl>
          <c:idx val="0"/>
          <c:spPr>
            <a:noFill/>
            <a:ln>
              <a:noFill/>
            </a:ln>
            <a:effectLst/>
          </c:spPr>
          <c:txPr>
            <a:bodyPr rot="0" spcFirstLastPara="1" vertOverflow="ellipsis" vert="horz" wrap="square" lIns="38100" tIns="19050" rIns="38100" bIns="19050" anchor="t" anchorCtr="0">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5"/>
        <c:spPr>
          <a:solidFill>
            <a:schemeClr val="accent2"/>
          </a:solidFill>
          <a:ln>
            <a:noFill/>
          </a:ln>
          <a:effectLst/>
        </c:spPr>
        <c:dLbl>
          <c:idx val="0"/>
          <c:layout>
            <c:manualLayout>
              <c:x val="0"/>
              <c:y val="-3.7037037037037035E-2"/>
            </c:manualLayout>
          </c:layout>
          <c:spPr>
            <a:noFill/>
            <a:ln>
              <a:noFill/>
            </a:ln>
            <a:effectLst/>
          </c:spPr>
          <c:txPr>
            <a:bodyPr rot="0" spcFirstLastPara="1" vertOverflow="ellipsis" vert="horz" wrap="square" lIns="38100" tIns="19050" rIns="38100" bIns="19050" anchor="t" anchorCtr="0">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XOM!$D$11</c:f>
              <c:strCache>
                <c:ptCount val="1"/>
                <c:pt idx="0">
                  <c:v>Total</c:v>
                </c:pt>
              </c:strCache>
            </c:strRef>
          </c:tx>
          <c:spPr>
            <a:solidFill>
              <a:schemeClr val="accent2"/>
            </a:solidFill>
            <a:ln>
              <a:noFill/>
            </a:ln>
            <a:effectLst/>
          </c:spPr>
          <c:invertIfNegative val="0"/>
          <c:dLbls>
            <c:dLbl>
              <c:idx val="0"/>
              <c:layout>
                <c:manualLayout>
                  <c:x val="0"/>
                  <c:y val="-3.7037037037037035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1B18-4E26-B2F0-31A36955EF4B}"/>
                </c:ext>
              </c:extLst>
            </c:dLbl>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Work Sans" pitchFamily="2"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XOM!$C$12:$C$17</c:f>
              <c:strCache>
                <c:ptCount val="5"/>
                <c:pt idx="0">
                  <c:v>2019</c:v>
                </c:pt>
                <c:pt idx="1">
                  <c:v>2020</c:v>
                </c:pt>
                <c:pt idx="2">
                  <c:v>2021</c:v>
                </c:pt>
                <c:pt idx="3">
                  <c:v>2022</c:v>
                </c:pt>
                <c:pt idx="4">
                  <c:v>2023</c:v>
                </c:pt>
              </c:strCache>
            </c:strRef>
          </c:cat>
          <c:val>
            <c:numRef>
              <c:f>XOM!$D$12:$D$17</c:f>
              <c:numCache>
                <c:formatCode>0.00%</c:formatCode>
                <c:ptCount val="5"/>
                <c:pt idx="0">
                  <c:v>-8.7099999999999997E-2</c:v>
                </c:pt>
                <c:pt idx="1">
                  <c:v>-0.31490000000000001</c:v>
                </c:pt>
                <c:pt idx="2">
                  <c:v>0.57379999999999998</c:v>
                </c:pt>
                <c:pt idx="3">
                  <c:v>0.44829999999999998</c:v>
                </c:pt>
                <c:pt idx="4">
                  <c:v>-0.16700000000000001</c:v>
                </c:pt>
              </c:numCache>
            </c:numRef>
          </c:val>
          <c:extLst>
            <c:ext xmlns:c16="http://schemas.microsoft.com/office/drawing/2014/chart" uri="{C3380CC4-5D6E-409C-BE32-E72D297353CC}">
              <c16:uniqueId val="{00000001-1B18-4E26-B2F0-31A36955EF4B}"/>
            </c:ext>
          </c:extLst>
        </c:ser>
        <c:dLbls>
          <c:dLblPos val="outEnd"/>
          <c:showLegendKey val="0"/>
          <c:showVal val="1"/>
          <c:showCatName val="0"/>
          <c:showSerName val="0"/>
          <c:showPercent val="0"/>
          <c:showBubbleSize val="0"/>
        </c:dLbls>
        <c:gapWidth val="219"/>
        <c:overlap val="-27"/>
        <c:axId val="1245122672"/>
        <c:axId val="1245123152"/>
      </c:barChart>
      <c:catAx>
        <c:axId val="1245122672"/>
        <c:scaling>
          <c:orientation val="minMax"/>
        </c:scaling>
        <c:delete val="0"/>
        <c:axPos val="b"/>
        <c:numFmt formatCode="General" sourceLinked="1"/>
        <c:majorTickMark val="none"/>
        <c:minorTickMark val="none"/>
        <c:tickLblPos val="nextTo"/>
        <c:spPr>
          <a:solidFill>
            <a:schemeClr val="bg1"/>
          </a:solidFill>
          <a:ln w="9525" cap="flat" cmpd="sng" algn="ctr">
            <a:solidFill>
              <a:schemeClr val="tx1">
                <a:lumMod val="15000"/>
                <a:lumOff val="85000"/>
              </a:schemeClr>
            </a:solidFill>
            <a:round/>
          </a:ln>
          <a:effectLst>
            <a:glow rad="127000">
              <a:schemeClr val="accent1">
                <a:alpha val="0"/>
              </a:schemeClr>
            </a:glow>
          </a:effectLst>
        </c:spPr>
        <c:txPr>
          <a:bodyPr rot="-60000000" spcFirstLastPara="1" vertOverflow="ellipsis" vert="horz" wrap="square" anchor="ctr" anchorCtr="1"/>
          <a:lstStyle/>
          <a:p>
            <a:pPr>
              <a:defRPr sz="1100" b="0" i="0" u="none" strike="noStrike" kern="1200" baseline="0">
                <a:solidFill>
                  <a:schemeClr val="tx1"/>
                </a:solidFill>
                <a:latin typeface="Work Sans" pitchFamily="2" charset="0"/>
                <a:ea typeface="+mn-ea"/>
                <a:cs typeface="+mn-cs"/>
              </a:defRPr>
            </a:pPr>
            <a:endParaRPr lang="en-US"/>
          </a:p>
        </c:txPr>
        <c:crossAx val="1245123152"/>
        <c:crosses val="autoZero"/>
        <c:auto val="1"/>
        <c:lblAlgn val="ctr"/>
        <c:lblOffset val="100"/>
        <c:noMultiLvlLbl val="0"/>
      </c:catAx>
      <c:valAx>
        <c:axId val="1245123152"/>
        <c:scaling>
          <c:orientation val="minMax"/>
        </c:scaling>
        <c:delete val="1"/>
        <c:axPos val="l"/>
        <c:numFmt formatCode="0.00%" sourceLinked="1"/>
        <c:majorTickMark val="none"/>
        <c:minorTickMark val="none"/>
        <c:tickLblPos val="nextTo"/>
        <c:crossAx val="124512267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100">
          <a:solidFill>
            <a:schemeClr val="tx1"/>
          </a:solidFill>
          <a:latin typeface="Work Sans" pitchFamily="2" charset="0"/>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Visible val="1"/>
      </c14:pivotOptions>
    </c:ext>
    <c:ext xmlns:c16="http://schemas.microsoft.com/office/drawing/2014/chart" uri="{E28EC0CA-F0BB-4C9C-879D-F8772B89E7AC}">
      <c16:pivotOptions16>
        <c16:showExpandCollapseFieldButtons val="1"/>
      </c16:pivotOptions16>
    </c:ext>
  </c:extLst>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[Book1]XOM!PivotTable22</c:name>
    <c:fmtId val="-1"/>
  </c:pivotSource>
  <c:chart>
    <c:title>
      <c:tx>
        <c:rich>
          <a:bodyPr rot="0" spcFirstLastPara="1" vertOverflow="ellipsis" vert="horz" wrap="square" anchor="ctr" anchorCtr="1"/>
          <a:lstStyle/>
          <a:p>
            <a:pPr>
              <a:defRPr sz="1400" b="1" i="0" u="none" strike="noStrike" kern="1200" spc="0" baseline="0">
                <a:solidFill>
                  <a:schemeClr val="tx1"/>
                </a:solidFill>
                <a:latin typeface="Work Sans" pitchFamily="2" charset="0"/>
                <a:ea typeface="+mn-ea"/>
                <a:cs typeface="+mn-cs"/>
              </a:defRPr>
            </a:pPr>
            <a:r>
              <a:rPr lang="en-CA" sz="1400" b="1"/>
              <a:t>P/E Ratio </a:t>
            </a:r>
            <a:endParaRPr lang="en-US" sz="1400" b="1"/>
          </a:p>
        </c:rich>
      </c:tx>
      <c:overlay val="0"/>
      <c:spPr>
        <a:noFill/>
        <a:ln>
          <a:noFill/>
        </a:ln>
        <a:effectLst/>
      </c:spPr>
      <c:txPr>
        <a:bodyPr rot="0" spcFirstLastPara="1" vertOverflow="ellipsis" vert="horz" wrap="square" anchor="ctr" anchorCtr="1"/>
        <a:lstStyle/>
        <a:p>
          <a:pPr>
            <a:defRPr sz="1400" b="1" i="0" u="none" strike="noStrike" kern="1200" spc="0" baseline="0">
              <a:solidFill>
                <a:schemeClr val="tx1"/>
              </a:solidFill>
              <a:latin typeface="Work Sans" pitchFamily="2" charset="0"/>
              <a:ea typeface="+mn-ea"/>
              <a:cs typeface="+mn-cs"/>
            </a:defRPr>
          </a:pPr>
          <a:endParaRPr lang="en-US"/>
        </a:p>
      </c:txPr>
    </c:title>
    <c:autoTitleDeleted val="0"/>
    <c:pivotFmts>
      <c:pivotFmt>
        <c:idx val="0"/>
        <c:spPr>
          <a:solidFill>
            <a:schemeClr val="accent1"/>
          </a:solidFill>
          <a:ln w="28575" cap="rnd">
            <a:solidFill>
              <a:schemeClr val="accent2"/>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w="28575" cap="rnd">
            <a:solidFill>
              <a:schemeClr val="accent2"/>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w="28575" cap="rnd">
            <a:solidFill>
              <a:schemeClr val="accent2"/>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lineChart>
        <c:grouping val="standard"/>
        <c:varyColors val="0"/>
        <c:ser>
          <c:idx val="0"/>
          <c:order val="0"/>
          <c:tx>
            <c:strRef>
              <c:f>XOM!$C$43</c:f>
              <c:strCache>
                <c:ptCount val="1"/>
                <c:pt idx="0">
                  <c:v>Total</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dLbls>
            <c:dLbl>
              <c:idx val="1"/>
              <c:layout>
                <c:manualLayout>
                  <c:x val="5.8514758295935962E-3"/>
                  <c:y val="2.5151929768039049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0F02-459C-A9C2-1964073A79DA}"/>
                </c:ext>
              </c:extLst>
            </c:dLbl>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Work Sans" pitchFamily="2" charset="0"/>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XOM!$B$44:$B$49</c:f>
              <c:strCache>
                <c:ptCount val="5"/>
                <c:pt idx="0">
                  <c:v>2019</c:v>
                </c:pt>
                <c:pt idx="1">
                  <c:v>2020</c:v>
                </c:pt>
                <c:pt idx="2">
                  <c:v>2021</c:v>
                </c:pt>
                <c:pt idx="3">
                  <c:v>2022</c:v>
                </c:pt>
                <c:pt idx="4">
                  <c:v>2023</c:v>
                </c:pt>
              </c:strCache>
            </c:strRef>
          </c:cat>
          <c:val>
            <c:numRef>
              <c:f>XOM!$C$44:$C$49</c:f>
              <c:numCache>
                <c:formatCode>General</c:formatCode>
                <c:ptCount val="5"/>
                <c:pt idx="0">
                  <c:v>20.59</c:v>
                </c:pt>
                <c:pt idx="1">
                  <c:v>-7.77</c:v>
                </c:pt>
                <c:pt idx="2">
                  <c:v>11.24</c:v>
                </c:pt>
                <c:pt idx="3">
                  <c:v>8.15</c:v>
                </c:pt>
                <c:pt idx="4">
                  <c:v>11</c:v>
                </c:pt>
              </c:numCache>
            </c:numRef>
          </c:val>
          <c:smooth val="0"/>
          <c:extLst>
            <c:ext xmlns:c16="http://schemas.microsoft.com/office/drawing/2014/chart" uri="{C3380CC4-5D6E-409C-BE32-E72D297353CC}">
              <c16:uniqueId val="{00000000-0F02-459C-A9C2-1964073A79DA}"/>
            </c:ext>
          </c:extLst>
        </c:ser>
        <c:dLbls>
          <c:dLblPos val="t"/>
          <c:showLegendKey val="0"/>
          <c:showVal val="1"/>
          <c:showCatName val="0"/>
          <c:showSerName val="0"/>
          <c:showPercent val="0"/>
          <c:showBubbleSize val="0"/>
        </c:dLbls>
        <c:marker val="1"/>
        <c:smooth val="0"/>
        <c:axId val="1157465551"/>
        <c:axId val="1157463151"/>
      </c:lineChart>
      <c:catAx>
        <c:axId val="115746555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solidFill>
                <a:latin typeface="Work Sans" pitchFamily="2" charset="0"/>
                <a:ea typeface="+mn-ea"/>
                <a:cs typeface="+mn-cs"/>
              </a:defRPr>
            </a:pPr>
            <a:endParaRPr lang="en-US"/>
          </a:p>
        </c:txPr>
        <c:crossAx val="1157463151"/>
        <c:crosses val="autoZero"/>
        <c:auto val="1"/>
        <c:lblAlgn val="ctr"/>
        <c:lblOffset val="100"/>
        <c:noMultiLvlLbl val="0"/>
      </c:catAx>
      <c:valAx>
        <c:axId val="1157463151"/>
        <c:scaling>
          <c:orientation val="minMax"/>
        </c:scaling>
        <c:delete val="1"/>
        <c:axPos val="l"/>
        <c:numFmt formatCode="General" sourceLinked="1"/>
        <c:majorTickMark val="none"/>
        <c:minorTickMark val="none"/>
        <c:tickLblPos val="nextTo"/>
        <c:crossAx val="1157465551"/>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100">
          <a:solidFill>
            <a:schemeClr val="tx1"/>
          </a:solidFill>
          <a:latin typeface="Work Sans" pitchFamily="2" charset="0"/>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Visible val="1"/>
      </c14:pivotOptions>
    </c:ext>
    <c:ext xmlns:c16="http://schemas.microsoft.com/office/drawing/2014/chart" uri="{E28EC0CA-F0BB-4C9C-879D-F8772B89E7AC}">
      <c16:pivotOptions16>
        <c16:showExpandCollapseFieldButtons val="1"/>
      </c16:pivotOptions16>
    </c:ext>
  </c:extLst>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[Book1]XOM!PivotTable21</c:name>
    <c:fmtId val="-1"/>
  </c:pivotSource>
  <c:chart>
    <c:title>
      <c:tx>
        <c:rich>
          <a:bodyPr rot="0" spcFirstLastPara="1" vertOverflow="ellipsis" vert="horz" wrap="square" anchor="ctr" anchorCtr="1"/>
          <a:lstStyle/>
          <a:p>
            <a:pPr>
              <a:defRPr sz="1400" b="1" i="0" u="none" strike="noStrike" kern="1200" spc="0" baseline="0">
                <a:solidFill>
                  <a:schemeClr val="tx1"/>
                </a:solidFill>
                <a:latin typeface="Work Sans" pitchFamily="2" charset="0"/>
                <a:ea typeface="+mn-ea"/>
                <a:cs typeface="+mn-cs"/>
              </a:defRPr>
            </a:pPr>
            <a:r>
              <a:rPr lang="en-CA" sz="1400" b="1"/>
              <a:t>Debt To Equity Ratio </a:t>
            </a:r>
          </a:p>
        </c:rich>
      </c:tx>
      <c:overlay val="0"/>
      <c:spPr>
        <a:noFill/>
        <a:ln>
          <a:noFill/>
        </a:ln>
        <a:effectLst/>
      </c:spPr>
      <c:txPr>
        <a:bodyPr rot="0" spcFirstLastPara="1" vertOverflow="ellipsis" vert="horz" wrap="square" anchor="ctr" anchorCtr="1"/>
        <a:lstStyle/>
        <a:p>
          <a:pPr>
            <a:defRPr sz="1400" b="1" i="0" u="none" strike="noStrike" kern="1200" spc="0" baseline="0">
              <a:solidFill>
                <a:schemeClr val="tx1"/>
              </a:solidFill>
              <a:latin typeface="Work Sans" pitchFamily="2" charset="0"/>
              <a:ea typeface="+mn-ea"/>
              <a:cs typeface="+mn-cs"/>
            </a:defRPr>
          </a:pPr>
          <a:endParaRPr lang="en-US"/>
        </a:p>
      </c:txPr>
    </c:title>
    <c:autoTitleDeleted val="0"/>
    <c:pivotFmts>
      <c:pivotFmt>
        <c:idx val="0"/>
        <c:spPr>
          <a:solidFill>
            <a:schemeClr val="accent2"/>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2"/>
          </a:solidFill>
          <a:ln>
            <a:noFill/>
          </a:ln>
          <a:effectLst/>
        </c:spPr>
      </c:pivotFmt>
      <c:pivotFmt>
        <c:idx val="2"/>
        <c:spPr>
          <a:solidFill>
            <a:schemeClr val="accent2"/>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3"/>
        <c:spPr>
          <a:solidFill>
            <a:schemeClr val="accent2"/>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XOM!$C$27</c:f>
              <c:strCache>
                <c:ptCount val="1"/>
                <c:pt idx="0">
                  <c:v>Total</c:v>
                </c:pt>
              </c:strCache>
            </c:strRef>
          </c:tx>
          <c:spPr>
            <a:solidFill>
              <a:schemeClr val="accent2"/>
            </a:solidFill>
            <a:ln>
              <a:noFill/>
            </a:ln>
            <a:effectLst/>
          </c:spPr>
          <c:invertIfNegative val="0"/>
          <c:dLbls>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Work Sans" pitchFamily="2"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XOM!$B$28:$B$33</c:f>
              <c:strCache>
                <c:ptCount val="5"/>
                <c:pt idx="0">
                  <c:v>2019</c:v>
                </c:pt>
                <c:pt idx="1">
                  <c:v>2020</c:v>
                </c:pt>
                <c:pt idx="2">
                  <c:v>2021</c:v>
                </c:pt>
                <c:pt idx="3">
                  <c:v>2022</c:v>
                </c:pt>
                <c:pt idx="4">
                  <c:v>2023</c:v>
                </c:pt>
              </c:strCache>
            </c:strRef>
          </c:cat>
          <c:val>
            <c:numRef>
              <c:f>XOM!$C$28:$C$33</c:f>
              <c:numCache>
                <c:formatCode>General</c:formatCode>
                <c:ptCount val="5"/>
                <c:pt idx="0">
                  <c:v>0.24</c:v>
                </c:pt>
                <c:pt idx="1">
                  <c:v>0.43</c:v>
                </c:pt>
                <c:pt idx="2">
                  <c:v>0.28000000000000003</c:v>
                </c:pt>
                <c:pt idx="3">
                  <c:v>0.21</c:v>
                </c:pt>
                <c:pt idx="4">
                  <c:v>0.2</c:v>
                </c:pt>
              </c:numCache>
            </c:numRef>
          </c:val>
          <c:extLst>
            <c:ext xmlns:c16="http://schemas.microsoft.com/office/drawing/2014/chart" uri="{C3380CC4-5D6E-409C-BE32-E72D297353CC}">
              <c16:uniqueId val="{00000000-0311-4DC7-8CA6-9C464D2CCD21}"/>
            </c:ext>
          </c:extLst>
        </c:ser>
        <c:dLbls>
          <c:showLegendKey val="0"/>
          <c:showVal val="0"/>
          <c:showCatName val="0"/>
          <c:showSerName val="0"/>
          <c:showPercent val="0"/>
          <c:showBubbleSize val="0"/>
        </c:dLbls>
        <c:gapWidth val="219"/>
        <c:overlap val="-27"/>
        <c:axId val="1084410351"/>
        <c:axId val="1084407951"/>
      </c:barChart>
      <c:catAx>
        <c:axId val="108441035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solidFill>
                <a:latin typeface="Work Sans" pitchFamily="2" charset="0"/>
                <a:ea typeface="+mn-ea"/>
                <a:cs typeface="+mn-cs"/>
              </a:defRPr>
            </a:pPr>
            <a:endParaRPr lang="en-US"/>
          </a:p>
        </c:txPr>
        <c:crossAx val="1084407951"/>
        <c:crosses val="autoZero"/>
        <c:auto val="1"/>
        <c:lblAlgn val="ctr"/>
        <c:lblOffset val="100"/>
        <c:noMultiLvlLbl val="0"/>
      </c:catAx>
      <c:valAx>
        <c:axId val="1084407951"/>
        <c:scaling>
          <c:orientation val="minMax"/>
        </c:scaling>
        <c:delete val="1"/>
        <c:axPos val="l"/>
        <c:numFmt formatCode="General" sourceLinked="1"/>
        <c:majorTickMark val="none"/>
        <c:minorTickMark val="none"/>
        <c:tickLblPos val="nextTo"/>
        <c:crossAx val="1084410351"/>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100">
          <a:solidFill>
            <a:schemeClr val="tx1"/>
          </a:solidFill>
          <a:latin typeface="Work Sans" pitchFamily="2" charset="0"/>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Visible val="1"/>
      </c14:pivotOptions>
    </c:ext>
    <c:ext xmlns:c16="http://schemas.microsoft.com/office/drawing/2014/chart" uri="{E28EC0CA-F0BB-4C9C-879D-F8772B89E7AC}">
      <c16:pivotOptions16>
        <c16:showExpandCollapseFieldButtons val="1"/>
      </c16:pivotOptions16>
    </c:ext>
  </c:extLst>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[Book1]Microsoft!PivotTable12</c:name>
    <c:fmtId val="-1"/>
  </c:pivotSource>
  <c:chart>
    <c:title>
      <c:tx>
        <c:rich>
          <a:bodyPr rot="0" spcFirstLastPara="1" vertOverflow="ellipsis" vert="horz" wrap="square" anchor="ctr" anchorCtr="1"/>
          <a:lstStyle/>
          <a:p>
            <a:pPr>
              <a:defRPr sz="1320" b="1" i="0" u="none" strike="noStrike" kern="1200" spc="0" baseline="0">
                <a:solidFill>
                  <a:schemeClr val="tx1"/>
                </a:solidFill>
                <a:latin typeface="Work Sans" pitchFamily="2" charset="0"/>
                <a:ea typeface="+mn-ea"/>
                <a:cs typeface="+mn-cs"/>
              </a:defRPr>
            </a:pPr>
            <a:r>
              <a:rPr lang="en-CA" b="1"/>
              <a:t>P/E Ratio </a:t>
            </a:r>
          </a:p>
        </c:rich>
      </c:tx>
      <c:overlay val="0"/>
      <c:spPr>
        <a:noFill/>
        <a:ln>
          <a:noFill/>
        </a:ln>
        <a:effectLst/>
      </c:spPr>
      <c:txPr>
        <a:bodyPr rot="0" spcFirstLastPara="1" vertOverflow="ellipsis" vert="horz" wrap="square" anchor="ctr" anchorCtr="1"/>
        <a:lstStyle/>
        <a:p>
          <a:pPr>
            <a:defRPr sz="1320" b="1" i="0" u="none" strike="noStrike" kern="1200" spc="0" baseline="0">
              <a:solidFill>
                <a:schemeClr val="tx1"/>
              </a:solidFill>
              <a:latin typeface="Work Sans" pitchFamily="2" charset="0"/>
              <a:ea typeface="+mn-ea"/>
              <a:cs typeface="+mn-cs"/>
            </a:defRPr>
          </a:pPr>
          <a:endParaRPr lang="en-US"/>
        </a:p>
      </c:txPr>
    </c:title>
    <c:autoTitleDeleted val="0"/>
    <c:pivotFmts>
      <c:pivotFmt>
        <c:idx val="0"/>
        <c:spPr>
          <a:solidFill>
            <a:schemeClr val="accent1"/>
          </a:solidFill>
          <a:ln w="28575" cap="rnd">
            <a:solidFill>
              <a:schemeClr val="accent2">
                <a:lumMod val="75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1"/>
          </a:solidFill>
          <a:ln w="28575" cap="rnd">
            <a:solidFill>
              <a:schemeClr val="accent2">
                <a:lumMod val="75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1"/>
          </a:solidFill>
          <a:ln w="28575" cap="rnd">
            <a:solidFill>
              <a:schemeClr val="accent2">
                <a:lumMod val="75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extLst>
            <c:ext xmlns:c15="http://schemas.microsoft.com/office/drawing/2012/chart" uri="{CE6537A1-D6FC-4f65-9D91-7224C49458BB}"/>
          </c:extLst>
        </c:dLbl>
      </c:pivotFmt>
    </c:pivotFmts>
    <c:plotArea>
      <c:layout/>
      <c:lineChart>
        <c:grouping val="standard"/>
        <c:varyColors val="0"/>
        <c:ser>
          <c:idx val="0"/>
          <c:order val="0"/>
          <c:tx>
            <c:strRef>
              <c:f>Microsoft!$D$25</c:f>
              <c:strCache>
                <c:ptCount val="1"/>
                <c:pt idx="0">
                  <c:v>Total</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dLbls>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Work Sans" pitchFamily="2" charset="0"/>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Microsoft!$C$26:$C$31</c:f>
              <c:strCache>
                <c:ptCount val="5"/>
                <c:pt idx="0">
                  <c:v>2019</c:v>
                </c:pt>
                <c:pt idx="1">
                  <c:v>2020</c:v>
                </c:pt>
                <c:pt idx="2">
                  <c:v>2021</c:v>
                </c:pt>
                <c:pt idx="3">
                  <c:v>2022</c:v>
                </c:pt>
                <c:pt idx="4">
                  <c:v>2023</c:v>
                </c:pt>
              </c:strCache>
            </c:strRef>
          </c:cat>
          <c:val>
            <c:numRef>
              <c:f>Microsoft!$D$26:$D$31</c:f>
              <c:numCache>
                <c:formatCode>General</c:formatCode>
                <c:ptCount val="5"/>
                <c:pt idx="0">
                  <c:v>26.16</c:v>
                </c:pt>
                <c:pt idx="1">
                  <c:v>34.85</c:v>
                </c:pt>
                <c:pt idx="2">
                  <c:v>33.299999999999997</c:v>
                </c:pt>
                <c:pt idx="3">
                  <c:v>26.41</c:v>
                </c:pt>
                <c:pt idx="4">
                  <c:v>34.99</c:v>
                </c:pt>
              </c:numCache>
            </c:numRef>
          </c:val>
          <c:smooth val="0"/>
          <c:extLst>
            <c:ext xmlns:c16="http://schemas.microsoft.com/office/drawing/2014/chart" uri="{C3380CC4-5D6E-409C-BE32-E72D297353CC}">
              <c16:uniqueId val="{00000000-A4BE-4BA4-9C90-9EB93802BA03}"/>
            </c:ext>
          </c:extLst>
        </c:ser>
        <c:dLbls>
          <c:dLblPos val="t"/>
          <c:showLegendKey val="0"/>
          <c:showVal val="1"/>
          <c:showCatName val="0"/>
          <c:showSerName val="0"/>
          <c:showPercent val="0"/>
          <c:showBubbleSize val="0"/>
        </c:dLbls>
        <c:marker val="1"/>
        <c:smooth val="0"/>
        <c:axId val="982192927"/>
        <c:axId val="1148796639"/>
      </c:lineChart>
      <c:catAx>
        <c:axId val="98219292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solidFill>
                <a:latin typeface="Work Sans" pitchFamily="2" charset="0"/>
                <a:ea typeface="+mn-ea"/>
                <a:cs typeface="+mn-cs"/>
              </a:defRPr>
            </a:pPr>
            <a:endParaRPr lang="en-US"/>
          </a:p>
        </c:txPr>
        <c:crossAx val="1148796639"/>
        <c:crosses val="autoZero"/>
        <c:auto val="1"/>
        <c:lblAlgn val="ctr"/>
        <c:lblOffset val="100"/>
        <c:noMultiLvlLbl val="0"/>
      </c:catAx>
      <c:valAx>
        <c:axId val="1148796639"/>
        <c:scaling>
          <c:orientation val="minMax"/>
        </c:scaling>
        <c:delete val="1"/>
        <c:axPos val="l"/>
        <c:numFmt formatCode="General" sourceLinked="1"/>
        <c:majorTickMark val="none"/>
        <c:minorTickMark val="none"/>
        <c:tickLblPos val="nextTo"/>
        <c:crossAx val="982192927"/>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100" b="0">
          <a:solidFill>
            <a:schemeClr val="tx1"/>
          </a:solidFill>
          <a:latin typeface="Work Sans" pitchFamily="2" charset="0"/>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Visible val="1"/>
      </c14:pivotOptions>
    </c:ext>
    <c:ext xmlns:c16="http://schemas.microsoft.com/office/drawing/2014/chart" uri="{E28EC0CA-F0BB-4C9C-879D-F8772B89E7AC}">
      <c16:pivotOptions16>
        <c16:showExpandCollapseFieldButtons val="1"/>
      </c16:pivotOptions16>
    </c:ext>
  </c:extLst>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[Book1]Microsoft!PivotTable13</c:name>
    <c:fmtId val="-1"/>
  </c:pivotSource>
  <c:chart>
    <c:title>
      <c:tx>
        <c:rich>
          <a:bodyPr rot="0" spcFirstLastPara="1" vertOverflow="ellipsis" vert="horz" wrap="square" anchor="ctr" anchorCtr="1"/>
          <a:lstStyle/>
          <a:p>
            <a:pPr>
              <a:defRPr sz="1400" b="1" i="0" u="none" strike="noStrike" kern="1200" spc="0" baseline="0">
                <a:solidFill>
                  <a:schemeClr val="tx1"/>
                </a:solidFill>
                <a:latin typeface="Work Sans" pitchFamily="2" charset="0"/>
                <a:ea typeface="+mn-ea"/>
                <a:cs typeface="+mn-cs"/>
              </a:defRPr>
            </a:pPr>
            <a:r>
              <a:rPr lang="en-CA" sz="1400" b="1"/>
              <a:t>Debt To Equity Ratio </a:t>
            </a:r>
          </a:p>
        </c:rich>
      </c:tx>
      <c:overlay val="0"/>
      <c:spPr>
        <a:noFill/>
        <a:ln>
          <a:noFill/>
        </a:ln>
        <a:effectLst/>
      </c:spPr>
      <c:txPr>
        <a:bodyPr rot="0" spcFirstLastPara="1" vertOverflow="ellipsis" vert="horz" wrap="square" anchor="ctr" anchorCtr="1"/>
        <a:lstStyle/>
        <a:p>
          <a:pPr>
            <a:defRPr sz="1400" b="1" i="0" u="none" strike="noStrike" kern="1200" spc="0" baseline="0">
              <a:solidFill>
                <a:schemeClr val="tx1"/>
              </a:solidFill>
              <a:latin typeface="Work Sans" pitchFamily="2" charset="0"/>
              <a:ea typeface="+mn-ea"/>
              <a:cs typeface="+mn-cs"/>
            </a:defRPr>
          </a:pPr>
          <a:endParaRPr lang="en-US"/>
        </a:p>
      </c:txPr>
    </c:title>
    <c:autoTitleDeleted val="0"/>
    <c:pivotFmts>
      <c:pivotFmt>
        <c:idx val="0"/>
        <c:spPr>
          <a:solidFill>
            <a:schemeClr val="accent2">
              <a:lumMod val="75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2">
              <a:lumMod val="75000"/>
            </a:schemeClr>
          </a:solidFill>
          <a:ln>
            <a:noFill/>
          </a:ln>
          <a:effectLst/>
        </c:spPr>
      </c:pivotFmt>
      <c:pivotFmt>
        <c:idx val="2"/>
        <c:spPr>
          <a:solidFill>
            <a:schemeClr val="accent2">
              <a:lumMod val="75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3"/>
        <c:spPr>
          <a:solidFill>
            <a:schemeClr val="accent2">
              <a:lumMod val="75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Microsoft!$D$39</c:f>
              <c:strCache>
                <c:ptCount val="1"/>
                <c:pt idx="0">
                  <c:v>Total</c:v>
                </c:pt>
              </c:strCache>
            </c:strRef>
          </c:tx>
          <c:spPr>
            <a:solidFill>
              <a:schemeClr val="accent2"/>
            </a:solidFill>
            <a:ln>
              <a:noFill/>
            </a:ln>
            <a:effectLst/>
          </c:spPr>
          <c:invertIfNegative val="0"/>
          <c:dLbls>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Work Sans" pitchFamily="2"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Microsoft!$C$40:$C$45</c:f>
              <c:strCache>
                <c:ptCount val="5"/>
                <c:pt idx="0">
                  <c:v>2019</c:v>
                </c:pt>
                <c:pt idx="1">
                  <c:v>2020</c:v>
                </c:pt>
                <c:pt idx="2">
                  <c:v>2021</c:v>
                </c:pt>
                <c:pt idx="3">
                  <c:v>2022</c:v>
                </c:pt>
                <c:pt idx="4">
                  <c:v>2023</c:v>
                </c:pt>
              </c:strCache>
            </c:strRef>
          </c:cat>
          <c:val>
            <c:numRef>
              <c:f>Microsoft!$D$40:$D$45</c:f>
              <c:numCache>
                <c:formatCode>General</c:formatCode>
                <c:ptCount val="5"/>
                <c:pt idx="0">
                  <c:v>0.77</c:v>
                </c:pt>
                <c:pt idx="1">
                  <c:v>0.6</c:v>
                </c:pt>
                <c:pt idx="2">
                  <c:v>0.48</c:v>
                </c:pt>
                <c:pt idx="3">
                  <c:v>0.37</c:v>
                </c:pt>
                <c:pt idx="4">
                  <c:v>0.28999999999999998</c:v>
                </c:pt>
              </c:numCache>
            </c:numRef>
          </c:val>
          <c:extLst>
            <c:ext xmlns:c16="http://schemas.microsoft.com/office/drawing/2014/chart" uri="{C3380CC4-5D6E-409C-BE32-E72D297353CC}">
              <c16:uniqueId val="{00000000-14DF-4520-928A-753BF0350348}"/>
            </c:ext>
          </c:extLst>
        </c:ser>
        <c:dLbls>
          <c:dLblPos val="outEnd"/>
          <c:showLegendKey val="0"/>
          <c:showVal val="1"/>
          <c:showCatName val="0"/>
          <c:showSerName val="0"/>
          <c:showPercent val="0"/>
          <c:showBubbleSize val="0"/>
        </c:dLbls>
        <c:gapWidth val="219"/>
        <c:overlap val="-27"/>
        <c:axId val="1094466799"/>
        <c:axId val="1094464879"/>
      </c:barChart>
      <c:catAx>
        <c:axId val="109446679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solidFill>
                <a:latin typeface="Work Sans" pitchFamily="2" charset="0"/>
                <a:ea typeface="+mn-ea"/>
                <a:cs typeface="+mn-cs"/>
              </a:defRPr>
            </a:pPr>
            <a:endParaRPr lang="en-US"/>
          </a:p>
        </c:txPr>
        <c:crossAx val="1094464879"/>
        <c:crosses val="autoZero"/>
        <c:auto val="1"/>
        <c:lblAlgn val="ctr"/>
        <c:lblOffset val="100"/>
        <c:noMultiLvlLbl val="0"/>
      </c:catAx>
      <c:valAx>
        <c:axId val="1094464879"/>
        <c:scaling>
          <c:orientation val="minMax"/>
        </c:scaling>
        <c:delete val="1"/>
        <c:axPos val="l"/>
        <c:numFmt formatCode="General" sourceLinked="1"/>
        <c:majorTickMark val="none"/>
        <c:minorTickMark val="none"/>
        <c:tickLblPos val="nextTo"/>
        <c:crossAx val="1094466799"/>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100">
          <a:solidFill>
            <a:schemeClr val="tx1"/>
          </a:solidFill>
          <a:latin typeface="Work Sans" pitchFamily="2" charset="0"/>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Visible val="1"/>
      </c14:pivotOptions>
    </c:ext>
    <c:ext xmlns:c16="http://schemas.microsoft.com/office/drawing/2014/chart" uri="{E28EC0CA-F0BB-4C9C-879D-F8772B89E7AC}">
      <c16:pivotOptions16>
        <c16:showExpandCollapseFieldButtons val="1"/>
      </c16:pivotOptions16>
    </c:ext>
  </c:extLst>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7"/>
    </mc:Choice>
    <mc:Fallback>
      <c:style val="7"/>
    </mc:Fallback>
  </mc:AlternateContent>
  <c:pivotSource>
    <c:name>[Book1]JPM!PivotTable17</c:name>
    <c:fmtId val="-1"/>
  </c:pivotSource>
  <c:chart>
    <c:title>
      <c:tx>
        <c:rich>
          <a:bodyPr rot="0" spcFirstLastPara="1" vertOverflow="ellipsis" vert="horz" wrap="square" anchor="ctr" anchorCtr="1"/>
          <a:lstStyle/>
          <a:p>
            <a:pPr>
              <a:defRPr sz="1400" b="1" i="0" u="none" strike="noStrike" kern="1200" spc="0" baseline="0">
                <a:solidFill>
                  <a:schemeClr val="tx1"/>
                </a:solidFill>
                <a:latin typeface="Work Sans" pitchFamily="2" charset="0"/>
                <a:ea typeface="+mn-ea"/>
                <a:cs typeface="+mn-cs"/>
              </a:defRPr>
            </a:pPr>
            <a:r>
              <a:rPr lang="en-CA" sz="1400" b="1"/>
              <a:t>YOY REVENUE GROWTH </a:t>
            </a:r>
          </a:p>
        </c:rich>
      </c:tx>
      <c:overlay val="0"/>
      <c:spPr>
        <a:noFill/>
        <a:ln>
          <a:noFill/>
        </a:ln>
        <a:effectLst/>
      </c:spPr>
      <c:txPr>
        <a:bodyPr rot="0" spcFirstLastPara="1" vertOverflow="ellipsis" vert="horz" wrap="square" anchor="ctr" anchorCtr="1"/>
        <a:lstStyle/>
        <a:p>
          <a:pPr>
            <a:defRPr sz="1400" b="1" i="0" u="none" strike="noStrike" kern="1200" spc="0" baseline="0">
              <a:solidFill>
                <a:schemeClr val="tx1"/>
              </a:solidFill>
              <a:latin typeface="Work Sans" pitchFamily="2" charset="0"/>
              <a:ea typeface="+mn-ea"/>
              <a:cs typeface="+mn-cs"/>
            </a:defRPr>
          </a:pPr>
          <a:endParaRPr lang="en-US"/>
        </a:p>
      </c:txPr>
    </c:title>
    <c:autoTitleDeleted val="0"/>
    <c:pivotFmts>
      <c:pivotFmt>
        <c:idx val="0"/>
        <c:spPr>
          <a:solidFill>
            <a:schemeClr val="accent5"/>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5"/>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5"/>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JPM!$C$15</c:f>
              <c:strCache>
                <c:ptCount val="1"/>
                <c:pt idx="0">
                  <c:v>Total</c:v>
                </c:pt>
              </c:strCache>
            </c:strRef>
          </c:tx>
          <c:spPr>
            <a:solidFill>
              <a:schemeClr val="accent2"/>
            </a:solidFill>
            <a:ln>
              <a:noFill/>
            </a:ln>
            <a:effectLst/>
          </c:spPr>
          <c:invertIfNegative val="0"/>
          <c:dLbls>
            <c:numFmt formatCode="0.00%" sourceLinked="0"/>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Work Sans" pitchFamily="2"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JPM!$B$16:$B$21</c:f>
              <c:strCache>
                <c:ptCount val="5"/>
                <c:pt idx="0">
                  <c:v>2019</c:v>
                </c:pt>
                <c:pt idx="1">
                  <c:v>2020</c:v>
                </c:pt>
                <c:pt idx="2">
                  <c:v>2021</c:v>
                </c:pt>
                <c:pt idx="3">
                  <c:v>2022</c:v>
                </c:pt>
                <c:pt idx="4">
                  <c:v>2023</c:v>
                </c:pt>
              </c:strCache>
            </c:strRef>
          </c:cat>
          <c:val>
            <c:numRef>
              <c:f>JPM!$C$16:$C$21</c:f>
              <c:numCache>
                <c:formatCode>General</c:formatCode>
                <c:ptCount val="5"/>
                <c:pt idx="0">
                  <c:v>6.3799999999999996E-2</c:v>
                </c:pt>
                <c:pt idx="1">
                  <c:v>3.6600000000000001E-2</c:v>
                </c:pt>
                <c:pt idx="2">
                  <c:v>1.4200000000000001E-2</c:v>
                </c:pt>
                <c:pt idx="3">
                  <c:v>5.79E-2</c:v>
                </c:pt>
                <c:pt idx="4">
                  <c:v>0.22850000000000001</c:v>
                </c:pt>
              </c:numCache>
            </c:numRef>
          </c:val>
          <c:extLst>
            <c:ext xmlns:c16="http://schemas.microsoft.com/office/drawing/2014/chart" uri="{C3380CC4-5D6E-409C-BE32-E72D297353CC}">
              <c16:uniqueId val="{00000000-3915-4043-8F42-F77F880E8C51}"/>
            </c:ext>
          </c:extLst>
        </c:ser>
        <c:dLbls>
          <c:dLblPos val="outEnd"/>
          <c:showLegendKey val="0"/>
          <c:showVal val="1"/>
          <c:showCatName val="0"/>
          <c:showSerName val="0"/>
          <c:showPercent val="0"/>
          <c:showBubbleSize val="0"/>
        </c:dLbls>
        <c:gapWidth val="219"/>
        <c:overlap val="-27"/>
        <c:axId val="1085707423"/>
        <c:axId val="1085709823"/>
      </c:barChart>
      <c:catAx>
        <c:axId val="108570742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solidFill>
                <a:latin typeface="Work Sans" pitchFamily="2" charset="0"/>
                <a:ea typeface="+mn-ea"/>
                <a:cs typeface="+mn-cs"/>
              </a:defRPr>
            </a:pPr>
            <a:endParaRPr lang="en-US"/>
          </a:p>
        </c:txPr>
        <c:crossAx val="1085709823"/>
        <c:crosses val="autoZero"/>
        <c:auto val="1"/>
        <c:lblAlgn val="ctr"/>
        <c:lblOffset val="100"/>
        <c:noMultiLvlLbl val="0"/>
      </c:catAx>
      <c:valAx>
        <c:axId val="1085709823"/>
        <c:scaling>
          <c:orientation val="minMax"/>
        </c:scaling>
        <c:delete val="1"/>
        <c:axPos val="l"/>
        <c:numFmt formatCode="General" sourceLinked="1"/>
        <c:majorTickMark val="none"/>
        <c:minorTickMark val="none"/>
        <c:tickLblPos val="nextTo"/>
        <c:crossAx val="1085707423"/>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100">
          <a:solidFill>
            <a:schemeClr val="tx1"/>
          </a:solidFill>
          <a:latin typeface="Work Sans" pitchFamily="2" charset="0"/>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Visible val="1"/>
      </c14:pivotOptions>
    </c:ext>
    <c:ext xmlns:c16="http://schemas.microsoft.com/office/drawing/2014/chart" uri="{E28EC0CA-F0BB-4C9C-879D-F8772B89E7AC}">
      <c16:pivotOptions16>
        <c16:showExpandCollapseFieldButtons val="1"/>
      </c16:pivotOptions16>
    </c:ext>
  </c:extLst>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7"/>
    </mc:Choice>
    <mc:Fallback>
      <c:style val="7"/>
    </mc:Fallback>
  </mc:AlternateContent>
  <c:pivotSource>
    <c:name>[Book1]JPM!PivotTable18</c:name>
    <c:fmtId val="-1"/>
  </c:pivotSource>
  <c:chart>
    <c:title>
      <c:tx>
        <c:rich>
          <a:bodyPr rot="0" spcFirstLastPara="1" vertOverflow="ellipsis" vert="horz" wrap="square" anchor="ctr" anchorCtr="1"/>
          <a:lstStyle/>
          <a:p>
            <a:pPr>
              <a:defRPr sz="1400" b="1" i="0" u="none" strike="noStrike" kern="1200" spc="0" baseline="0">
                <a:solidFill>
                  <a:schemeClr val="tx1"/>
                </a:solidFill>
                <a:latin typeface="Work Sans" pitchFamily="2" charset="0"/>
                <a:ea typeface="+mn-ea"/>
                <a:cs typeface="+mn-cs"/>
              </a:defRPr>
            </a:pPr>
            <a:r>
              <a:rPr lang="en-CA" sz="1400" b="1"/>
              <a:t>P/E Ratio </a:t>
            </a:r>
          </a:p>
        </c:rich>
      </c:tx>
      <c:overlay val="0"/>
      <c:spPr>
        <a:noFill/>
        <a:ln>
          <a:noFill/>
        </a:ln>
        <a:effectLst/>
      </c:spPr>
      <c:txPr>
        <a:bodyPr rot="0" spcFirstLastPara="1" vertOverflow="ellipsis" vert="horz" wrap="square" anchor="ctr" anchorCtr="1"/>
        <a:lstStyle/>
        <a:p>
          <a:pPr>
            <a:defRPr sz="1400" b="1" i="0" u="none" strike="noStrike" kern="1200" spc="0" baseline="0">
              <a:solidFill>
                <a:schemeClr val="tx1"/>
              </a:solidFill>
              <a:latin typeface="Work Sans" pitchFamily="2" charset="0"/>
              <a:ea typeface="+mn-ea"/>
              <a:cs typeface="+mn-cs"/>
            </a:defRPr>
          </a:pPr>
          <a:endParaRPr lang="en-US"/>
        </a:p>
      </c:txPr>
    </c:title>
    <c:autoTitleDeleted val="0"/>
    <c:pivotFmts>
      <c:pivotFmt>
        <c:idx val="0"/>
        <c:spPr>
          <a:solidFill>
            <a:schemeClr val="accent5"/>
          </a:solidFill>
          <a:ln w="28575" cap="rnd">
            <a:solidFill>
              <a:schemeClr val="accent5"/>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5"/>
          </a:solidFill>
          <a:ln w="28575" cap="rnd">
            <a:solidFill>
              <a:schemeClr val="accent5"/>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5"/>
          </a:solidFill>
          <a:ln w="28575" cap="rnd">
            <a:solidFill>
              <a:schemeClr val="accent5"/>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extLst>
            <c:ext xmlns:c15="http://schemas.microsoft.com/office/drawing/2012/chart" uri="{CE6537A1-D6FC-4f65-9D91-7224C49458BB}"/>
          </c:extLst>
        </c:dLbl>
      </c:pivotFmt>
    </c:pivotFmts>
    <c:plotArea>
      <c:layout/>
      <c:lineChart>
        <c:grouping val="standard"/>
        <c:varyColors val="0"/>
        <c:ser>
          <c:idx val="0"/>
          <c:order val="0"/>
          <c:tx>
            <c:strRef>
              <c:f>JPM!$C$28</c:f>
              <c:strCache>
                <c:ptCount val="1"/>
                <c:pt idx="0">
                  <c:v>Total</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dLbls>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Work Sans" pitchFamily="2" charset="0"/>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JPM!$B$29:$B$34</c:f>
              <c:strCache>
                <c:ptCount val="5"/>
                <c:pt idx="0">
                  <c:v>2019</c:v>
                </c:pt>
                <c:pt idx="1">
                  <c:v>2020</c:v>
                </c:pt>
                <c:pt idx="2">
                  <c:v>2021</c:v>
                </c:pt>
                <c:pt idx="3">
                  <c:v>2022</c:v>
                </c:pt>
                <c:pt idx="4">
                  <c:v>2023</c:v>
                </c:pt>
              </c:strCache>
            </c:strRef>
          </c:cat>
          <c:val>
            <c:numRef>
              <c:f>JPM!$C$29:$C$34</c:f>
              <c:numCache>
                <c:formatCode>General</c:formatCode>
                <c:ptCount val="5"/>
                <c:pt idx="0">
                  <c:v>12.62</c:v>
                </c:pt>
                <c:pt idx="1">
                  <c:v>14.13</c:v>
                </c:pt>
                <c:pt idx="2">
                  <c:v>10.06</c:v>
                </c:pt>
                <c:pt idx="3">
                  <c:v>10.96</c:v>
                </c:pt>
                <c:pt idx="4">
                  <c:v>10.3</c:v>
                </c:pt>
              </c:numCache>
            </c:numRef>
          </c:val>
          <c:smooth val="0"/>
          <c:extLst>
            <c:ext xmlns:c16="http://schemas.microsoft.com/office/drawing/2014/chart" uri="{C3380CC4-5D6E-409C-BE32-E72D297353CC}">
              <c16:uniqueId val="{00000000-E4A5-4AB7-B368-A8218253C3C1}"/>
            </c:ext>
          </c:extLst>
        </c:ser>
        <c:dLbls>
          <c:dLblPos val="t"/>
          <c:showLegendKey val="0"/>
          <c:showVal val="1"/>
          <c:showCatName val="0"/>
          <c:showSerName val="0"/>
          <c:showPercent val="0"/>
          <c:showBubbleSize val="0"/>
        </c:dLbls>
        <c:marker val="1"/>
        <c:smooth val="0"/>
        <c:axId val="1088706767"/>
        <c:axId val="1088708207"/>
      </c:lineChart>
      <c:catAx>
        <c:axId val="108870676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solidFill>
                <a:latin typeface="Work Sans" pitchFamily="2" charset="0"/>
                <a:ea typeface="+mn-ea"/>
                <a:cs typeface="+mn-cs"/>
              </a:defRPr>
            </a:pPr>
            <a:endParaRPr lang="en-US"/>
          </a:p>
        </c:txPr>
        <c:crossAx val="1088708207"/>
        <c:crosses val="autoZero"/>
        <c:auto val="1"/>
        <c:lblAlgn val="ctr"/>
        <c:lblOffset val="100"/>
        <c:noMultiLvlLbl val="0"/>
      </c:catAx>
      <c:valAx>
        <c:axId val="1088708207"/>
        <c:scaling>
          <c:orientation val="minMax"/>
        </c:scaling>
        <c:delete val="1"/>
        <c:axPos val="l"/>
        <c:numFmt formatCode="General" sourceLinked="1"/>
        <c:majorTickMark val="none"/>
        <c:minorTickMark val="none"/>
        <c:tickLblPos val="nextTo"/>
        <c:crossAx val="1088706767"/>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100">
          <a:solidFill>
            <a:schemeClr val="tx1"/>
          </a:solidFill>
          <a:latin typeface="Work Sans" pitchFamily="2" charset="0"/>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Visible val="1"/>
      </c14:pivotOptions>
    </c:ext>
    <c:ext xmlns:c16="http://schemas.microsoft.com/office/drawing/2014/chart" uri="{E28EC0CA-F0BB-4C9C-879D-F8772B89E7AC}">
      <c16:pivotOptions16>
        <c16:showExpandCollapseFieldButtons val="1"/>
      </c16:pivotOptions16>
    </c:ext>
  </c:extLst>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7"/>
    </mc:Choice>
    <mc:Fallback>
      <c:style val="7"/>
    </mc:Fallback>
  </mc:AlternateContent>
  <c:pivotSource>
    <c:name>[Book1]JPM!PivotTable19</c:name>
    <c:fmtId val="-1"/>
  </c:pivotSource>
  <c:chart>
    <c:title>
      <c:tx>
        <c:rich>
          <a:bodyPr rot="0" spcFirstLastPara="1" vertOverflow="ellipsis" vert="horz" wrap="square" anchor="ctr" anchorCtr="1"/>
          <a:lstStyle/>
          <a:p>
            <a:pPr>
              <a:defRPr sz="1400" b="1" i="0" u="none" strike="noStrike" kern="1200" spc="0" baseline="0">
                <a:solidFill>
                  <a:schemeClr val="tx1"/>
                </a:solidFill>
                <a:latin typeface="Work Sans" pitchFamily="2" charset="0"/>
                <a:ea typeface="+mn-ea"/>
                <a:cs typeface="+mn-cs"/>
              </a:defRPr>
            </a:pPr>
            <a:r>
              <a:rPr lang="en-CA" sz="1400" b="1"/>
              <a:t>Debt To Equity Ratio </a:t>
            </a:r>
          </a:p>
        </c:rich>
      </c:tx>
      <c:overlay val="0"/>
      <c:spPr>
        <a:noFill/>
        <a:ln>
          <a:noFill/>
        </a:ln>
        <a:effectLst/>
      </c:spPr>
      <c:txPr>
        <a:bodyPr rot="0" spcFirstLastPara="1" vertOverflow="ellipsis" vert="horz" wrap="square" anchor="ctr" anchorCtr="1"/>
        <a:lstStyle/>
        <a:p>
          <a:pPr>
            <a:defRPr sz="1400" b="1" i="0" u="none" strike="noStrike" kern="1200" spc="0" baseline="0">
              <a:solidFill>
                <a:schemeClr val="tx1"/>
              </a:solidFill>
              <a:latin typeface="Work Sans" pitchFamily="2" charset="0"/>
              <a:ea typeface="+mn-ea"/>
              <a:cs typeface="+mn-cs"/>
            </a:defRPr>
          </a:pPr>
          <a:endParaRPr lang="en-US"/>
        </a:p>
      </c:txPr>
    </c:title>
    <c:autoTitleDeleted val="0"/>
    <c:pivotFmts>
      <c:pivotFmt>
        <c:idx val="0"/>
        <c:spPr>
          <a:solidFill>
            <a:schemeClr val="accent5"/>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5"/>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5"/>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JPM!$C$47</c:f>
              <c:strCache>
                <c:ptCount val="1"/>
                <c:pt idx="0">
                  <c:v>Total</c:v>
                </c:pt>
              </c:strCache>
            </c:strRef>
          </c:tx>
          <c:spPr>
            <a:solidFill>
              <a:schemeClr val="accent2"/>
            </a:solidFill>
            <a:ln>
              <a:noFill/>
            </a:ln>
            <a:effectLst/>
          </c:spPr>
          <c:invertIfNegative val="0"/>
          <c:dLbls>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Work Sans" pitchFamily="2"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JPM!$B$48:$B$53</c:f>
              <c:strCache>
                <c:ptCount val="5"/>
                <c:pt idx="0">
                  <c:v>2019</c:v>
                </c:pt>
                <c:pt idx="1">
                  <c:v>2020</c:v>
                </c:pt>
                <c:pt idx="2">
                  <c:v>2021</c:v>
                </c:pt>
                <c:pt idx="3">
                  <c:v>2022</c:v>
                </c:pt>
                <c:pt idx="4">
                  <c:v>2023</c:v>
                </c:pt>
              </c:strCache>
            </c:strRef>
          </c:cat>
          <c:val>
            <c:numRef>
              <c:f>JPM!$C$48:$C$53</c:f>
              <c:numCache>
                <c:formatCode>General</c:formatCode>
                <c:ptCount val="5"/>
                <c:pt idx="0">
                  <c:v>1.97</c:v>
                </c:pt>
                <c:pt idx="1">
                  <c:v>1.94</c:v>
                </c:pt>
                <c:pt idx="2">
                  <c:v>1.87</c:v>
                </c:pt>
                <c:pt idx="3">
                  <c:v>1.86</c:v>
                </c:pt>
                <c:pt idx="4">
                  <c:v>1.99</c:v>
                </c:pt>
              </c:numCache>
            </c:numRef>
          </c:val>
          <c:extLst>
            <c:ext xmlns:c16="http://schemas.microsoft.com/office/drawing/2014/chart" uri="{C3380CC4-5D6E-409C-BE32-E72D297353CC}">
              <c16:uniqueId val="{00000000-B926-4E1C-AEB5-AF9780CCDEA1}"/>
            </c:ext>
          </c:extLst>
        </c:ser>
        <c:dLbls>
          <c:dLblPos val="outEnd"/>
          <c:showLegendKey val="0"/>
          <c:showVal val="1"/>
          <c:showCatName val="0"/>
          <c:showSerName val="0"/>
          <c:showPercent val="0"/>
          <c:showBubbleSize val="0"/>
        </c:dLbls>
        <c:gapWidth val="219"/>
        <c:overlap val="-27"/>
        <c:axId val="1153229487"/>
        <c:axId val="1153232367"/>
      </c:barChart>
      <c:catAx>
        <c:axId val="115322948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solidFill>
                <a:latin typeface="Work Sans" pitchFamily="2" charset="0"/>
                <a:ea typeface="+mn-ea"/>
                <a:cs typeface="+mn-cs"/>
              </a:defRPr>
            </a:pPr>
            <a:endParaRPr lang="en-US"/>
          </a:p>
        </c:txPr>
        <c:crossAx val="1153232367"/>
        <c:crosses val="autoZero"/>
        <c:auto val="1"/>
        <c:lblAlgn val="ctr"/>
        <c:lblOffset val="100"/>
        <c:noMultiLvlLbl val="0"/>
      </c:catAx>
      <c:valAx>
        <c:axId val="1153232367"/>
        <c:scaling>
          <c:orientation val="minMax"/>
        </c:scaling>
        <c:delete val="1"/>
        <c:axPos val="l"/>
        <c:numFmt formatCode="General" sourceLinked="1"/>
        <c:majorTickMark val="none"/>
        <c:minorTickMark val="none"/>
        <c:tickLblPos val="nextTo"/>
        <c:crossAx val="1153229487"/>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100">
          <a:solidFill>
            <a:schemeClr val="tx1"/>
          </a:solidFill>
          <a:latin typeface="Work Sans" pitchFamily="2" charset="0"/>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Visible val="1"/>
      </c14:pivotOptions>
    </c:ext>
    <c:ext xmlns:c16="http://schemas.microsoft.com/office/drawing/2014/chart" uri="{E28EC0CA-F0BB-4C9C-879D-F8772B89E7AC}">
      <c16:pivotOptions16>
        <c16:showExpandCollapseFieldButtons val="1"/>
      </c16:pivotOptions16>
    </c:ext>
  </c:extLst>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6"/>
    </mc:Choice>
    <mc:Fallback>
      <c:style val="6"/>
    </mc:Fallback>
  </mc:AlternateContent>
  <c:pivotSource>
    <c:name>[Book1]Coke!PivotTable14</c:name>
    <c:fmtId val="-1"/>
  </c:pivotSource>
  <c:chart>
    <c:title>
      <c:tx>
        <c:rich>
          <a:bodyPr rot="0" spcFirstLastPara="1" vertOverflow="ellipsis" vert="horz" wrap="square" anchor="ctr" anchorCtr="1"/>
          <a:lstStyle/>
          <a:p>
            <a:pPr>
              <a:defRPr sz="1400" b="1" i="0" u="none" strike="noStrike" kern="1200" spc="0" baseline="0">
                <a:solidFill>
                  <a:schemeClr val="tx1"/>
                </a:solidFill>
                <a:latin typeface="Work Sans" pitchFamily="2" charset="0"/>
                <a:ea typeface="+mn-ea"/>
                <a:cs typeface="+mn-cs"/>
              </a:defRPr>
            </a:pPr>
            <a:r>
              <a:rPr lang="en-CA" sz="1400" b="1"/>
              <a:t>YOY REVENUE GROWTH </a:t>
            </a:r>
          </a:p>
        </c:rich>
      </c:tx>
      <c:overlay val="0"/>
      <c:spPr>
        <a:noFill/>
        <a:ln>
          <a:noFill/>
        </a:ln>
        <a:effectLst/>
      </c:spPr>
      <c:txPr>
        <a:bodyPr rot="0" spcFirstLastPara="1" vertOverflow="ellipsis" vert="horz" wrap="square" anchor="ctr" anchorCtr="1"/>
        <a:lstStyle/>
        <a:p>
          <a:pPr>
            <a:defRPr sz="1400" b="1" i="0" u="none" strike="noStrike" kern="1200" spc="0" baseline="0">
              <a:solidFill>
                <a:schemeClr val="tx1"/>
              </a:solidFill>
              <a:latin typeface="Work Sans" pitchFamily="2" charset="0"/>
              <a:ea typeface="+mn-ea"/>
              <a:cs typeface="+mn-cs"/>
            </a:defRPr>
          </a:pPr>
          <a:endParaRPr lang="en-US"/>
        </a:p>
      </c:txPr>
    </c:title>
    <c:autoTitleDeleted val="0"/>
    <c:pivotFmts>
      <c:pivotFmt>
        <c:idx val="0"/>
        <c:spPr>
          <a:solidFill>
            <a:schemeClr val="accent4"/>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4"/>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4"/>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Coke!$D$13</c:f>
              <c:strCache>
                <c:ptCount val="1"/>
                <c:pt idx="0">
                  <c:v>Total</c:v>
                </c:pt>
              </c:strCache>
            </c:strRef>
          </c:tx>
          <c:spPr>
            <a:solidFill>
              <a:schemeClr val="accent2"/>
            </a:solidFill>
            <a:ln>
              <a:noFill/>
            </a:ln>
            <a:effectLst/>
          </c:spPr>
          <c:invertIfNegative val="0"/>
          <c:dLbls>
            <c:numFmt formatCode="0.00%" sourceLinked="0"/>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Work Sans" pitchFamily="2"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Coke!$C$14:$C$19</c:f>
              <c:strCache>
                <c:ptCount val="5"/>
                <c:pt idx="0">
                  <c:v>2019</c:v>
                </c:pt>
                <c:pt idx="1">
                  <c:v>2020</c:v>
                </c:pt>
                <c:pt idx="2">
                  <c:v>2021</c:v>
                </c:pt>
                <c:pt idx="3">
                  <c:v>2022</c:v>
                </c:pt>
                <c:pt idx="4">
                  <c:v>2023</c:v>
                </c:pt>
              </c:strCache>
            </c:strRef>
          </c:cat>
          <c:val>
            <c:numRef>
              <c:f>Coke!$D$14:$D$19</c:f>
              <c:numCache>
                <c:formatCode>General</c:formatCode>
                <c:ptCount val="5"/>
                <c:pt idx="0">
                  <c:v>8.6499999999999994E-2</c:v>
                </c:pt>
                <c:pt idx="1">
                  <c:v>-0.11409999999999999</c:v>
                </c:pt>
                <c:pt idx="2">
                  <c:v>0.1709</c:v>
                </c:pt>
                <c:pt idx="3">
                  <c:v>0.1125</c:v>
                </c:pt>
                <c:pt idx="4">
                  <c:v>6.3899999999999998E-2</c:v>
                </c:pt>
              </c:numCache>
            </c:numRef>
          </c:val>
          <c:extLst>
            <c:ext xmlns:c16="http://schemas.microsoft.com/office/drawing/2014/chart" uri="{C3380CC4-5D6E-409C-BE32-E72D297353CC}">
              <c16:uniqueId val="{00000000-1316-4566-BD34-CD6FD1629FF4}"/>
            </c:ext>
          </c:extLst>
        </c:ser>
        <c:dLbls>
          <c:showLegendKey val="0"/>
          <c:showVal val="0"/>
          <c:showCatName val="0"/>
          <c:showSerName val="0"/>
          <c:showPercent val="0"/>
          <c:showBubbleSize val="0"/>
        </c:dLbls>
        <c:gapWidth val="219"/>
        <c:overlap val="-27"/>
        <c:axId val="1080447951"/>
        <c:axId val="1094463919"/>
      </c:barChart>
      <c:catAx>
        <c:axId val="108044795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solidFill>
                <a:latin typeface="Work Sans" pitchFamily="2" charset="0"/>
                <a:ea typeface="+mn-ea"/>
                <a:cs typeface="+mn-cs"/>
              </a:defRPr>
            </a:pPr>
            <a:endParaRPr lang="en-US"/>
          </a:p>
        </c:txPr>
        <c:crossAx val="1094463919"/>
        <c:crosses val="autoZero"/>
        <c:auto val="1"/>
        <c:lblAlgn val="ctr"/>
        <c:lblOffset val="100"/>
        <c:noMultiLvlLbl val="0"/>
      </c:catAx>
      <c:valAx>
        <c:axId val="1094463919"/>
        <c:scaling>
          <c:orientation val="minMax"/>
        </c:scaling>
        <c:delete val="1"/>
        <c:axPos val="l"/>
        <c:numFmt formatCode="0.00%" sourceLinked="0"/>
        <c:majorTickMark val="none"/>
        <c:minorTickMark val="none"/>
        <c:tickLblPos val="nextTo"/>
        <c:crossAx val="1080447951"/>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100">
          <a:solidFill>
            <a:schemeClr val="tx1"/>
          </a:solidFill>
          <a:latin typeface="Work Sans" pitchFamily="2" charset="0"/>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Visible val="1"/>
      </c14:pivotOptions>
    </c:ext>
    <c:ext xmlns:c16="http://schemas.microsoft.com/office/drawing/2014/chart" uri="{E28EC0CA-F0BB-4C9C-879D-F8772B89E7AC}">
      <c16:pivotOptions16>
        <c16:showExpandCollapseFieldButtons val="1"/>
      </c16:pivotOptions16>
    </c:ext>
  </c:extLst>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6"/>
    </mc:Choice>
    <mc:Fallback>
      <c:style val="6"/>
    </mc:Fallback>
  </mc:AlternateContent>
  <c:pivotSource>
    <c:name>[Book1]Coke!PivotTable15</c:name>
    <c:fmtId val="-1"/>
  </c:pivotSource>
  <c:chart>
    <c:title>
      <c:tx>
        <c:rich>
          <a:bodyPr rot="0" spcFirstLastPara="1" vertOverflow="ellipsis" vert="horz" wrap="square" anchor="ctr" anchorCtr="1"/>
          <a:lstStyle/>
          <a:p>
            <a:pPr>
              <a:defRPr sz="1400" b="1" i="0" u="none" strike="noStrike" kern="1200" spc="0" baseline="0">
                <a:solidFill>
                  <a:schemeClr val="tx1"/>
                </a:solidFill>
                <a:latin typeface="Work Sans" pitchFamily="2" charset="0"/>
                <a:ea typeface="+mn-ea"/>
                <a:cs typeface="+mn-cs"/>
              </a:defRPr>
            </a:pPr>
            <a:r>
              <a:rPr lang="en-CA" sz="1400" b="1"/>
              <a:t>P/E Ratio </a:t>
            </a:r>
          </a:p>
        </c:rich>
      </c:tx>
      <c:overlay val="0"/>
      <c:spPr>
        <a:noFill/>
        <a:ln>
          <a:noFill/>
        </a:ln>
        <a:effectLst/>
      </c:spPr>
      <c:txPr>
        <a:bodyPr rot="0" spcFirstLastPara="1" vertOverflow="ellipsis" vert="horz" wrap="square" anchor="ctr" anchorCtr="1"/>
        <a:lstStyle/>
        <a:p>
          <a:pPr>
            <a:defRPr sz="1400" b="1" i="0" u="none" strike="noStrike" kern="1200" spc="0" baseline="0">
              <a:solidFill>
                <a:schemeClr val="tx1"/>
              </a:solidFill>
              <a:latin typeface="Work Sans" pitchFamily="2" charset="0"/>
              <a:ea typeface="+mn-ea"/>
              <a:cs typeface="+mn-cs"/>
            </a:defRPr>
          </a:pPr>
          <a:endParaRPr lang="en-US"/>
        </a:p>
      </c:txPr>
    </c:title>
    <c:autoTitleDeleted val="0"/>
    <c:pivotFmts>
      <c:pivotFmt>
        <c:idx val="0"/>
        <c:spPr>
          <a:solidFill>
            <a:schemeClr val="accent4"/>
          </a:solidFill>
          <a:ln w="28575" cap="rnd">
            <a:solidFill>
              <a:schemeClr val="accent4"/>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4"/>
          </a:solidFill>
          <a:ln w="28575" cap="rnd">
            <a:solidFill>
              <a:schemeClr val="accent4"/>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4"/>
          </a:solidFill>
          <a:ln w="28575" cap="rnd">
            <a:solidFill>
              <a:schemeClr val="accent4"/>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extLst>
            <c:ext xmlns:c15="http://schemas.microsoft.com/office/drawing/2012/chart" uri="{CE6537A1-D6FC-4f65-9D91-7224C49458BB}"/>
          </c:extLst>
        </c:dLbl>
      </c:pivotFmt>
    </c:pivotFmts>
    <c:plotArea>
      <c:layout/>
      <c:lineChart>
        <c:grouping val="standard"/>
        <c:varyColors val="0"/>
        <c:ser>
          <c:idx val="0"/>
          <c:order val="0"/>
          <c:tx>
            <c:strRef>
              <c:f>Coke!$D$29</c:f>
              <c:strCache>
                <c:ptCount val="1"/>
                <c:pt idx="0">
                  <c:v>Total</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dLbls>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Work Sans" pitchFamily="2" charset="0"/>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Coke!$C$30:$C$35</c:f>
              <c:strCache>
                <c:ptCount val="5"/>
                <c:pt idx="0">
                  <c:v>2019</c:v>
                </c:pt>
                <c:pt idx="1">
                  <c:v>2020</c:v>
                </c:pt>
                <c:pt idx="2">
                  <c:v>2021</c:v>
                </c:pt>
                <c:pt idx="3">
                  <c:v>2022</c:v>
                </c:pt>
                <c:pt idx="4">
                  <c:v>2023</c:v>
                </c:pt>
              </c:strCache>
            </c:strRef>
          </c:cat>
          <c:val>
            <c:numRef>
              <c:f>Coke!$D$30:$D$35</c:f>
              <c:numCache>
                <c:formatCode>General</c:formatCode>
                <c:ptCount val="5"/>
                <c:pt idx="0">
                  <c:v>26.59</c:v>
                </c:pt>
                <c:pt idx="1">
                  <c:v>30.42</c:v>
                </c:pt>
                <c:pt idx="2">
                  <c:v>26.18</c:v>
                </c:pt>
                <c:pt idx="3">
                  <c:v>28.83</c:v>
                </c:pt>
                <c:pt idx="4">
                  <c:v>23.78</c:v>
                </c:pt>
              </c:numCache>
            </c:numRef>
          </c:val>
          <c:smooth val="0"/>
          <c:extLst>
            <c:ext xmlns:c16="http://schemas.microsoft.com/office/drawing/2014/chart" uri="{C3380CC4-5D6E-409C-BE32-E72D297353CC}">
              <c16:uniqueId val="{00000000-F7F0-4053-93D0-8AD400973C20}"/>
            </c:ext>
          </c:extLst>
        </c:ser>
        <c:dLbls>
          <c:showLegendKey val="0"/>
          <c:showVal val="0"/>
          <c:showCatName val="0"/>
          <c:showSerName val="0"/>
          <c:showPercent val="0"/>
          <c:showBubbleSize val="0"/>
        </c:dLbls>
        <c:marker val="1"/>
        <c:smooth val="0"/>
        <c:axId val="929441040"/>
        <c:axId val="929440080"/>
      </c:lineChart>
      <c:catAx>
        <c:axId val="9294410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solidFill>
                <a:latin typeface="Work Sans" pitchFamily="2" charset="0"/>
                <a:ea typeface="+mn-ea"/>
                <a:cs typeface="+mn-cs"/>
              </a:defRPr>
            </a:pPr>
            <a:endParaRPr lang="en-US"/>
          </a:p>
        </c:txPr>
        <c:crossAx val="929440080"/>
        <c:crosses val="autoZero"/>
        <c:auto val="1"/>
        <c:lblAlgn val="ctr"/>
        <c:lblOffset val="100"/>
        <c:noMultiLvlLbl val="0"/>
      </c:catAx>
      <c:valAx>
        <c:axId val="929440080"/>
        <c:scaling>
          <c:orientation val="minMax"/>
        </c:scaling>
        <c:delete val="1"/>
        <c:axPos val="l"/>
        <c:numFmt formatCode="General" sourceLinked="1"/>
        <c:majorTickMark val="none"/>
        <c:minorTickMark val="none"/>
        <c:tickLblPos val="nextTo"/>
        <c:crossAx val="92944104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100">
          <a:solidFill>
            <a:schemeClr val="tx1"/>
          </a:solidFill>
          <a:latin typeface="Work Sans" pitchFamily="2" charset="0"/>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Visible val="1"/>
      </c14:pivotOptions>
    </c:ext>
    <c:ext xmlns:c16="http://schemas.microsoft.com/office/drawing/2014/chart" uri="{E28EC0CA-F0BB-4C9C-879D-F8772B89E7AC}">
      <c16:pivotOptions16>
        <c16:showExpandCollapseFieldButtons val="1"/>
      </c16:pivotOptions16>
    </c:ext>
  </c:extLst>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6"/>
    </mc:Choice>
    <mc:Fallback>
      <c:style val="6"/>
    </mc:Fallback>
  </mc:AlternateContent>
  <c:pivotSource>
    <c:name>[Book1]Coke!PivotTable16</c:name>
    <c:fmtId val="-1"/>
  </c:pivotSource>
  <c:chart>
    <c:title>
      <c:tx>
        <c:rich>
          <a:bodyPr rot="0" spcFirstLastPara="1" vertOverflow="ellipsis" vert="horz" wrap="square" anchor="ctr" anchorCtr="1"/>
          <a:lstStyle/>
          <a:p>
            <a:pPr>
              <a:defRPr sz="1400" b="1" i="0" u="none" strike="noStrike" kern="1200" spc="0" baseline="0">
                <a:solidFill>
                  <a:schemeClr val="tx1"/>
                </a:solidFill>
                <a:latin typeface="Work Sans" pitchFamily="2" charset="0"/>
                <a:ea typeface="+mn-ea"/>
                <a:cs typeface="+mn-cs"/>
              </a:defRPr>
            </a:pPr>
            <a:r>
              <a:rPr lang="en-CA" sz="1400" b="1"/>
              <a:t>Debt To Equity Ratio </a:t>
            </a:r>
          </a:p>
        </c:rich>
      </c:tx>
      <c:overlay val="0"/>
      <c:spPr>
        <a:noFill/>
        <a:ln>
          <a:noFill/>
        </a:ln>
        <a:effectLst/>
      </c:spPr>
      <c:txPr>
        <a:bodyPr rot="0" spcFirstLastPara="1" vertOverflow="ellipsis" vert="horz" wrap="square" anchor="ctr" anchorCtr="1"/>
        <a:lstStyle/>
        <a:p>
          <a:pPr>
            <a:defRPr sz="1400" b="1" i="0" u="none" strike="noStrike" kern="1200" spc="0" baseline="0">
              <a:solidFill>
                <a:schemeClr val="tx1"/>
              </a:solidFill>
              <a:latin typeface="Work Sans" pitchFamily="2" charset="0"/>
              <a:ea typeface="+mn-ea"/>
              <a:cs typeface="+mn-cs"/>
            </a:defRPr>
          </a:pPr>
          <a:endParaRPr lang="en-US"/>
        </a:p>
      </c:txPr>
    </c:title>
    <c:autoTitleDeleted val="0"/>
    <c:pivotFmts>
      <c:pivotFmt>
        <c:idx val="0"/>
        <c:spPr>
          <a:solidFill>
            <a:schemeClr val="accent4"/>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4"/>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4"/>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Coke!$D$47</c:f>
              <c:strCache>
                <c:ptCount val="1"/>
                <c:pt idx="0">
                  <c:v>Total</c:v>
                </c:pt>
              </c:strCache>
            </c:strRef>
          </c:tx>
          <c:spPr>
            <a:solidFill>
              <a:schemeClr val="accent2"/>
            </a:solidFill>
            <a:ln>
              <a:noFill/>
            </a:ln>
            <a:effectLst/>
          </c:spPr>
          <c:invertIfNegative val="0"/>
          <c:dLbls>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Work Sans" pitchFamily="2"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Coke!$C$48:$C$53</c:f>
              <c:strCache>
                <c:ptCount val="5"/>
                <c:pt idx="0">
                  <c:v>2019</c:v>
                </c:pt>
                <c:pt idx="1">
                  <c:v>2020</c:v>
                </c:pt>
                <c:pt idx="2">
                  <c:v>2021</c:v>
                </c:pt>
                <c:pt idx="3">
                  <c:v>2022</c:v>
                </c:pt>
                <c:pt idx="4">
                  <c:v>2023</c:v>
                </c:pt>
              </c:strCache>
            </c:strRef>
          </c:cat>
          <c:val>
            <c:numRef>
              <c:f>Coke!$D$48:$D$53</c:f>
              <c:numCache>
                <c:formatCode>General</c:formatCode>
                <c:ptCount val="5"/>
                <c:pt idx="0">
                  <c:v>2.25</c:v>
                </c:pt>
                <c:pt idx="1">
                  <c:v>2.2200000000000002</c:v>
                </c:pt>
                <c:pt idx="2">
                  <c:v>1.86</c:v>
                </c:pt>
                <c:pt idx="3">
                  <c:v>1.62</c:v>
                </c:pt>
                <c:pt idx="4">
                  <c:v>1.62</c:v>
                </c:pt>
              </c:numCache>
            </c:numRef>
          </c:val>
          <c:extLst>
            <c:ext xmlns:c16="http://schemas.microsoft.com/office/drawing/2014/chart" uri="{C3380CC4-5D6E-409C-BE32-E72D297353CC}">
              <c16:uniqueId val="{00000000-50FF-47C8-95E5-52A5103442B3}"/>
            </c:ext>
          </c:extLst>
        </c:ser>
        <c:dLbls>
          <c:dLblPos val="outEnd"/>
          <c:showLegendKey val="0"/>
          <c:showVal val="1"/>
          <c:showCatName val="0"/>
          <c:showSerName val="0"/>
          <c:showPercent val="0"/>
          <c:showBubbleSize val="0"/>
        </c:dLbls>
        <c:gapWidth val="219"/>
        <c:overlap val="-27"/>
        <c:axId val="1075362383"/>
        <c:axId val="995835871"/>
      </c:barChart>
      <c:catAx>
        <c:axId val="107536238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solidFill>
                <a:latin typeface="Work Sans" pitchFamily="2" charset="0"/>
                <a:ea typeface="+mn-ea"/>
                <a:cs typeface="+mn-cs"/>
              </a:defRPr>
            </a:pPr>
            <a:endParaRPr lang="en-US"/>
          </a:p>
        </c:txPr>
        <c:crossAx val="995835871"/>
        <c:crosses val="autoZero"/>
        <c:auto val="1"/>
        <c:lblAlgn val="ctr"/>
        <c:lblOffset val="100"/>
        <c:noMultiLvlLbl val="0"/>
      </c:catAx>
      <c:valAx>
        <c:axId val="995835871"/>
        <c:scaling>
          <c:orientation val="minMax"/>
        </c:scaling>
        <c:delete val="1"/>
        <c:axPos val="l"/>
        <c:numFmt formatCode="General" sourceLinked="1"/>
        <c:majorTickMark val="none"/>
        <c:minorTickMark val="none"/>
        <c:tickLblPos val="nextTo"/>
        <c:crossAx val="1075362383"/>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100">
          <a:solidFill>
            <a:schemeClr val="tx1"/>
          </a:solidFill>
          <a:latin typeface="Work Sans" pitchFamily="2" charset="0"/>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Visible val="1"/>
      </c14:pivotOptions>
    </c:ext>
    <c:ext xmlns:c16="http://schemas.microsoft.com/office/drawing/2014/chart" uri="{E28EC0CA-F0BB-4C9C-879D-F8772B89E7AC}">
      <c16:pivotOptions16>
        <c16:showExpandCollapseFieldButtons val="1"/>
      </c16:pivotOptions16>
    </c:ext>
  </c:extLst>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withinLinearReversed" id="23">
  <a:schemeClr val="accent3"/>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withinLinearReversed" id="25">
  <a:schemeClr val="accent5"/>
</cs:colorStyle>
</file>

<file path=ppt/charts/colors5.xml><?xml version="1.0" encoding="utf-8"?>
<cs:colorStyle xmlns:cs="http://schemas.microsoft.com/office/drawing/2012/chartStyle" xmlns:a="http://schemas.openxmlformats.org/drawingml/2006/main" meth="withinLinear" id="18">
  <a:schemeClr val="accent5"/>
</cs:colorStyle>
</file>

<file path=ppt/charts/colors6.xml><?xml version="1.0" encoding="utf-8"?>
<cs:colorStyle xmlns:cs="http://schemas.microsoft.com/office/drawing/2012/chartStyle" xmlns:a="http://schemas.openxmlformats.org/drawingml/2006/main" meth="withinLinear" id="18">
  <a:schemeClr val="accent5"/>
</cs:colorStyle>
</file>

<file path=ppt/charts/colors7.xml><?xml version="1.0" encoding="utf-8"?>
<cs:colorStyle xmlns:cs="http://schemas.microsoft.com/office/drawing/2012/chartStyle" xmlns:a="http://schemas.openxmlformats.org/drawingml/2006/main" meth="withinLinear" id="17">
  <a:schemeClr val="accent4"/>
</cs:colorStyle>
</file>

<file path=ppt/charts/colors8.xml><?xml version="1.0" encoding="utf-8"?>
<cs:colorStyle xmlns:cs="http://schemas.microsoft.com/office/drawing/2012/chartStyle" xmlns:a="http://schemas.openxmlformats.org/drawingml/2006/main" meth="withinLinear" id="17">
  <a:schemeClr val="accent4"/>
</cs:colorStyle>
</file>

<file path=ppt/charts/colors9.xml><?xml version="1.0" encoding="utf-8"?>
<cs:colorStyle xmlns:cs="http://schemas.microsoft.com/office/drawing/2012/chartStyle" xmlns:a="http://schemas.openxmlformats.org/drawingml/2006/main" meth="withinLinear" id="17">
  <a:schemeClr val="accent4"/>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B2DDB31-B2D8-453D-8243-6879171289C5}" type="doc">
      <dgm:prSet loTypeId="urn:microsoft.com/office/officeart/2005/8/layout/matrix2" loCatId="matrix" qsTypeId="urn:microsoft.com/office/officeart/2005/8/quickstyle/simple1" qsCatId="simple" csTypeId="urn:microsoft.com/office/officeart/2005/8/colors/colorful5" csCatId="colorful" phldr="1"/>
      <dgm:spPr/>
      <dgm:t>
        <a:bodyPr/>
        <a:lstStyle/>
        <a:p>
          <a:endParaRPr lang="en-IN"/>
        </a:p>
      </dgm:t>
    </dgm:pt>
    <dgm:pt modelId="{24894160-5B64-4494-B537-ADAE2EF5CBEB}">
      <dgm:prSet phldrT="[Text]" custT="1"/>
      <dgm:spPr/>
      <dgm:t>
        <a:bodyPr anchor="t"/>
        <a:lstStyle/>
        <a:p>
          <a:r>
            <a:rPr lang="en-IN" sz="1200" b="1">
              <a:solidFill>
                <a:schemeClr val="bg1"/>
              </a:solidFill>
              <a:latin typeface="Work Sans" pitchFamily="2" charset="0"/>
            </a:rPr>
            <a:t>Strengths</a:t>
          </a:r>
          <a:endParaRPr lang="en-GB" sz="1200" b="0" i="0">
            <a:solidFill>
              <a:schemeClr val="bg1"/>
            </a:solidFill>
            <a:latin typeface="Work Sans" pitchFamily="2" charset="0"/>
          </a:endParaRPr>
        </a:p>
        <a:p>
          <a:r>
            <a:rPr lang="en-GB" sz="1200" b="0" i="0">
              <a:solidFill>
                <a:schemeClr val="bg1"/>
              </a:solidFill>
              <a:latin typeface="Work Sans" pitchFamily="2" charset="0"/>
            </a:rPr>
            <a:t>Highly innovative with the ability to scale solutions globally, driving high profit margins through diverse applications across sectors.</a:t>
          </a:r>
          <a:endParaRPr lang="en-IN" sz="1200">
            <a:solidFill>
              <a:schemeClr val="bg1"/>
            </a:solidFill>
            <a:latin typeface="Work Sans" pitchFamily="2" charset="0"/>
          </a:endParaRPr>
        </a:p>
        <a:p>
          <a:endParaRPr lang="en-IN" sz="1200">
            <a:solidFill>
              <a:schemeClr val="bg1"/>
            </a:solidFill>
            <a:latin typeface="Work Sans" pitchFamily="2" charset="0"/>
          </a:endParaRPr>
        </a:p>
      </dgm:t>
    </dgm:pt>
    <dgm:pt modelId="{6A3B810D-F314-4F8C-BA48-C4CB395EC4E1}" type="parTrans" cxnId="{C95E9FC1-8644-46CA-8791-C63405228480}">
      <dgm:prSet/>
      <dgm:spPr/>
      <dgm:t>
        <a:bodyPr/>
        <a:lstStyle/>
        <a:p>
          <a:endParaRPr lang="en-IN" sz="1200">
            <a:solidFill>
              <a:schemeClr val="bg1"/>
            </a:solidFill>
            <a:latin typeface="Work Sans" pitchFamily="2" charset="0"/>
          </a:endParaRPr>
        </a:p>
      </dgm:t>
    </dgm:pt>
    <dgm:pt modelId="{0F1324F7-BAEE-46C1-81A7-5DA021F73260}" type="sibTrans" cxnId="{C95E9FC1-8644-46CA-8791-C63405228480}">
      <dgm:prSet/>
      <dgm:spPr/>
      <dgm:t>
        <a:bodyPr/>
        <a:lstStyle/>
        <a:p>
          <a:endParaRPr lang="en-IN" sz="1200">
            <a:solidFill>
              <a:schemeClr val="bg1"/>
            </a:solidFill>
            <a:latin typeface="Work Sans" pitchFamily="2" charset="0"/>
          </a:endParaRPr>
        </a:p>
      </dgm:t>
    </dgm:pt>
    <dgm:pt modelId="{FCAA0AD9-B8A6-4AC4-9AB1-C4B3456DCFDD}">
      <dgm:prSet phldrT="[Text]" custT="1"/>
      <dgm:spPr/>
      <dgm:t>
        <a:bodyPr anchor="t"/>
        <a:lstStyle/>
        <a:p>
          <a:pPr marL="0" lvl="0" indent="0" algn="ctr" defTabSz="533400">
            <a:lnSpc>
              <a:spcPct val="90000"/>
            </a:lnSpc>
            <a:spcBef>
              <a:spcPct val="0"/>
            </a:spcBef>
            <a:spcAft>
              <a:spcPct val="35000"/>
            </a:spcAft>
            <a:buNone/>
          </a:pPr>
          <a:r>
            <a:rPr lang="en-IN" sz="1200" b="1" kern="1200">
              <a:solidFill>
                <a:schemeClr val="bg1"/>
              </a:solidFill>
              <a:latin typeface="Work Sans" pitchFamily="2" charset="0"/>
              <a:ea typeface="+mn-ea"/>
              <a:cs typeface="+mn-cs"/>
            </a:rPr>
            <a:t>Weaknesses</a:t>
          </a:r>
          <a:endParaRPr lang="en-GB" sz="1200" b="1" kern="1200">
            <a:solidFill>
              <a:schemeClr val="bg1"/>
            </a:solidFill>
            <a:latin typeface="Work Sans" pitchFamily="2" charset="0"/>
            <a:ea typeface="+mn-ea"/>
            <a:cs typeface="+mn-cs"/>
          </a:endParaRPr>
        </a:p>
        <a:p>
          <a:pPr marL="0" lvl="0" algn="ctr" defTabSz="533400">
            <a:lnSpc>
              <a:spcPct val="90000"/>
            </a:lnSpc>
            <a:spcBef>
              <a:spcPct val="0"/>
            </a:spcBef>
            <a:spcAft>
              <a:spcPct val="35000"/>
            </a:spcAft>
            <a:buNone/>
          </a:pPr>
          <a:r>
            <a:rPr lang="en-GB" sz="1200" b="0" i="0" kern="1200">
              <a:solidFill>
                <a:schemeClr val="bg1"/>
              </a:solidFill>
              <a:latin typeface="Work Sans" pitchFamily="2" charset="0"/>
            </a:rPr>
            <a:t>Struggles with quickly becoming outdated and high research costs, while constantly dealing with threats to online security.</a:t>
          </a:r>
          <a:endParaRPr lang="en-IN" sz="1200" kern="1200">
            <a:solidFill>
              <a:schemeClr val="bg1"/>
            </a:solidFill>
            <a:latin typeface="Work Sans" pitchFamily="2" charset="0"/>
          </a:endParaRPr>
        </a:p>
      </dgm:t>
    </dgm:pt>
    <dgm:pt modelId="{6C3D88D8-365B-40F9-84E5-82BF8BC032D7}" type="parTrans" cxnId="{02BE18A7-C8AC-40F3-A1E5-C310E16400EE}">
      <dgm:prSet/>
      <dgm:spPr/>
      <dgm:t>
        <a:bodyPr/>
        <a:lstStyle/>
        <a:p>
          <a:endParaRPr lang="en-IN" sz="1200">
            <a:solidFill>
              <a:schemeClr val="bg1"/>
            </a:solidFill>
            <a:latin typeface="Work Sans" pitchFamily="2" charset="0"/>
          </a:endParaRPr>
        </a:p>
      </dgm:t>
    </dgm:pt>
    <dgm:pt modelId="{50472AD9-B882-43C3-984F-B177BA6D50E9}" type="sibTrans" cxnId="{02BE18A7-C8AC-40F3-A1E5-C310E16400EE}">
      <dgm:prSet/>
      <dgm:spPr/>
      <dgm:t>
        <a:bodyPr/>
        <a:lstStyle/>
        <a:p>
          <a:endParaRPr lang="en-IN" sz="1200">
            <a:solidFill>
              <a:schemeClr val="bg1"/>
            </a:solidFill>
            <a:latin typeface="Work Sans" pitchFamily="2" charset="0"/>
          </a:endParaRPr>
        </a:p>
      </dgm:t>
    </dgm:pt>
    <dgm:pt modelId="{527EC47D-2E76-4A1B-BD36-8FCF518C8607}">
      <dgm:prSet phldrT="[Text]" custT="1"/>
      <dgm:spPr/>
      <dgm:t>
        <a:bodyPr anchor="t"/>
        <a:lstStyle/>
        <a:p>
          <a:pPr marL="0" lvl="0" indent="0" algn="ctr" defTabSz="533400">
            <a:lnSpc>
              <a:spcPct val="90000"/>
            </a:lnSpc>
            <a:spcBef>
              <a:spcPct val="0"/>
            </a:spcBef>
            <a:spcAft>
              <a:spcPct val="35000"/>
            </a:spcAft>
            <a:buNone/>
          </a:pPr>
          <a:r>
            <a:rPr lang="en-IN" sz="1200" b="1" kern="1200">
              <a:solidFill>
                <a:schemeClr val="bg1"/>
              </a:solidFill>
              <a:latin typeface="Work Sans" pitchFamily="2" charset="0"/>
              <a:ea typeface="+mn-ea"/>
              <a:cs typeface="+mn-cs"/>
            </a:rPr>
            <a:t>Opportunities</a:t>
          </a:r>
        </a:p>
        <a:p>
          <a:pPr marL="0" lvl="0" algn="ctr" defTabSz="533400" rtl="0">
            <a:lnSpc>
              <a:spcPct val="90000"/>
            </a:lnSpc>
            <a:spcBef>
              <a:spcPct val="0"/>
            </a:spcBef>
            <a:spcAft>
              <a:spcPct val="35000"/>
            </a:spcAft>
            <a:buNone/>
          </a:pPr>
          <a:r>
            <a:rPr lang="en-GB" sz="1200" b="0" i="0" kern="1200">
              <a:solidFill>
                <a:schemeClr val="bg1"/>
              </a:solidFill>
              <a:latin typeface="Work Sans" pitchFamily="2" charset="0"/>
            </a:rPr>
            <a:t>Expanding markets in cloud computing, AI, and IoT present significant growth prospects</a:t>
          </a:r>
          <a:endParaRPr lang="en-IN" sz="1200" kern="1200">
            <a:solidFill>
              <a:schemeClr val="bg1"/>
            </a:solidFill>
            <a:latin typeface="Work Sans" pitchFamily="2" charset="0"/>
          </a:endParaRPr>
        </a:p>
      </dgm:t>
    </dgm:pt>
    <dgm:pt modelId="{A15B1379-0D00-46D1-B734-3957E8B9B968}" type="parTrans" cxnId="{4B4C411C-89A1-496E-91F3-D5C6A5AFF900}">
      <dgm:prSet/>
      <dgm:spPr/>
      <dgm:t>
        <a:bodyPr/>
        <a:lstStyle/>
        <a:p>
          <a:endParaRPr lang="en-IN" sz="1200">
            <a:solidFill>
              <a:schemeClr val="bg1"/>
            </a:solidFill>
            <a:latin typeface="Work Sans" pitchFamily="2" charset="0"/>
          </a:endParaRPr>
        </a:p>
      </dgm:t>
    </dgm:pt>
    <dgm:pt modelId="{099A99BC-B3DA-4C78-9D4B-435ABFEC761C}" type="sibTrans" cxnId="{4B4C411C-89A1-496E-91F3-D5C6A5AFF900}">
      <dgm:prSet/>
      <dgm:spPr/>
      <dgm:t>
        <a:bodyPr/>
        <a:lstStyle/>
        <a:p>
          <a:endParaRPr lang="en-IN" sz="1200">
            <a:solidFill>
              <a:schemeClr val="bg1"/>
            </a:solidFill>
            <a:latin typeface="Work Sans" pitchFamily="2" charset="0"/>
          </a:endParaRPr>
        </a:p>
      </dgm:t>
    </dgm:pt>
    <dgm:pt modelId="{685159B3-DB7D-47F1-B5E9-FB850E53CE06}">
      <dgm:prSet phldrT="[Text]" custT="1"/>
      <dgm:spPr/>
      <dgm:t>
        <a:bodyPr anchor="t"/>
        <a:lstStyle/>
        <a:p>
          <a:pPr marL="0" lvl="0" indent="0" algn="ctr" defTabSz="533400">
            <a:lnSpc>
              <a:spcPct val="90000"/>
            </a:lnSpc>
            <a:spcBef>
              <a:spcPct val="0"/>
            </a:spcBef>
            <a:spcAft>
              <a:spcPct val="35000"/>
            </a:spcAft>
            <a:buNone/>
          </a:pPr>
          <a:r>
            <a:rPr lang="en-IN" sz="1200" b="1" kern="1200">
              <a:solidFill>
                <a:schemeClr val="bg1"/>
              </a:solidFill>
              <a:latin typeface="Work Sans" pitchFamily="2" charset="0"/>
              <a:ea typeface="+mn-ea"/>
              <a:cs typeface="+mn-cs"/>
            </a:rPr>
            <a:t>Threats</a:t>
          </a:r>
          <a:endParaRPr lang="en-GB" sz="1200" b="1" kern="1200">
            <a:solidFill>
              <a:schemeClr val="bg1"/>
            </a:solidFill>
            <a:latin typeface="Work Sans" pitchFamily="2" charset="0"/>
            <a:ea typeface="+mn-ea"/>
            <a:cs typeface="+mn-cs"/>
          </a:endParaRPr>
        </a:p>
        <a:p>
          <a:pPr marL="0" lvl="0" algn="ctr" defTabSz="533400">
            <a:lnSpc>
              <a:spcPct val="90000"/>
            </a:lnSpc>
            <a:spcBef>
              <a:spcPct val="0"/>
            </a:spcBef>
            <a:spcAft>
              <a:spcPct val="35000"/>
            </a:spcAft>
            <a:buNone/>
          </a:pPr>
          <a:r>
            <a:rPr lang="en-IN" sz="1200" b="0" i="0" kern="1200">
              <a:solidFill>
                <a:schemeClr val="bg1"/>
              </a:solidFill>
              <a:latin typeface="Work Sans" pitchFamily="2" charset="0"/>
            </a:rPr>
            <a:t>Regulatory changes, especially in data privacy, and the risk of technological disruption by newer technologies or startups</a:t>
          </a:r>
          <a:endParaRPr lang="en-IN" sz="1200" kern="1200">
            <a:solidFill>
              <a:schemeClr val="bg1"/>
            </a:solidFill>
            <a:latin typeface="Work Sans" pitchFamily="2" charset="0"/>
          </a:endParaRPr>
        </a:p>
      </dgm:t>
    </dgm:pt>
    <dgm:pt modelId="{C6CA82D4-185C-43A3-904C-6692A686B04E}" type="parTrans" cxnId="{33B50855-73DB-4857-A2F3-B398030ED0C4}">
      <dgm:prSet/>
      <dgm:spPr/>
      <dgm:t>
        <a:bodyPr/>
        <a:lstStyle/>
        <a:p>
          <a:endParaRPr lang="en-IN" sz="1200">
            <a:solidFill>
              <a:schemeClr val="bg1"/>
            </a:solidFill>
            <a:latin typeface="Work Sans" pitchFamily="2" charset="0"/>
          </a:endParaRPr>
        </a:p>
      </dgm:t>
    </dgm:pt>
    <dgm:pt modelId="{585ED255-46B1-4024-80FF-B03DE4699831}" type="sibTrans" cxnId="{33B50855-73DB-4857-A2F3-B398030ED0C4}">
      <dgm:prSet/>
      <dgm:spPr/>
      <dgm:t>
        <a:bodyPr/>
        <a:lstStyle/>
        <a:p>
          <a:endParaRPr lang="en-IN" sz="1200">
            <a:solidFill>
              <a:schemeClr val="bg1"/>
            </a:solidFill>
            <a:latin typeface="Work Sans" pitchFamily="2" charset="0"/>
          </a:endParaRPr>
        </a:p>
      </dgm:t>
    </dgm:pt>
    <dgm:pt modelId="{8AA5C34C-5A4C-4CBF-AA84-2E4F3C303690}" type="pres">
      <dgm:prSet presAssocID="{DB2DDB31-B2D8-453D-8243-6879171289C5}" presName="matrix" presStyleCnt="0">
        <dgm:presLayoutVars>
          <dgm:chMax val="1"/>
          <dgm:dir/>
          <dgm:resizeHandles val="exact"/>
        </dgm:presLayoutVars>
      </dgm:prSet>
      <dgm:spPr/>
    </dgm:pt>
    <dgm:pt modelId="{E610A2A5-E827-4054-A741-47581FAFBB5F}" type="pres">
      <dgm:prSet presAssocID="{DB2DDB31-B2D8-453D-8243-6879171289C5}" presName="axisShape" presStyleLbl="bgShp" presStyleIdx="0" presStyleCnt="1" custScaleX="217072"/>
      <dgm:spPr/>
    </dgm:pt>
    <dgm:pt modelId="{0DD3DA06-BC43-4E29-8621-50154E7F9C3A}" type="pres">
      <dgm:prSet presAssocID="{DB2DDB31-B2D8-453D-8243-6879171289C5}" presName="rect1" presStyleLbl="node1" presStyleIdx="0" presStyleCnt="4" custScaleX="257312" custLinFactNeighborX="-86968" custLinFactNeighborY="-3865">
        <dgm:presLayoutVars>
          <dgm:chMax val="0"/>
          <dgm:chPref val="0"/>
          <dgm:bulletEnabled val="1"/>
        </dgm:presLayoutVars>
      </dgm:prSet>
      <dgm:spPr/>
    </dgm:pt>
    <dgm:pt modelId="{99C5E7E9-0E62-45DE-8093-5FBD20A94EB3}" type="pres">
      <dgm:prSet presAssocID="{DB2DDB31-B2D8-453D-8243-6879171289C5}" presName="rect2" presStyleLbl="node1" presStyleIdx="1" presStyleCnt="4" custScaleX="238615" custLinFactNeighborX="70926" custLinFactNeighborY="-2209">
        <dgm:presLayoutVars>
          <dgm:chMax val="0"/>
          <dgm:chPref val="0"/>
          <dgm:bulletEnabled val="1"/>
        </dgm:presLayoutVars>
      </dgm:prSet>
      <dgm:spPr/>
    </dgm:pt>
    <dgm:pt modelId="{92102C0D-B901-4BD7-9C29-1755C9B6A227}" type="pres">
      <dgm:prSet presAssocID="{DB2DDB31-B2D8-453D-8243-6879171289C5}" presName="rect3" presStyleLbl="node1" presStyleIdx="2" presStyleCnt="4" custScaleX="265266" custLinFactNeighborX="-87796" custLinFactNeighborY="1656">
        <dgm:presLayoutVars>
          <dgm:chMax val="0"/>
          <dgm:chPref val="0"/>
          <dgm:bulletEnabled val="1"/>
        </dgm:presLayoutVars>
      </dgm:prSet>
      <dgm:spPr/>
    </dgm:pt>
    <dgm:pt modelId="{14BF5483-8941-495A-8DD2-584886B1D1B7}" type="pres">
      <dgm:prSet presAssocID="{DB2DDB31-B2D8-453D-8243-6879171289C5}" presName="rect4" presStyleLbl="node1" presStyleIdx="3" presStyleCnt="4" custScaleX="235990" custLinFactNeighborX="75648" custLinFactNeighborY="-828">
        <dgm:presLayoutVars>
          <dgm:chMax val="0"/>
          <dgm:chPref val="0"/>
          <dgm:bulletEnabled val="1"/>
        </dgm:presLayoutVars>
      </dgm:prSet>
      <dgm:spPr/>
    </dgm:pt>
  </dgm:ptLst>
  <dgm:cxnLst>
    <dgm:cxn modelId="{4B4C411C-89A1-496E-91F3-D5C6A5AFF900}" srcId="{DB2DDB31-B2D8-453D-8243-6879171289C5}" destId="{527EC47D-2E76-4A1B-BD36-8FCF518C8607}" srcOrd="2" destOrd="0" parTransId="{A15B1379-0D00-46D1-B734-3957E8B9B968}" sibTransId="{099A99BC-B3DA-4C78-9D4B-435ABFEC761C}"/>
    <dgm:cxn modelId="{3C37082A-CF7D-40AA-BAF0-E358B43EB6DE}" type="presOf" srcId="{24894160-5B64-4494-B537-ADAE2EF5CBEB}" destId="{0DD3DA06-BC43-4E29-8621-50154E7F9C3A}" srcOrd="0" destOrd="0" presId="urn:microsoft.com/office/officeart/2005/8/layout/matrix2"/>
    <dgm:cxn modelId="{96BCC463-5BCB-4F21-AA95-0C490532B4F4}" type="presOf" srcId="{FCAA0AD9-B8A6-4AC4-9AB1-C4B3456DCFDD}" destId="{99C5E7E9-0E62-45DE-8093-5FBD20A94EB3}" srcOrd="0" destOrd="0" presId="urn:microsoft.com/office/officeart/2005/8/layout/matrix2"/>
    <dgm:cxn modelId="{33B50855-73DB-4857-A2F3-B398030ED0C4}" srcId="{DB2DDB31-B2D8-453D-8243-6879171289C5}" destId="{685159B3-DB7D-47F1-B5E9-FB850E53CE06}" srcOrd="3" destOrd="0" parTransId="{C6CA82D4-185C-43A3-904C-6692A686B04E}" sibTransId="{585ED255-46B1-4024-80FF-B03DE4699831}"/>
    <dgm:cxn modelId="{02BE18A7-C8AC-40F3-A1E5-C310E16400EE}" srcId="{DB2DDB31-B2D8-453D-8243-6879171289C5}" destId="{FCAA0AD9-B8A6-4AC4-9AB1-C4B3456DCFDD}" srcOrd="1" destOrd="0" parTransId="{6C3D88D8-365B-40F9-84E5-82BF8BC032D7}" sibTransId="{50472AD9-B882-43C3-984F-B177BA6D50E9}"/>
    <dgm:cxn modelId="{C95E9FC1-8644-46CA-8791-C63405228480}" srcId="{DB2DDB31-B2D8-453D-8243-6879171289C5}" destId="{24894160-5B64-4494-B537-ADAE2EF5CBEB}" srcOrd="0" destOrd="0" parTransId="{6A3B810D-F314-4F8C-BA48-C4CB395EC4E1}" sibTransId="{0F1324F7-BAEE-46C1-81A7-5DA021F73260}"/>
    <dgm:cxn modelId="{08DABEC1-4E8E-48A8-A194-F69141EB08BD}" type="presOf" srcId="{DB2DDB31-B2D8-453D-8243-6879171289C5}" destId="{8AA5C34C-5A4C-4CBF-AA84-2E4F3C303690}" srcOrd="0" destOrd="0" presId="urn:microsoft.com/office/officeart/2005/8/layout/matrix2"/>
    <dgm:cxn modelId="{2FB892E3-8CDE-4886-95E5-287055266704}" type="presOf" srcId="{527EC47D-2E76-4A1B-BD36-8FCF518C8607}" destId="{92102C0D-B901-4BD7-9C29-1755C9B6A227}" srcOrd="0" destOrd="0" presId="urn:microsoft.com/office/officeart/2005/8/layout/matrix2"/>
    <dgm:cxn modelId="{0DC1E7F5-CA98-42DD-BCA4-44E222D3D0B1}" type="presOf" srcId="{685159B3-DB7D-47F1-B5E9-FB850E53CE06}" destId="{14BF5483-8941-495A-8DD2-584886B1D1B7}" srcOrd="0" destOrd="0" presId="urn:microsoft.com/office/officeart/2005/8/layout/matrix2"/>
    <dgm:cxn modelId="{62A7110D-97B3-4F1D-904F-F30FD7FADC8D}" type="presParOf" srcId="{8AA5C34C-5A4C-4CBF-AA84-2E4F3C303690}" destId="{E610A2A5-E827-4054-A741-47581FAFBB5F}" srcOrd="0" destOrd="0" presId="urn:microsoft.com/office/officeart/2005/8/layout/matrix2"/>
    <dgm:cxn modelId="{EE31FA93-7F82-4820-8669-49FD24ACDBB6}" type="presParOf" srcId="{8AA5C34C-5A4C-4CBF-AA84-2E4F3C303690}" destId="{0DD3DA06-BC43-4E29-8621-50154E7F9C3A}" srcOrd="1" destOrd="0" presId="urn:microsoft.com/office/officeart/2005/8/layout/matrix2"/>
    <dgm:cxn modelId="{61F6EB09-0495-413D-BC27-40025A270004}" type="presParOf" srcId="{8AA5C34C-5A4C-4CBF-AA84-2E4F3C303690}" destId="{99C5E7E9-0E62-45DE-8093-5FBD20A94EB3}" srcOrd="2" destOrd="0" presId="urn:microsoft.com/office/officeart/2005/8/layout/matrix2"/>
    <dgm:cxn modelId="{726B645D-CDB6-4DEB-ADFA-01D81833694B}" type="presParOf" srcId="{8AA5C34C-5A4C-4CBF-AA84-2E4F3C303690}" destId="{92102C0D-B901-4BD7-9C29-1755C9B6A227}" srcOrd="3" destOrd="0" presId="urn:microsoft.com/office/officeart/2005/8/layout/matrix2"/>
    <dgm:cxn modelId="{E46A4B5D-279D-4B6F-B9BA-BCAE45879CD5}" type="presParOf" srcId="{8AA5C34C-5A4C-4CBF-AA84-2E4F3C303690}" destId="{14BF5483-8941-495A-8DD2-584886B1D1B7}" srcOrd="4" destOrd="0" presId="urn:microsoft.com/office/officeart/2005/8/layout/matrix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B2DDB31-B2D8-453D-8243-6879171289C5}" type="doc">
      <dgm:prSet loTypeId="urn:microsoft.com/office/officeart/2005/8/layout/matrix2" loCatId="matrix" qsTypeId="urn:microsoft.com/office/officeart/2005/8/quickstyle/simple1" qsCatId="simple" csTypeId="urn:microsoft.com/office/officeart/2005/8/colors/colorful5" csCatId="colorful" phldr="1"/>
      <dgm:spPr/>
      <dgm:t>
        <a:bodyPr/>
        <a:lstStyle/>
        <a:p>
          <a:endParaRPr lang="en-IN"/>
        </a:p>
      </dgm:t>
    </dgm:pt>
    <dgm:pt modelId="{24894160-5B64-4494-B537-ADAE2EF5CBEB}">
      <dgm:prSet phldrT="[Text]" custT="1"/>
      <dgm:spPr>
        <a:solidFill>
          <a:srgbClr val="5AA2AE">
            <a:hueOff val="0"/>
            <a:satOff val="0"/>
            <a:lumOff val="0"/>
            <a:alphaOff val="0"/>
          </a:srgbClr>
        </a:solidFill>
        <a:ln w="25400" cap="flat" cmpd="sng" algn="ctr">
          <a:solidFill>
            <a:prstClr val="white">
              <a:hueOff val="0"/>
              <a:satOff val="0"/>
              <a:lumOff val="0"/>
              <a:alphaOff val="0"/>
            </a:prstClr>
          </a:solidFill>
          <a:prstDash val="solid"/>
        </a:ln>
        <a:effectLst/>
      </dgm:spPr>
      <dgm:t>
        <a:bodyPr spcFirstLastPara="0" vert="horz" wrap="square" lIns="49530" tIns="49530" rIns="49530" bIns="49530" numCol="1" spcCol="1270" anchor="t" anchorCtr="0"/>
        <a:lstStyle/>
        <a:p>
          <a:pPr marL="0" lvl="0" algn="ctr" defTabSz="577850">
            <a:lnSpc>
              <a:spcPct val="90000"/>
            </a:lnSpc>
            <a:spcBef>
              <a:spcPct val="0"/>
            </a:spcBef>
            <a:spcAft>
              <a:spcPct val="35000"/>
            </a:spcAft>
            <a:buNone/>
          </a:pPr>
          <a:r>
            <a:rPr lang="en-IN" sz="1200" b="1" kern="1200">
              <a:solidFill>
                <a:schemeClr val="bg1"/>
              </a:solidFill>
              <a:latin typeface="Work Sans"/>
              <a:ea typeface="+mn-ea"/>
              <a:cs typeface="+mn-cs"/>
            </a:rPr>
            <a:t>Strengths</a:t>
          </a:r>
        </a:p>
        <a:p>
          <a:pPr marL="0" lvl="0" algn="ctr" defTabSz="577850">
            <a:lnSpc>
              <a:spcPct val="90000"/>
            </a:lnSpc>
            <a:spcBef>
              <a:spcPct val="0"/>
            </a:spcBef>
            <a:spcAft>
              <a:spcPct val="35000"/>
            </a:spcAft>
            <a:buNone/>
          </a:pPr>
          <a:r>
            <a:rPr lang="en-GB" sz="1200" b="0" i="0" kern="1200">
              <a:solidFill>
                <a:schemeClr val="bg1"/>
              </a:solidFill>
              <a:latin typeface="Work Sans"/>
            </a:rPr>
            <a:t>Established trust and brand value, with multiple revenue streams from interest, fees, and financial services</a:t>
          </a:r>
          <a:r>
            <a:rPr lang="en-GB" sz="1200" b="0" kern="1200">
              <a:solidFill>
                <a:schemeClr val="bg1"/>
              </a:solidFill>
              <a:latin typeface="Work Sans"/>
              <a:ea typeface="+mn-ea"/>
              <a:cs typeface="+mn-cs"/>
            </a:rPr>
            <a:t>.</a:t>
          </a:r>
          <a:endParaRPr lang="en-IN" sz="1200" b="1" kern="1200">
            <a:solidFill>
              <a:schemeClr val="bg1"/>
            </a:solidFill>
            <a:latin typeface="Work Sans"/>
            <a:ea typeface="+mn-ea"/>
            <a:cs typeface="+mn-cs"/>
          </a:endParaRPr>
        </a:p>
      </dgm:t>
    </dgm:pt>
    <dgm:pt modelId="{6A3B810D-F314-4F8C-BA48-C4CB395EC4E1}" type="parTrans" cxnId="{C95E9FC1-8644-46CA-8791-C63405228480}">
      <dgm:prSet/>
      <dgm:spPr/>
      <dgm:t>
        <a:bodyPr/>
        <a:lstStyle/>
        <a:p>
          <a:endParaRPr lang="en-IN" sz="1200">
            <a:solidFill>
              <a:schemeClr val="bg1"/>
            </a:solidFill>
            <a:latin typeface="Work Sans" pitchFamily="2" charset="0"/>
          </a:endParaRPr>
        </a:p>
      </dgm:t>
    </dgm:pt>
    <dgm:pt modelId="{0F1324F7-BAEE-46C1-81A7-5DA021F73260}" type="sibTrans" cxnId="{C95E9FC1-8644-46CA-8791-C63405228480}">
      <dgm:prSet/>
      <dgm:spPr/>
      <dgm:t>
        <a:bodyPr/>
        <a:lstStyle/>
        <a:p>
          <a:endParaRPr lang="en-IN" sz="1200">
            <a:solidFill>
              <a:schemeClr val="bg1"/>
            </a:solidFill>
            <a:latin typeface="Work Sans" pitchFamily="2" charset="0"/>
          </a:endParaRPr>
        </a:p>
      </dgm:t>
    </dgm:pt>
    <dgm:pt modelId="{FCAA0AD9-B8A6-4AC4-9AB1-C4B3456DCFDD}">
      <dgm:prSet phldrT="[Text]" custT="1"/>
      <dgm:spPr/>
      <dgm:t>
        <a:bodyPr anchor="t"/>
        <a:lstStyle/>
        <a:p>
          <a:r>
            <a:rPr lang="en-IN" sz="1200" b="1" kern="1200">
              <a:solidFill>
                <a:schemeClr val="bg1"/>
              </a:solidFill>
              <a:latin typeface="Work Sans"/>
            </a:rPr>
            <a:t>Weaknesses</a:t>
          </a:r>
        </a:p>
        <a:p>
          <a:r>
            <a:rPr lang="en-GB" sz="1200" b="0" i="0" kern="1200">
              <a:solidFill>
                <a:schemeClr val="bg1"/>
              </a:solidFill>
              <a:latin typeface="Work Sans"/>
              <a:ea typeface="+mn-ea"/>
              <a:cs typeface="+mn-cs"/>
            </a:rPr>
            <a:t>Vulnerable to financial crises and cyber-attacks, with heavy reliance on regulatory compliance.</a:t>
          </a:r>
          <a:endParaRPr lang="en-IN" sz="1200" b="0" i="0" kern="1200">
            <a:solidFill>
              <a:schemeClr val="bg1"/>
            </a:solidFill>
            <a:latin typeface="Work Sans"/>
            <a:ea typeface="+mn-ea"/>
            <a:cs typeface="+mn-cs"/>
          </a:endParaRPr>
        </a:p>
      </dgm:t>
    </dgm:pt>
    <dgm:pt modelId="{6C3D88D8-365B-40F9-84E5-82BF8BC032D7}" type="parTrans" cxnId="{02BE18A7-C8AC-40F3-A1E5-C310E16400EE}">
      <dgm:prSet/>
      <dgm:spPr/>
      <dgm:t>
        <a:bodyPr/>
        <a:lstStyle/>
        <a:p>
          <a:endParaRPr lang="en-IN" sz="1200">
            <a:solidFill>
              <a:schemeClr val="bg1"/>
            </a:solidFill>
            <a:latin typeface="Work Sans" pitchFamily="2" charset="0"/>
          </a:endParaRPr>
        </a:p>
      </dgm:t>
    </dgm:pt>
    <dgm:pt modelId="{50472AD9-B882-43C3-984F-B177BA6D50E9}" type="sibTrans" cxnId="{02BE18A7-C8AC-40F3-A1E5-C310E16400EE}">
      <dgm:prSet/>
      <dgm:spPr/>
      <dgm:t>
        <a:bodyPr/>
        <a:lstStyle/>
        <a:p>
          <a:endParaRPr lang="en-IN" sz="1200">
            <a:solidFill>
              <a:schemeClr val="bg1"/>
            </a:solidFill>
            <a:latin typeface="Work Sans" pitchFamily="2" charset="0"/>
          </a:endParaRPr>
        </a:p>
      </dgm:t>
    </dgm:pt>
    <dgm:pt modelId="{527EC47D-2E76-4A1B-BD36-8FCF518C8607}">
      <dgm:prSet phldrT="[Text]" custT="1"/>
      <dgm:spPr/>
      <dgm:t>
        <a:bodyPr anchor="t"/>
        <a:lstStyle/>
        <a:p>
          <a:pPr marL="0" lvl="0" algn="ctr" defTabSz="533400">
            <a:lnSpc>
              <a:spcPct val="90000"/>
            </a:lnSpc>
            <a:spcBef>
              <a:spcPct val="0"/>
            </a:spcBef>
            <a:spcAft>
              <a:spcPct val="35000"/>
            </a:spcAft>
            <a:buNone/>
          </a:pPr>
          <a:r>
            <a:rPr lang="en-IN" sz="1200" b="1" i="0" kern="1200">
              <a:solidFill>
                <a:schemeClr val="bg1"/>
              </a:solidFill>
              <a:latin typeface="Work Sans"/>
            </a:rPr>
            <a:t>Opportunities</a:t>
          </a:r>
        </a:p>
        <a:p>
          <a:pPr marL="0" lvl="0" algn="ctr" defTabSz="533400">
            <a:lnSpc>
              <a:spcPct val="90000"/>
            </a:lnSpc>
            <a:spcBef>
              <a:spcPct val="0"/>
            </a:spcBef>
            <a:spcAft>
              <a:spcPct val="35000"/>
            </a:spcAft>
            <a:buNone/>
          </a:pPr>
          <a:r>
            <a:rPr lang="en-GB" sz="1200" b="0" i="0" kern="1200">
              <a:solidFill>
                <a:schemeClr val="bg1"/>
              </a:solidFill>
              <a:latin typeface="Work Sans"/>
              <a:ea typeface="+mn-ea"/>
              <a:cs typeface="+mn-cs"/>
            </a:rPr>
            <a:t>Digital banking and fintech innovations offer paths for expansion and efficiency improvements.</a:t>
          </a:r>
          <a:endParaRPr lang="en-IN" sz="1200" b="0" i="0" kern="1200">
            <a:solidFill>
              <a:schemeClr val="bg1"/>
            </a:solidFill>
            <a:latin typeface="Work Sans"/>
            <a:ea typeface="+mn-ea"/>
            <a:cs typeface="+mn-cs"/>
          </a:endParaRPr>
        </a:p>
      </dgm:t>
    </dgm:pt>
    <dgm:pt modelId="{A15B1379-0D00-46D1-B734-3957E8B9B968}" type="parTrans" cxnId="{4B4C411C-89A1-496E-91F3-D5C6A5AFF900}">
      <dgm:prSet/>
      <dgm:spPr/>
      <dgm:t>
        <a:bodyPr/>
        <a:lstStyle/>
        <a:p>
          <a:endParaRPr lang="en-IN" sz="1200">
            <a:solidFill>
              <a:schemeClr val="bg1"/>
            </a:solidFill>
            <a:latin typeface="Work Sans" pitchFamily="2" charset="0"/>
          </a:endParaRPr>
        </a:p>
      </dgm:t>
    </dgm:pt>
    <dgm:pt modelId="{099A99BC-B3DA-4C78-9D4B-435ABFEC761C}" type="sibTrans" cxnId="{4B4C411C-89A1-496E-91F3-D5C6A5AFF900}">
      <dgm:prSet/>
      <dgm:spPr/>
      <dgm:t>
        <a:bodyPr/>
        <a:lstStyle/>
        <a:p>
          <a:endParaRPr lang="en-IN" sz="1200">
            <a:solidFill>
              <a:schemeClr val="bg1"/>
            </a:solidFill>
            <a:latin typeface="Work Sans" pitchFamily="2" charset="0"/>
          </a:endParaRPr>
        </a:p>
      </dgm:t>
    </dgm:pt>
    <dgm:pt modelId="{685159B3-DB7D-47F1-B5E9-FB850E53CE06}">
      <dgm:prSet phldrT="[Text]" custT="1"/>
      <dgm:spPr/>
      <dgm:t>
        <a:bodyPr anchor="t"/>
        <a:lstStyle/>
        <a:p>
          <a:pPr marL="0" lvl="0" algn="ctr" defTabSz="533400">
            <a:lnSpc>
              <a:spcPct val="90000"/>
            </a:lnSpc>
            <a:spcBef>
              <a:spcPct val="0"/>
            </a:spcBef>
            <a:spcAft>
              <a:spcPct val="35000"/>
            </a:spcAft>
            <a:buNone/>
          </a:pPr>
          <a:r>
            <a:rPr lang="en-IN" sz="1200" b="1" i="0" kern="1200">
              <a:solidFill>
                <a:schemeClr val="bg1"/>
              </a:solidFill>
              <a:latin typeface="Work Sans"/>
            </a:rPr>
            <a:t>Threats</a:t>
          </a:r>
        </a:p>
        <a:p>
          <a:pPr marL="0" lvl="0" algn="ctr" defTabSz="533400">
            <a:lnSpc>
              <a:spcPct val="90000"/>
            </a:lnSpc>
            <a:spcBef>
              <a:spcPct val="0"/>
            </a:spcBef>
            <a:spcAft>
              <a:spcPct val="35000"/>
            </a:spcAft>
            <a:buNone/>
          </a:pPr>
          <a:r>
            <a:rPr lang="en-GB" sz="1200" b="0" i="0" kern="1200">
              <a:solidFill>
                <a:schemeClr val="bg1"/>
              </a:solidFill>
              <a:latin typeface="Work Sans"/>
              <a:ea typeface="+mn-ea"/>
              <a:cs typeface="+mn-cs"/>
            </a:rPr>
            <a:t>Economic downturns and increasing competition from fintech companies pose significant risks.</a:t>
          </a:r>
          <a:endParaRPr lang="en-IN" sz="1200" b="0" i="0" kern="1200">
            <a:solidFill>
              <a:schemeClr val="bg1"/>
            </a:solidFill>
            <a:latin typeface="Work Sans"/>
            <a:ea typeface="+mn-ea"/>
            <a:cs typeface="+mn-cs"/>
          </a:endParaRPr>
        </a:p>
      </dgm:t>
    </dgm:pt>
    <dgm:pt modelId="{C6CA82D4-185C-43A3-904C-6692A686B04E}" type="parTrans" cxnId="{33B50855-73DB-4857-A2F3-B398030ED0C4}">
      <dgm:prSet/>
      <dgm:spPr/>
      <dgm:t>
        <a:bodyPr/>
        <a:lstStyle/>
        <a:p>
          <a:endParaRPr lang="en-IN" sz="1200">
            <a:solidFill>
              <a:schemeClr val="bg1"/>
            </a:solidFill>
            <a:latin typeface="Work Sans" pitchFamily="2" charset="0"/>
          </a:endParaRPr>
        </a:p>
      </dgm:t>
    </dgm:pt>
    <dgm:pt modelId="{585ED255-46B1-4024-80FF-B03DE4699831}" type="sibTrans" cxnId="{33B50855-73DB-4857-A2F3-B398030ED0C4}">
      <dgm:prSet/>
      <dgm:spPr/>
      <dgm:t>
        <a:bodyPr/>
        <a:lstStyle/>
        <a:p>
          <a:endParaRPr lang="en-IN" sz="1200">
            <a:solidFill>
              <a:schemeClr val="bg1"/>
            </a:solidFill>
            <a:latin typeface="Work Sans" pitchFamily="2" charset="0"/>
          </a:endParaRPr>
        </a:p>
      </dgm:t>
    </dgm:pt>
    <dgm:pt modelId="{8AA5C34C-5A4C-4CBF-AA84-2E4F3C303690}" type="pres">
      <dgm:prSet presAssocID="{DB2DDB31-B2D8-453D-8243-6879171289C5}" presName="matrix" presStyleCnt="0">
        <dgm:presLayoutVars>
          <dgm:chMax val="1"/>
          <dgm:dir/>
          <dgm:resizeHandles val="exact"/>
        </dgm:presLayoutVars>
      </dgm:prSet>
      <dgm:spPr/>
    </dgm:pt>
    <dgm:pt modelId="{E610A2A5-E827-4054-A741-47581FAFBB5F}" type="pres">
      <dgm:prSet presAssocID="{DB2DDB31-B2D8-453D-8243-6879171289C5}" presName="axisShape" presStyleLbl="bgShp" presStyleIdx="0" presStyleCnt="1" custScaleX="217072"/>
      <dgm:spPr/>
    </dgm:pt>
    <dgm:pt modelId="{0DD3DA06-BC43-4E29-8621-50154E7F9C3A}" type="pres">
      <dgm:prSet presAssocID="{DB2DDB31-B2D8-453D-8243-6879171289C5}" presName="rect1" presStyleLbl="node1" presStyleIdx="0" presStyleCnt="4" custScaleX="257312" custLinFactNeighborX="-86968" custLinFactNeighborY="-3865">
        <dgm:presLayoutVars>
          <dgm:chMax val="0"/>
          <dgm:chPref val="0"/>
          <dgm:bulletEnabled val="1"/>
        </dgm:presLayoutVars>
      </dgm:prSet>
      <dgm:spPr>
        <a:xfrm>
          <a:off x="50545" y="167424"/>
          <a:ext cx="3478419" cy="1351829"/>
        </a:xfrm>
        <a:prstGeom prst="roundRect">
          <a:avLst/>
        </a:prstGeom>
      </dgm:spPr>
    </dgm:pt>
    <dgm:pt modelId="{99C5E7E9-0E62-45DE-8093-5FBD20A94EB3}" type="pres">
      <dgm:prSet presAssocID="{DB2DDB31-B2D8-453D-8243-6879171289C5}" presName="rect2" presStyleLbl="node1" presStyleIdx="1" presStyleCnt="4" custScaleX="238615" custLinFactNeighborX="70926" custLinFactNeighborY="-2209">
        <dgm:presLayoutVars>
          <dgm:chMax val="0"/>
          <dgm:chPref val="0"/>
          <dgm:bulletEnabled val="1"/>
        </dgm:presLayoutVars>
      </dgm:prSet>
      <dgm:spPr/>
    </dgm:pt>
    <dgm:pt modelId="{92102C0D-B901-4BD7-9C29-1755C9B6A227}" type="pres">
      <dgm:prSet presAssocID="{DB2DDB31-B2D8-453D-8243-6879171289C5}" presName="rect3" presStyleLbl="node1" presStyleIdx="2" presStyleCnt="4" custScaleX="265266" custLinFactNeighborX="-85626" custLinFactNeighborY="828">
        <dgm:presLayoutVars>
          <dgm:chMax val="0"/>
          <dgm:chPref val="0"/>
          <dgm:bulletEnabled val="1"/>
        </dgm:presLayoutVars>
      </dgm:prSet>
      <dgm:spPr/>
    </dgm:pt>
    <dgm:pt modelId="{14BF5483-8941-495A-8DD2-584886B1D1B7}" type="pres">
      <dgm:prSet presAssocID="{DB2DDB31-B2D8-453D-8243-6879171289C5}" presName="rect4" presStyleLbl="node1" presStyleIdx="3" presStyleCnt="4" custScaleX="235990" custLinFactNeighborX="75648" custLinFactNeighborY="-828">
        <dgm:presLayoutVars>
          <dgm:chMax val="0"/>
          <dgm:chPref val="0"/>
          <dgm:bulletEnabled val="1"/>
        </dgm:presLayoutVars>
      </dgm:prSet>
      <dgm:spPr/>
    </dgm:pt>
  </dgm:ptLst>
  <dgm:cxnLst>
    <dgm:cxn modelId="{4B4C411C-89A1-496E-91F3-D5C6A5AFF900}" srcId="{DB2DDB31-B2D8-453D-8243-6879171289C5}" destId="{527EC47D-2E76-4A1B-BD36-8FCF518C8607}" srcOrd="2" destOrd="0" parTransId="{A15B1379-0D00-46D1-B734-3957E8B9B968}" sibTransId="{099A99BC-B3DA-4C78-9D4B-435ABFEC761C}"/>
    <dgm:cxn modelId="{3C37082A-CF7D-40AA-BAF0-E358B43EB6DE}" type="presOf" srcId="{24894160-5B64-4494-B537-ADAE2EF5CBEB}" destId="{0DD3DA06-BC43-4E29-8621-50154E7F9C3A}" srcOrd="0" destOrd="0" presId="urn:microsoft.com/office/officeart/2005/8/layout/matrix2"/>
    <dgm:cxn modelId="{96BCC463-5BCB-4F21-AA95-0C490532B4F4}" type="presOf" srcId="{FCAA0AD9-B8A6-4AC4-9AB1-C4B3456DCFDD}" destId="{99C5E7E9-0E62-45DE-8093-5FBD20A94EB3}" srcOrd="0" destOrd="0" presId="urn:microsoft.com/office/officeart/2005/8/layout/matrix2"/>
    <dgm:cxn modelId="{33B50855-73DB-4857-A2F3-B398030ED0C4}" srcId="{DB2DDB31-B2D8-453D-8243-6879171289C5}" destId="{685159B3-DB7D-47F1-B5E9-FB850E53CE06}" srcOrd="3" destOrd="0" parTransId="{C6CA82D4-185C-43A3-904C-6692A686B04E}" sibTransId="{585ED255-46B1-4024-80FF-B03DE4699831}"/>
    <dgm:cxn modelId="{02BE18A7-C8AC-40F3-A1E5-C310E16400EE}" srcId="{DB2DDB31-B2D8-453D-8243-6879171289C5}" destId="{FCAA0AD9-B8A6-4AC4-9AB1-C4B3456DCFDD}" srcOrd="1" destOrd="0" parTransId="{6C3D88D8-365B-40F9-84E5-82BF8BC032D7}" sibTransId="{50472AD9-B882-43C3-984F-B177BA6D50E9}"/>
    <dgm:cxn modelId="{C95E9FC1-8644-46CA-8791-C63405228480}" srcId="{DB2DDB31-B2D8-453D-8243-6879171289C5}" destId="{24894160-5B64-4494-B537-ADAE2EF5CBEB}" srcOrd="0" destOrd="0" parTransId="{6A3B810D-F314-4F8C-BA48-C4CB395EC4E1}" sibTransId="{0F1324F7-BAEE-46C1-81A7-5DA021F73260}"/>
    <dgm:cxn modelId="{08DABEC1-4E8E-48A8-A194-F69141EB08BD}" type="presOf" srcId="{DB2DDB31-B2D8-453D-8243-6879171289C5}" destId="{8AA5C34C-5A4C-4CBF-AA84-2E4F3C303690}" srcOrd="0" destOrd="0" presId="urn:microsoft.com/office/officeart/2005/8/layout/matrix2"/>
    <dgm:cxn modelId="{2FB892E3-8CDE-4886-95E5-287055266704}" type="presOf" srcId="{527EC47D-2E76-4A1B-BD36-8FCF518C8607}" destId="{92102C0D-B901-4BD7-9C29-1755C9B6A227}" srcOrd="0" destOrd="0" presId="urn:microsoft.com/office/officeart/2005/8/layout/matrix2"/>
    <dgm:cxn modelId="{0DC1E7F5-CA98-42DD-BCA4-44E222D3D0B1}" type="presOf" srcId="{685159B3-DB7D-47F1-B5E9-FB850E53CE06}" destId="{14BF5483-8941-495A-8DD2-584886B1D1B7}" srcOrd="0" destOrd="0" presId="urn:microsoft.com/office/officeart/2005/8/layout/matrix2"/>
    <dgm:cxn modelId="{62A7110D-97B3-4F1D-904F-F30FD7FADC8D}" type="presParOf" srcId="{8AA5C34C-5A4C-4CBF-AA84-2E4F3C303690}" destId="{E610A2A5-E827-4054-A741-47581FAFBB5F}" srcOrd="0" destOrd="0" presId="urn:microsoft.com/office/officeart/2005/8/layout/matrix2"/>
    <dgm:cxn modelId="{EE31FA93-7F82-4820-8669-49FD24ACDBB6}" type="presParOf" srcId="{8AA5C34C-5A4C-4CBF-AA84-2E4F3C303690}" destId="{0DD3DA06-BC43-4E29-8621-50154E7F9C3A}" srcOrd="1" destOrd="0" presId="urn:microsoft.com/office/officeart/2005/8/layout/matrix2"/>
    <dgm:cxn modelId="{61F6EB09-0495-413D-BC27-40025A270004}" type="presParOf" srcId="{8AA5C34C-5A4C-4CBF-AA84-2E4F3C303690}" destId="{99C5E7E9-0E62-45DE-8093-5FBD20A94EB3}" srcOrd="2" destOrd="0" presId="urn:microsoft.com/office/officeart/2005/8/layout/matrix2"/>
    <dgm:cxn modelId="{726B645D-CDB6-4DEB-ADFA-01D81833694B}" type="presParOf" srcId="{8AA5C34C-5A4C-4CBF-AA84-2E4F3C303690}" destId="{92102C0D-B901-4BD7-9C29-1755C9B6A227}" srcOrd="3" destOrd="0" presId="urn:microsoft.com/office/officeart/2005/8/layout/matrix2"/>
    <dgm:cxn modelId="{E46A4B5D-279D-4B6F-B9BA-BCAE45879CD5}" type="presParOf" srcId="{8AA5C34C-5A4C-4CBF-AA84-2E4F3C303690}" destId="{14BF5483-8941-495A-8DD2-584886B1D1B7}" srcOrd="4" destOrd="0" presId="urn:microsoft.com/office/officeart/2005/8/layout/matrix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B2DDB31-B2D8-453D-8243-6879171289C5}" type="doc">
      <dgm:prSet loTypeId="urn:microsoft.com/office/officeart/2005/8/layout/matrix2" loCatId="matrix" qsTypeId="urn:microsoft.com/office/officeart/2005/8/quickstyle/simple1" qsCatId="simple" csTypeId="urn:microsoft.com/office/officeart/2005/8/colors/colorful5" csCatId="colorful" phldr="1"/>
      <dgm:spPr/>
      <dgm:t>
        <a:bodyPr/>
        <a:lstStyle/>
        <a:p>
          <a:endParaRPr lang="en-IN"/>
        </a:p>
      </dgm:t>
    </dgm:pt>
    <dgm:pt modelId="{24894160-5B64-4494-B537-ADAE2EF5CBEB}">
      <dgm:prSet phldrT="[Text]" custT="1"/>
      <dgm:spPr/>
      <dgm:t>
        <a:bodyPr anchor="t"/>
        <a:lstStyle/>
        <a:p>
          <a:r>
            <a:rPr lang="en-IN" sz="1200" b="1">
              <a:solidFill>
                <a:schemeClr val="bg1"/>
              </a:solidFill>
              <a:latin typeface="Work Sans" pitchFamily="2" charset="0"/>
            </a:rPr>
            <a:t>Strengths</a:t>
          </a:r>
        </a:p>
        <a:p>
          <a:r>
            <a:rPr lang="en-GB" sz="1200" b="0" i="0">
              <a:solidFill>
                <a:schemeClr val="bg1"/>
              </a:solidFill>
              <a:latin typeface="Work Sans" pitchFamily="2" charset="0"/>
            </a:rPr>
            <a:t>Strong brand loyalty and extensive distribution networks drive consistent revenue streams.</a:t>
          </a:r>
          <a:endParaRPr lang="en-IN" sz="1200">
            <a:solidFill>
              <a:schemeClr val="bg1"/>
            </a:solidFill>
            <a:latin typeface="Work Sans" pitchFamily="2" charset="0"/>
          </a:endParaRPr>
        </a:p>
      </dgm:t>
    </dgm:pt>
    <dgm:pt modelId="{6A3B810D-F314-4F8C-BA48-C4CB395EC4E1}" type="parTrans" cxnId="{C95E9FC1-8644-46CA-8791-C63405228480}">
      <dgm:prSet/>
      <dgm:spPr/>
      <dgm:t>
        <a:bodyPr/>
        <a:lstStyle/>
        <a:p>
          <a:endParaRPr lang="en-IN" sz="1200">
            <a:solidFill>
              <a:schemeClr val="bg1"/>
            </a:solidFill>
            <a:latin typeface="Work Sans" pitchFamily="2" charset="0"/>
          </a:endParaRPr>
        </a:p>
      </dgm:t>
    </dgm:pt>
    <dgm:pt modelId="{0F1324F7-BAEE-46C1-81A7-5DA021F73260}" type="sibTrans" cxnId="{C95E9FC1-8644-46CA-8791-C63405228480}">
      <dgm:prSet/>
      <dgm:spPr/>
      <dgm:t>
        <a:bodyPr/>
        <a:lstStyle/>
        <a:p>
          <a:endParaRPr lang="en-IN" sz="1200">
            <a:solidFill>
              <a:schemeClr val="bg1"/>
            </a:solidFill>
            <a:latin typeface="Work Sans" pitchFamily="2" charset="0"/>
          </a:endParaRPr>
        </a:p>
      </dgm:t>
    </dgm:pt>
    <dgm:pt modelId="{FCAA0AD9-B8A6-4AC4-9AB1-C4B3456DCFDD}">
      <dgm:prSet phldrT="[Text]" custT="1"/>
      <dgm:spPr/>
      <dgm:t>
        <a:bodyPr anchor="t"/>
        <a:lstStyle/>
        <a:p>
          <a:pPr marL="0" lvl="0" algn="ctr" defTabSz="533400">
            <a:lnSpc>
              <a:spcPct val="90000"/>
            </a:lnSpc>
            <a:spcBef>
              <a:spcPct val="0"/>
            </a:spcBef>
            <a:spcAft>
              <a:spcPct val="35000"/>
            </a:spcAft>
            <a:buNone/>
          </a:pPr>
          <a:r>
            <a:rPr lang="en-IN" sz="1200" b="1" kern="1200">
              <a:solidFill>
                <a:schemeClr val="bg1"/>
              </a:solidFill>
              <a:latin typeface="Work Sans" pitchFamily="2" charset="0"/>
            </a:rPr>
            <a:t>Weaknesses</a:t>
          </a:r>
        </a:p>
        <a:p>
          <a:pPr marL="0" lvl="0" algn="ctr" defTabSz="533400">
            <a:lnSpc>
              <a:spcPct val="90000"/>
            </a:lnSpc>
            <a:spcBef>
              <a:spcPct val="0"/>
            </a:spcBef>
            <a:spcAft>
              <a:spcPct val="35000"/>
            </a:spcAft>
            <a:buNone/>
          </a:pPr>
          <a:r>
            <a:rPr lang="en-GB" sz="1200" b="0" i="0" kern="1200">
              <a:solidFill>
                <a:schemeClr val="bg1"/>
              </a:solidFill>
              <a:latin typeface="Work Sans" pitchFamily="2" charset="0"/>
              <a:ea typeface="+mn-ea"/>
              <a:cs typeface="+mn-cs"/>
            </a:rPr>
            <a:t>High susceptibility to changing consumer preferences and global supply chain disruptions.</a:t>
          </a:r>
          <a:endParaRPr lang="en-IN" sz="1200" b="0" i="0" kern="1200">
            <a:solidFill>
              <a:schemeClr val="bg1"/>
            </a:solidFill>
            <a:latin typeface="Work Sans" pitchFamily="2" charset="0"/>
            <a:ea typeface="+mn-ea"/>
            <a:cs typeface="+mn-cs"/>
          </a:endParaRPr>
        </a:p>
      </dgm:t>
    </dgm:pt>
    <dgm:pt modelId="{6C3D88D8-365B-40F9-84E5-82BF8BC032D7}" type="parTrans" cxnId="{02BE18A7-C8AC-40F3-A1E5-C310E16400EE}">
      <dgm:prSet/>
      <dgm:spPr/>
      <dgm:t>
        <a:bodyPr/>
        <a:lstStyle/>
        <a:p>
          <a:endParaRPr lang="en-IN" sz="1200">
            <a:solidFill>
              <a:schemeClr val="bg1"/>
            </a:solidFill>
            <a:latin typeface="Work Sans" pitchFamily="2" charset="0"/>
          </a:endParaRPr>
        </a:p>
      </dgm:t>
    </dgm:pt>
    <dgm:pt modelId="{50472AD9-B882-43C3-984F-B177BA6D50E9}" type="sibTrans" cxnId="{02BE18A7-C8AC-40F3-A1E5-C310E16400EE}">
      <dgm:prSet/>
      <dgm:spPr/>
      <dgm:t>
        <a:bodyPr/>
        <a:lstStyle/>
        <a:p>
          <a:endParaRPr lang="en-IN" sz="1200">
            <a:solidFill>
              <a:schemeClr val="bg1"/>
            </a:solidFill>
            <a:latin typeface="Work Sans" pitchFamily="2" charset="0"/>
          </a:endParaRPr>
        </a:p>
      </dgm:t>
    </dgm:pt>
    <dgm:pt modelId="{527EC47D-2E76-4A1B-BD36-8FCF518C8607}">
      <dgm:prSet phldrT="[Text]" custT="1"/>
      <dgm:spPr/>
      <dgm:t>
        <a:bodyPr anchor="t"/>
        <a:lstStyle/>
        <a:p>
          <a:pPr marL="0" lvl="0" algn="ctr" defTabSz="533400">
            <a:lnSpc>
              <a:spcPct val="90000"/>
            </a:lnSpc>
            <a:spcBef>
              <a:spcPct val="0"/>
            </a:spcBef>
            <a:spcAft>
              <a:spcPct val="35000"/>
            </a:spcAft>
            <a:buNone/>
          </a:pPr>
          <a:r>
            <a:rPr lang="en-IN" sz="1200" b="1" i="0" kern="1200">
              <a:solidFill>
                <a:schemeClr val="bg1"/>
              </a:solidFill>
              <a:latin typeface="Work Sans" pitchFamily="2" charset="0"/>
            </a:rPr>
            <a:t>Opportunities</a:t>
          </a:r>
        </a:p>
        <a:p>
          <a:pPr marL="0" lvl="0" algn="ctr" defTabSz="533400">
            <a:lnSpc>
              <a:spcPct val="90000"/>
            </a:lnSpc>
            <a:spcBef>
              <a:spcPct val="0"/>
            </a:spcBef>
            <a:spcAft>
              <a:spcPct val="35000"/>
            </a:spcAft>
            <a:buNone/>
          </a:pPr>
          <a:r>
            <a:rPr lang="en-GB" sz="1200" b="0" i="0" kern="1200">
              <a:solidFill>
                <a:schemeClr val="bg1"/>
              </a:solidFill>
              <a:latin typeface="Work Sans" pitchFamily="2" charset="0"/>
              <a:ea typeface="+mn-ea"/>
              <a:cs typeface="+mn-cs"/>
            </a:rPr>
            <a:t>Increasing demand for healthy and sustainable products opens new market segments.</a:t>
          </a:r>
          <a:endParaRPr lang="en-IN" sz="1200" b="0" i="0" kern="1200">
            <a:solidFill>
              <a:schemeClr val="bg1"/>
            </a:solidFill>
            <a:latin typeface="Work Sans" pitchFamily="2" charset="0"/>
            <a:ea typeface="+mn-ea"/>
            <a:cs typeface="+mn-cs"/>
          </a:endParaRPr>
        </a:p>
      </dgm:t>
    </dgm:pt>
    <dgm:pt modelId="{A15B1379-0D00-46D1-B734-3957E8B9B968}" type="parTrans" cxnId="{4B4C411C-89A1-496E-91F3-D5C6A5AFF900}">
      <dgm:prSet/>
      <dgm:spPr/>
      <dgm:t>
        <a:bodyPr/>
        <a:lstStyle/>
        <a:p>
          <a:endParaRPr lang="en-IN" sz="1200">
            <a:solidFill>
              <a:schemeClr val="bg1"/>
            </a:solidFill>
            <a:latin typeface="Work Sans" pitchFamily="2" charset="0"/>
          </a:endParaRPr>
        </a:p>
      </dgm:t>
    </dgm:pt>
    <dgm:pt modelId="{099A99BC-B3DA-4C78-9D4B-435ABFEC761C}" type="sibTrans" cxnId="{4B4C411C-89A1-496E-91F3-D5C6A5AFF900}">
      <dgm:prSet/>
      <dgm:spPr/>
      <dgm:t>
        <a:bodyPr/>
        <a:lstStyle/>
        <a:p>
          <a:endParaRPr lang="en-IN" sz="1200">
            <a:solidFill>
              <a:schemeClr val="bg1"/>
            </a:solidFill>
            <a:latin typeface="Work Sans" pitchFamily="2" charset="0"/>
          </a:endParaRPr>
        </a:p>
      </dgm:t>
    </dgm:pt>
    <dgm:pt modelId="{685159B3-DB7D-47F1-B5E9-FB850E53CE06}">
      <dgm:prSet phldrT="[Text]" custT="1"/>
      <dgm:spPr/>
      <dgm:t>
        <a:bodyPr anchor="t"/>
        <a:lstStyle/>
        <a:p>
          <a:pPr marL="0" lvl="0" algn="ctr" defTabSz="533400">
            <a:lnSpc>
              <a:spcPct val="90000"/>
            </a:lnSpc>
            <a:spcBef>
              <a:spcPct val="0"/>
            </a:spcBef>
            <a:spcAft>
              <a:spcPct val="35000"/>
            </a:spcAft>
            <a:buNone/>
          </a:pPr>
          <a:r>
            <a:rPr lang="en-IN" sz="1200" b="1" i="0" kern="1200">
              <a:solidFill>
                <a:schemeClr val="bg1"/>
              </a:solidFill>
              <a:latin typeface="Work Sans" pitchFamily="2" charset="0"/>
            </a:rPr>
            <a:t>Threats</a:t>
          </a:r>
        </a:p>
        <a:p>
          <a:pPr marL="0" lvl="0" algn="ctr" defTabSz="533400">
            <a:lnSpc>
              <a:spcPct val="90000"/>
            </a:lnSpc>
            <a:spcBef>
              <a:spcPct val="0"/>
            </a:spcBef>
            <a:spcAft>
              <a:spcPct val="35000"/>
            </a:spcAft>
            <a:buNone/>
          </a:pPr>
          <a:r>
            <a:rPr lang="en-GB" sz="1200" b="0" i="0" kern="1200">
              <a:solidFill>
                <a:schemeClr val="bg1"/>
              </a:solidFill>
              <a:latin typeface="Work Sans" pitchFamily="2" charset="0"/>
              <a:ea typeface="+mn-ea"/>
              <a:cs typeface="+mn-cs"/>
            </a:rPr>
            <a:t>Regulatory pressures on packaging and sustainability, along with intense competition and price wars</a:t>
          </a:r>
          <a:endParaRPr lang="en-IN" sz="1200" b="0" i="0" kern="1200">
            <a:solidFill>
              <a:schemeClr val="bg1"/>
            </a:solidFill>
            <a:latin typeface="Work Sans" pitchFamily="2" charset="0"/>
            <a:ea typeface="+mn-ea"/>
            <a:cs typeface="+mn-cs"/>
          </a:endParaRPr>
        </a:p>
      </dgm:t>
    </dgm:pt>
    <dgm:pt modelId="{C6CA82D4-185C-43A3-904C-6692A686B04E}" type="parTrans" cxnId="{33B50855-73DB-4857-A2F3-B398030ED0C4}">
      <dgm:prSet/>
      <dgm:spPr/>
      <dgm:t>
        <a:bodyPr/>
        <a:lstStyle/>
        <a:p>
          <a:endParaRPr lang="en-IN" sz="1200">
            <a:solidFill>
              <a:schemeClr val="bg1"/>
            </a:solidFill>
            <a:latin typeface="Work Sans" pitchFamily="2" charset="0"/>
          </a:endParaRPr>
        </a:p>
      </dgm:t>
    </dgm:pt>
    <dgm:pt modelId="{585ED255-46B1-4024-80FF-B03DE4699831}" type="sibTrans" cxnId="{33B50855-73DB-4857-A2F3-B398030ED0C4}">
      <dgm:prSet/>
      <dgm:spPr/>
      <dgm:t>
        <a:bodyPr/>
        <a:lstStyle/>
        <a:p>
          <a:endParaRPr lang="en-IN" sz="1200">
            <a:solidFill>
              <a:schemeClr val="bg1"/>
            </a:solidFill>
            <a:latin typeface="Work Sans" pitchFamily="2" charset="0"/>
          </a:endParaRPr>
        </a:p>
      </dgm:t>
    </dgm:pt>
    <dgm:pt modelId="{8AA5C34C-5A4C-4CBF-AA84-2E4F3C303690}" type="pres">
      <dgm:prSet presAssocID="{DB2DDB31-B2D8-453D-8243-6879171289C5}" presName="matrix" presStyleCnt="0">
        <dgm:presLayoutVars>
          <dgm:chMax val="1"/>
          <dgm:dir/>
          <dgm:resizeHandles val="exact"/>
        </dgm:presLayoutVars>
      </dgm:prSet>
      <dgm:spPr/>
    </dgm:pt>
    <dgm:pt modelId="{E610A2A5-E827-4054-A741-47581FAFBB5F}" type="pres">
      <dgm:prSet presAssocID="{DB2DDB31-B2D8-453D-8243-6879171289C5}" presName="axisShape" presStyleLbl="bgShp" presStyleIdx="0" presStyleCnt="1" custScaleX="217072"/>
      <dgm:spPr/>
    </dgm:pt>
    <dgm:pt modelId="{0DD3DA06-BC43-4E29-8621-50154E7F9C3A}" type="pres">
      <dgm:prSet presAssocID="{DB2DDB31-B2D8-453D-8243-6879171289C5}" presName="rect1" presStyleLbl="node1" presStyleIdx="0" presStyleCnt="4" custScaleX="257312" custLinFactNeighborX="-86968" custLinFactNeighborY="-3865">
        <dgm:presLayoutVars>
          <dgm:chMax val="0"/>
          <dgm:chPref val="0"/>
          <dgm:bulletEnabled val="1"/>
        </dgm:presLayoutVars>
      </dgm:prSet>
      <dgm:spPr/>
    </dgm:pt>
    <dgm:pt modelId="{99C5E7E9-0E62-45DE-8093-5FBD20A94EB3}" type="pres">
      <dgm:prSet presAssocID="{DB2DDB31-B2D8-453D-8243-6879171289C5}" presName="rect2" presStyleLbl="node1" presStyleIdx="1" presStyleCnt="4" custScaleX="238615" custLinFactNeighborX="70926" custLinFactNeighborY="-2209">
        <dgm:presLayoutVars>
          <dgm:chMax val="0"/>
          <dgm:chPref val="0"/>
          <dgm:bulletEnabled val="1"/>
        </dgm:presLayoutVars>
      </dgm:prSet>
      <dgm:spPr/>
    </dgm:pt>
    <dgm:pt modelId="{92102C0D-B901-4BD7-9C29-1755C9B6A227}" type="pres">
      <dgm:prSet presAssocID="{DB2DDB31-B2D8-453D-8243-6879171289C5}" presName="rect3" presStyleLbl="node1" presStyleIdx="2" presStyleCnt="4" custScaleX="265266" custLinFactNeighborX="-88976" custLinFactNeighborY="828">
        <dgm:presLayoutVars>
          <dgm:chMax val="0"/>
          <dgm:chPref val="0"/>
          <dgm:bulletEnabled val="1"/>
        </dgm:presLayoutVars>
      </dgm:prSet>
      <dgm:spPr/>
    </dgm:pt>
    <dgm:pt modelId="{14BF5483-8941-495A-8DD2-584886B1D1B7}" type="pres">
      <dgm:prSet presAssocID="{DB2DDB31-B2D8-453D-8243-6879171289C5}" presName="rect4" presStyleLbl="node1" presStyleIdx="3" presStyleCnt="4" custScaleX="235990" custLinFactNeighborX="75648" custLinFactNeighborY="-828">
        <dgm:presLayoutVars>
          <dgm:chMax val="0"/>
          <dgm:chPref val="0"/>
          <dgm:bulletEnabled val="1"/>
        </dgm:presLayoutVars>
      </dgm:prSet>
      <dgm:spPr/>
    </dgm:pt>
  </dgm:ptLst>
  <dgm:cxnLst>
    <dgm:cxn modelId="{4B4C411C-89A1-496E-91F3-D5C6A5AFF900}" srcId="{DB2DDB31-B2D8-453D-8243-6879171289C5}" destId="{527EC47D-2E76-4A1B-BD36-8FCF518C8607}" srcOrd="2" destOrd="0" parTransId="{A15B1379-0D00-46D1-B734-3957E8B9B968}" sibTransId="{099A99BC-B3DA-4C78-9D4B-435ABFEC761C}"/>
    <dgm:cxn modelId="{3C37082A-CF7D-40AA-BAF0-E358B43EB6DE}" type="presOf" srcId="{24894160-5B64-4494-B537-ADAE2EF5CBEB}" destId="{0DD3DA06-BC43-4E29-8621-50154E7F9C3A}" srcOrd="0" destOrd="0" presId="urn:microsoft.com/office/officeart/2005/8/layout/matrix2"/>
    <dgm:cxn modelId="{96BCC463-5BCB-4F21-AA95-0C490532B4F4}" type="presOf" srcId="{FCAA0AD9-B8A6-4AC4-9AB1-C4B3456DCFDD}" destId="{99C5E7E9-0E62-45DE-8093-5FBD20A94EB3}" srcOrd="0" destOrd="0" presId="urn:microsoft.com/office/officeart/2005/8/layout/matrix2"/>
    <dgm:cxn modelId="{33B50855-73DB-4857-A2F3-B398030ED0C4}" srcId="{DB2DDB31-B2D8-453D-8243-6879171289C5}" destId="{685159B3-DB7D-47F1-B5E9-FB850E53CE06}" srcOrd="3" destOrd="0" parTransId="{C6CA82D4-185C-43A3-904C-6692A686B04E}" sibTransId="{585ED255-46B1-4024-80FF-B03DE4699831}"/>
    <dgm:cxn modelId="{02BE18A7-C8AC-40F3-A1E5-C310E16400EE}" srcId="{DB2DDB31-B2D8-453D-8243-6879171289C5}" destId="{FCAA0AD9-B8A6-4AC4-9AB1-C4B3456DCFDD}" srcOrd="1" destOrd="0" parTransId="{6C3D88D8-365B-40F9-84E5-82BF8BC032D7}" sibTransId="{50472AD9-B882-43C3-984F-B177BA6D50E9}"/>
    <dgm:cxn modelId="{C95E9FC1-8644-46CA-8791-C63405228480}" srcId="{DB2DDB31-B2D8-453D-8243-6879171289C5}" destId="{24894160-5B64-4494-B537-ADAE2EF5CBEB}" srcOrd="0" destOrd="0" parTransId="{6A3B810D-F314-4F8C-BA48-C4CB395EC4E1}" sibTransId="{0F1324F7-BAEE-46C1-81A7-5DA021F73260}"/>
    <dgm:cxn modelId="{08DABEC1-4E8E-48A8-A194-F69141EB08BD}" type="presOf" srcId="{DB2DDB31-B2D8-453D-8243-6879171289C5}" destId="{8AA5C34C-5A4C-4CBF-AA84-2E4F3C303690}" srcOrd="0" destOrd="0" presId="urn:microsoft.com/office/officeart/2005/8/layout/matrix2"/>
    <dgm:cxn modelId="{2FB892E3-8CDE-4886-95E5-287055266704}" type="presOf" srcId="{527EC47D-2E76-4A1B-BD36-8FCF518C8607}" destId="{92102C0D-B901-4BD7-9C29-1755C9B6A227}" srcOrd="0" destOrd="0" presId="urn:microsoft.com/office/officeart/2005/8/layout/matrix2"/>
    <dgm:cxn modelId="{0DC1E7F5-CA98-42DD-BCA4-44E222D3D0B1}" type="presOf" srcId="{685159B3-DB7D-47F1-B5E9-FB850E53CE06}" destId="{14BF5483-8941-495A-8DD2-584886B1D1B7}" srcOrd="0" destOrd="0" presId="urn:microsoft.com/office/officeart/2005/8/layout/matrix2"/>
    <dgm:cxn modelId="{62A7110D-97B3-4F1D-904F-F30FD7FADC8D}" type="presParOf" srcId="{8AA5C34C-5A4C-4CBF-AA84-2E4F3C303690}" destId="{E610A2A5-E827-4054-A741-47581FAFBB5F}" srcOrd="0" destOrd="0" presId="urn:microsoft.com/office/officeart/2005/8/layout/matrix2"/>
    <dgm:cxn modelId="{EE31FA93-7F82-4820-8669-49FD24ACDBB6}" type="presParOf" srcId="{8AA5C34C-5A4C-4CBF-AA84-2E4F3C303690}" destId="{0DD3DA06-BC43-4E29-8621-50154E7F9C3A}" srcOrd="1" destOrd="0" presId="urn:microsoft.com/office/officeart/2005/8/layout/matrix2"/>
    <dgm:cxn modelId="{61F6EB09-0495-413D-BC27-40025A270004}" type="presParOf" srcId="{8AA5C34C-5A4C-4CBF-AA84-2E4F3C303690}" destId="{99C5E7E9-0E62-45DE-8093-5FBD20A94EB3}" srcOrd="2" destOrd="0" presId="urn:microsoft.com/office/officeart/2005/8/layout/matrix2"/>
    <dgm:cxn modelId="{726B645D-CDB6-4DEB-ADFA-01D81833694B}" type="presParOf" srcId="{8AA5C34C-5A4C-4CBF-AA84-2E4F3C303690}" destId="{92102C0D-B901-4BD7-9C29-1755C9B6A227}" srcOrd="3" destOrd="0" presId="urn:microsoft.com/office/officeart/2005/8/layout/matrix2"/>
    <dgm:cxn modelId="{E46A4B5D-279D-4B6F-B9BA-BCAE45879CD5}" type="presParOf" srcId="{8AA5C34C-5A4C-4CBF-AA84-2E4F3C303690}" destId="{14BF5483-8941-495A-8DD2-584886B1D1B7}" srcOrd="4" destOrd="0" presId="urn:microsoft.com/office/officeart/2005/8/layout/matrix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B2DDB31-B2D8-453D-8243-6879171289C5}" type="doc">
      <dgm:prSet loTypeId="urn:microsoft.com/office/officeart/2005/8/layout/matrix2" loCatId="matrix" qsTypeId="urn:microsoft.com/office/officeart/2005/8/quickstyle/simple1" qsCatId="simple" csTypeId="urn:microsoft.com/office/officeart/2005/8/colors/colorful5" csCatId="colorful" phldr="1"/>
      <dgm:spPr/>
      <dgm:t>
        <a:bodyPr/>
        <a:lstStyle/>
        <a:p>
          <a:endParaRPr lang="en-IN"/>
        </a:p>
      </dgm:t>
    </dgm:pt>
    <dgm:pt modelId="{24894160-5B64-4494-B537-ADAE2EF5CBEB}">
      <dgm:prSet phldrT="[Text]" custT="1"/>
      <dgm:spPr/>
      <dgm:t>
        <a:bodyPr anchor="t"/>
        <a:lstStyle/>
        <a:p>
          <a:r>
            <a:rPr lang="en-IN" sz="1200" b="1">
              <a:solidFill>
                <a:schemeClr val="bg1"/>
              </a:solidFill>
              <a:latin typeface="Work Sans" pitchFamily="2" charset="0"/>
            </a:rPr>
            <a:t>Strengths</a:t>
          </a:r>
        </a:p>
        <a:p>
          <a:r>
            <a:rPr lang="en-GB" sz="1200" b="0" i="0">
              <a:solidFill>
                <a:schemeClr val="bg1"/>
              </a:solidFill>
              <a:latin typeface="Work Sans" pitchFamily="2" charset="0"/>
            </a:rPr>
            <a:t>High demand for energy supports stable revenue, with significant control over global energy supplies</a:t>
          </a:r>
          <a:endParaRPr lang="en-IN" sz="1200">
            <a:solidFill>
              <a:schemeClr val="bg1"/>
            </a:solidFill>
            <a:latin typeface="Work Sans" pitchFamily="2" charset="0"/>
          </a:endParaRPr>
        </a:p>
      </dgm:t>
    </dgm:pt>
    <dgm:pt modelId="{6A3B810D-F314-4F8C-BA48-C4CB395EC4E1}" type="parTrans" cxnId="{C95E9FC1-8644-46CA-8791-C63405228480}">
      <dgm:prSet/>
      <dgm:spPr/>
      <dgm:t>
        <a:bodyPr/>
        <a:lstStyle/>
        <a:p>
          <a:endParaRPr lang="en-IN" sz="1200">
            <a:solidFill>
              <a:schemeClr val="bg1"/>
            </a:solidFill>
            <a:latin typeface="Work Sans" pitchFamily="2" charset="0"/>
          </a:endParaRPr>
        </a:p>
      </dgm:t>
    </dgm:pt>
    <dgm:pt modelId="{0F1324F7-BAEE-46C1-81A7-5DA021F73260}" type="sibTrans" cxnId="{C95E9FC1-8644-46CA-8791-C63405228480}">
      <dgm:prSet/>
      <dgm:spPr/>
      <dgm:t>
        <a:bodyPr/>
        <a:lstStyle/>
        <a:p>
          <a:endParaRPr lang="en-IN" sz="1200">
            <a:solidFill>
              <a:schemeClr val="bg1"/>
            </a:solidFill>
            <a:latin typeface="Work Sans" pitchFamily="2" charset="0"/>
          </a:endParaRPr>
        </a:p>
      </dgm:t>
    </dgm:pt>
    <dgm:pt modelId="{FCAA0AD9-B8A6-4AC4-9AB1-C4B3456DCFDD}">
      <dgm:prSet phldrT="[Text]" custT="1"/>
      <dgm:spPr/>
      <dgm:t>
        <a:bodyPr anchor="t"/>
        <a:lstStyle/>
        <a:p>
          <a:pPr marL="0" lvl="0" algn="ctr" defTabSz="533400">
            <a:lnSpc>
              <a:spcPct val="90000"/>
            </a:lnSpc>
            <a:spcBef>
              <a:spcPct val="0"/>
            </a:spcBef>
            <a:spcAft>
              <a:spcPct val="35000"/>
            </a:spcAft>
            <a:buNone/>
          </a:pPr>
          <a:r>
            <a:rPr lang="en-IN" sz="1200" b="1" kern="1200">
              <a:solidFill>
                <a:schemeClr val="bg1"/>
              </a:solidFill>
              <a:latin typeface="Work Sans" pitchFamily="2" charset="0"/>
            </a:rPr>
            <a:t>Weaknesses</a:t>
          </a:r>
        </a:p>
        <a:p>
          <a:pPr marL="0" lvl="0" algn="ctr" defTabSz="533400">
            <a:lnSpc>
              <a:spcPct val="90000"/>
            </a:lnSpc>
            <a:spcBef>
              <a:spcPct val="0"/>
            </a:spcBef>
            <a:spcAft>
              <a:spcPct val="35000"/>
            </a:spcAft>
            <a:buNone/>
          </a:pPr>
          <a:r>
            <a:rPr lang="en-GB" sz="1200" b="0" i="0" kern="1200">
              <a:solidFill>
                <a:schemeClr val="bg1"/>
              </a:solidFill>
              <a:latin typeface="Work Sans" pitchFamily="2" charset="0"/>
              <a:ea typeface="+mn-ea"/>
              <a:cs typeface="+mn-cs"/>
            </a:rPr>
            <a:t>Environmental concerns and regulatory challenges, along with high capital and operational costs.</a:t>
          </a:r>
          <a:endParaRPr lang="en-IN" sz="1200" b="0" i="0" kern="1200">
            <a:solidFill>
              <a:schemeClr val="bg1"/>
            </a:solidFill>
            <a:latin typeface="Work Sans" pitchFamily="2" charset="0"/>
            <a:ea typeface="+mn-ea"/>
            <a:cs typeface="+mn-cs"/>
          </a:endParaRPr>
        </a:p>
      </dgm:t>
    </dgm:pt>
    <dgm:pt modelId="{6C3D88D8-365B-40F9-84E5-82BF8BC032D7}" type="parTrans" cxnId="{02BE18A7-C8AC-40F3-A1E5-C310E16400EE}">
      <dgm:prSet/>
      <dgm:spPr/>
      <dgm:t>
        <a:bodyPr/>
        <a:lstStyle/>
        <a:p>
          <a:endParaRPr lang="en-IN" sz="1200">
            <a:solidFill>
              <a:schemeClr val="bg1"/>
            </a:solidFill>
            <a:latin typeface="Work Sans" pitchFamily="2" charset="0"/>
          </a:endParaRPr>
        </a:p>
      </dgm:t>
    </dgm:pt>
    <dgm:pt modelId="{50472AD9-B882-43C3-984F-B177BA6D50E9}" type="sibTrans" cxnId="{02BE18A7-C8AC-40F3-A1E5-C310E16400EE}">
      <dgm:prSet/>
      <dgm:spPr/>
      <dgm:t>
        <a:bodyPr/>
        <a:lstStyle/>
        <a:p>
          <a:endParaRPr lang="en-IN" sz="1200">
            <a:solidFill>
              <a:schemeClr val="bg1"/>
            </a:solidFill>
            <a:latin typeface="Work Sans" pitchFamily="2" charset="0"/>
          </a:endParaRPr>
        </a:p>
      </dgm:t>
    </dgm:pt>
    <dgm:pt modelId="{527EC47D-2E76-4A1B-BD36-8FCF518C8607}">
      <dgm:prSet phldrT="[Text]" custT="1"/>
      <dgm:spPr/>
      <dgm:t>
        <a:bodyPr anchor="t"/>
        <a:lstStyle/>
        <a:p>
          <a:r>
            <a:rPr lang="en-IN" sz="1200" b="1" i="0" kern="1200">
              <a:solidFill>
                <a:schemeClr val="bg1"/>
              </a:solidFill>
              <a:latin typeface="Work Sans" pitchFamily="2" charset="0"/>
            </a:rPr>
            <a:t>Opportunities</a:t>
          </a:r>
        </a:p>
        <a:p>
          <a:r>
            <a:rPr lang="en-GB" sz="1200" b="0" i="0" kern="1200">
              <a:solidFill>
                <a:schemeClr val="bg1"/>
              </a:solidFill>
              <a:latin typeface="Work Sans" pitchFamily="2" charset="0"/>
              <a:ea typeface="+mn-ea"/>
              <a:cs typeface="+mn-cs"/>
            </a:rPr>
            <a:t>Transition to renewable energy sources and technological innovations in extraction and production methods</a:t>
          </a:r>
          <a:r>
            <a:rPr lang="en-GB" sz="1200" b="0" i="0" kern="1200">
              <a:solidFill>
                <a:schemeClr val="bg1"/>
              </a:solidFill>
              <a:latin typeface="Work Sans" pitchFamily="2" charset="0"/>
            </a:rPr>
            <a:t>.</a:t>
          </a:r>
          <a:endParaRPr lang="en-IN" sz="1200" kern="1200">
            <a:solidFill>
              <a:schemeClr val="bg1"/>
            </a:solidFill>
            <a:latin typeface="Work Sans" pitchFamily="2" charset="0"/>
          </a:endParaRPr>
        </a:p>
      </dgm:t>
    </dgm:pt>
    <dgm:pt modelId="{A15B1379-0D00-46D1-B734-3957E8B9B968}" type="parTrans" cxnId="{4B4C411C-89A1-496E-91F3-D5C6A5AFF900}">
      <dgm:prSet/>
      <dgm:spPr/>
      <dgm:t>
        <a:bodyPr/>
        <a:lstStyle/>
        <a:p>
          <a:endParaRPr lang="en-IN" sz="1200">
            <a:solidFill>
              <a:schemeClr val="bg1"/>
            </a:solidFill>
            <a:latin typeface="Work Sans" pitchFamily="2" charset="0"/>
          </a:endParaRPr>
        </a:p>
      </dgm:t>
    </dgm:pt>
    <dgm:pt modelId="{099A99BC-B3DA-4C78-9D4B-435ABFEC761C}" type="sibTrans" cxnId="{4B4C411C-89A1-496E-91F3-D5C6A5AFF900}">
      <dgm:prSet/>
      <dgm:spPr/>
      <dgm:t>
        <a:bodyPr/>
        <a:lstStyle/>
        <a:p>
          <a:endParaRPr lang="en-IN" sz="1200">
            <a:solidFill>
              <a:schemeClr val="bg1"/>
            </a:solidFill>
            <a:latin typeface="Work Sans" pitchFamily="2" charset="0"/>
          </a:endParaRPr>
        </a:p>
      </dgm:t>
    </dgm:pt>
    <dgm:pt modelId="{685159B3-DB7D-47F1-B5E9-FB850E53CE06}">
      <dgm:prSet phldrT="[Text]" custT="1"/>
      <dgm:spPr/>
      <dgm:t>
        <a:bodyPr anchor="t"/>
        <a:lstStyle/>
        <a:p>
          <a:r>
            <a:rPr lang="en-IN" sz="1200" b="1" i="0" kern="1200">
              <a:solidFill>
                <a:schemeClr val="bg1"/>
              </a:solidFill>
              <a:latin typeface="Work Sans" pitchFamily="2" charset="0"/>
            </a:rPr>
            <a:t>Threats</a:t>
          </a:r>
        </a:p>
        <a:p>
          <a:r>
            <a:rPr lang="en-GB" sz="1200" b="0" i="0" kern="1200">
              <a:solidFill>
                <a:schemeClr val="bg1"/>
              </a:solidFill>
              <a:latin typeface="Work Sans" pitchFamily="2" charset="0"/>
              <a:ea typeface="+mn-ea"/>
              <a:cs typeface="+mn-cs"/>
            </a:rPr>
            <a:t>Volatile oil prices and the global shift towards sustainable energy sources threaten traditional revenue models.</a:t>
          </a:r>
          <a:endParaRPr lang="en-IN" sz="1200" b="0" i="0" kern="1200">
            <a:solidFill>
              <a:schemeClr val="bg1"/>
            </a:solidFill>
            <a:latin typeface="Work Sans" pitchFamily="2" charset="0"/>
            <a:ea typeface="+mn-ea"/>
            <a:cs typeface="+mn-cs"/>
          </a:endParaRPr>
        </a:p>
      </dgm:t>
    </dgm:pt>
    <dgm:pt modelId="{C6CA82D4-185C-43A3-904C-6692A686B04E}" type="parTrans" cxnId="{33B50855-73DB-4857-A2F3-B398030ED0C4}">
      <dgm:prSet/>
      <dgm:spPr/>
      <dgm:t>
        <a:bodyPr/>
        <a:lstStyle/>
        <a:p>
          <a:endParaRPr lang="en-IN" sz="1200">
            <a:solidFill>
              <a:schemeClr val="bg1"/>
            </a:solidFill>
            <a:latin typeface="Work Sans" pitchFamily="2" charset="0"/>
          </a:endParaRPr>
        </a:p>
      </dgm:t>
    </dgm:pt>
    <dgm:pt modelId="{585ED255-46B1-4024-80FF-B03DE4699831}" type="sibTrans" cxnId="{33B50855-73DB-4857-A2F3-B398030ED0C4}">
      <dgm:prSet/>
      <dgm:spPr/>
      <dgm:t>
        <a:bodyPr/>
        <a:lstStyle/>
        <a:p>
          <a:endParaRPr lang="en-IN" sz="1200">
            <a:solidFill>
              <a:schemeClr val="bg1"/>
            </a:solidFill>
            <a:latin typeface="Work Sans" pitchFamily="2" charset="0"/>
          </a:endParaRPr>
        </a:p>
      </dgm:t>
    </dgm:pt>
    <dgm:pt modelId="{8AA5C34C-5A4C-4CBF-AA84-2E4F3C303690}" type="pres">
      <dgm:prSet presAssocID="{DB2DDB31-B2D8-453D-8243-6879171289C5}" presName="matrix" presStyleCnt="0">
        <dgm:presLayoutVars>
          <dgm:chMax val="1"/>
          <dgm:dir/>
          <dgm:resizeHandles val="exact"/>
        </dgm:presLayoutVars>
      </dgm:prSet>
      <dgm:spPr/>
    </dgm:pt>
    <dgm:pt modelId="{E610A2A5-E827-4054-A741-47581FAFBB5F}" type="pres">
      <dgm:prSet presAssocID="{DB2DDB31-B2D8-453D-8243-6879171289C5}" presName="axisShape" presStyleLbl="bgShp" presStyleIdx="0" presStyleCnt="1" custScaleX="217072"/>
      <dgm:spPr/>
    </dgm:pt>
    <dgm:pt modelId="{0DD3DA06-BC43-4E29-8621-50154E7F9C3A}" type="pres">
      <dgm:prSet presAssocID="{DB2DDB31-B2D8-453D-8243-6879171289C5}" presName="rect1" presStyleLbl="node1" presStyleIdx="0" presStyleCnt="4" custScaleX="257312" custLinFactNeighborX="-86968" custLinFactNeighborY="-3865">
        <dgm:presLayoutVars>
          <dgm:chMax val="0"/>
          <dgm:chPref val="0"/>
          <dgm:bulletEnabled val="1"/>
        </dgm:presLayoutVars>
      </dgm:prSet>
      <dgm:spPr/>
    </dgm:pt>
    <dgm:pt modelId="{99C5E7E9-0E62-45DE-8093-5FBD20A94EB3}" type="pres">
      <dgm:prSet presAssocID="{DB2DDB31-B2D8-453D-8243-6879171289C5}" presName="rect2" presStyleLbl="node1" presStyleIdx="1" presStyleCnt="4" custScaleX="238615" custLinFactNeighborX="70926" custLinFactNeighborY="-2209">
        <dgm:presLayoutVars>
          <dgm:chMax val="0"/>
          <dgm:chPref val="0"/>
          <dgm:bulletEnabled val="1"/>
        </dgm:presLayoutVars>
      </dgm:prSet>
      <dgm:spPr/>
    </dgm:pt>
    <dgm:pt modelId="{92102C0D-B901-4BD7-9C29-1755C9B6A227}" type="pres">
      <dgm:prSet presAssocID="{DB2DDB31-B2D8-453D-8243-6879171289C5}" presName="rect3" presStyleLbl="node1" presStyleIdx="2" presStyleCnt="4" custScaleX="265266" custLinFactNeighborX="-88976" custLinFactNeighborY="828">
        <dgm:presLayoutVars>
          <dgm:chMax val="0"/>
          <dgm:chPref val="0"/>
          <dgm:bulletEnabled val="1"/>
        </dgm:presLayoutVars>
      </dgm:prSet>
      <dgm:spPr/>
    </dgm:pt>
    <dgm:pt modelId="{14BF5483-8941-495A-8DD2-584886B1D1B7}" type="pres">
      <dgm:prSet presAssocID="{DB2DDB31-B2D8-453D-8243-6879171289C5}" presName="rect4" presStyleLbl="node1" presStyleIdx="3" presStyleCnt="4" custScaleX="235990" custLinFactNeighborX="75648" custLinFactNeighborY="-828">
        <dgm:presLayoutVars>
          <dgm:chMax val="0"/>
          <dgm:chPref val="0"/>
          <dgm:bulletEnabled val="1"/>
        </dgm:presLayoutVars>
      </dgm:prSet>
      <dgm:spPr/>
    </dgm:pt>
  </dgm:ptLst>
  <dgm:cxnLst>
    <dgm:cxn modelId="{4B4C411C-89A1-496E-91F3-D5C6A5AFF900}" srcId="{DB2DDB31-B2D8-453D-8243-6879171289C5}" destId="{527EC47D-2E76-4A1B-BD36-8FCF518C8607}" srcOrd="2" destOrd="0" parTransId="{A15B1379-0D00-46D1-B734-3957E8B9B968}" sibTransId="{099A99BC-B3DA-4C78-9D4B-435ABFEC761C}"/>
    <dgm:cxn modelId="{3C37082A-CF7D-40AA-BAF0-E358B43EB6DE}" type="presOf" srcId="{24894160-5B64-4494-B537-ADAE2EF5CBEB}" destId="{0DD3DA06-BC43-4E29-8621-50154E7F9C3A}" srcOrd="0" destOrd="0" presId="urn:microsoft.com/office/officeart/2005/8/layout/matrix2"/>
    <dgm:cxn modelId="{96BCC463-5BCB-4F21-AA95-0C490532B4F4}" type="presOf" srcId="{FCAA0AD9-B8A6-4AC4-9AB1-C4B3456DCFDD}" destId="{99C5E7E9-0E62-45DE-8093-5FBD20A94EB3}" srcOrd="0" destOrd="0" presId="urn:microsoft.com/office/officeart/2005/8/layout/matrix2"/>
    <dgm:cxn modelId="{33B50855-73DB-4857-A2F3-B398030ED0C4}" srcId="{DB2DDB31-B2D8-453D-8243-6879171289C5}" destId="{685159B3-DB7D-47F1-B5E9-FB850E53CE06}" srcOrd="3" destOrd="0" parTransId="{C6CA82D4-185C-43A3-904C-6692A686B04E}" sibTransId="{585ED255-46B1-4024-80FF-B03DE4699831}"/>
    <dgm:cxn modelId="{02BE18A7-C8AC-40F3-A1E5-C310E16400EE}" srcId="{DB2DDB31-B2D8-453D-8243-6879171289C5}" destId="{FCAA0AD9-B8A6-4AC4-9AB1-C4B3456DCFDD}" srcOrd="1" destOrd="0" parTransId="{6C3D88D8-365B-40F9-84E5-82BF8BC032D7}" sibTransId="{50472AD9-B882-43C3-984F-B177BA6D50E9}"/>
    <dgm:cxn modelId="{C95E9FC1-8644-46CA-8791-C63405228480}" srcId="{DB2DDB31-B2D8-453D-8243-6879171289C5}" destId="{24894160-5B64-4494-B537-ADAE2EF5CBEB}" srcOrd="0" destOrd="0" parTransId="{6A3B810D-F314-4F8C-BA48-C4CB395EC4E1}" sibTransId="{0F1324F7-BAEE-46C1-81A7-5DA021F73260}"/>
    <dgm:cxn modelId="{08DABEC1-4E8E-48A8-A194-F69141EB08BD}" type="presOf" srcId="{DB2DDB31-B2D8-453D-8243-6879171289C5}" destId="{8AA5C34C-5A4C-4CBF-AA84-2E4F3C303690}" srcOrd="0" destOrd="0" presId="urn:microsoft.com/office/officeart/2005/8/layout/matrix2"/>
    <dgm:cxn modelId="{2FB892E3-8CDE-4886-95E5-287055266704}" type="presOf" srcId="{527EC47D-2E76-4A1B-BD36-8FCF518C8607}" destId="{92102C0D-B901-4BD7-9C29-1755C9B6A227}" srcOrd="0" destOrd="0" presId="urn:microsoft.com/office/officeart/2005/8/layout/matrix2"/>
    <dgm:cxn modelId="{0DC1E7F5-CA98-42DD-BCA4-44E222D3D0B1}" type="presOf" srcId="{685159B3-DB7D-47F1-B5E9-FB850E53CE06}" destId="{14BF5483-8941-495A-8DD2-584886B1D1B7}" srcOrd="0" destOrd="0" presId="urn:microsoft.com/office/officeart/2005/8/layout/matrix2"/>
    <dgm:cxn modelId="{62A7110D-97B3-4F1D-904F-F30FD7FADC8D}" type="presParOf" srcId="{8AA5C34C-5A4C-4CBF-AA84-2E4F3C303690}" destId="{E610A2A5-E827-4054-A741-47581FAFBB5F}" srcOrd="0" destOrd="0" presId="urn:microsoft.com/office/officeart/2005/8/layout/matrix2"/>
    <dgm:cxn modelId="{EE31FA93-7F82-4820-8669-49FD24ACDBB6}" type="presParOf" srcId="{8AA5C34C-5A4C-4CBF-AA84-2E4F3C303690}" destId="{0DD3DA06-BC43-4E29-8621-50154E7F9C3A}" srcOrd="1" destOrd="0" presId="urn:microsoft.com/office/officeart/2005/8/layout/matrix2"/>
    <dgm:cxn modelId="{61F6EB09-0495-413D-BC27-40025A270004}" type="presParOf" srcId="{8AA5C34C-5A4C-4CBF-AA84-2E4F3C303690}" destId="{99C5E7E9-0E62-45DE-8093-5FBD20A94EB3}" srcOrd="2" destOrd="0" presId="urn:microsoft.com/office/officeart/2005/8/layout/matrix2"/>
    <dgm:cxn modelId="{726B645D-CDB6-4DEB-ADFA-01D81833694B}" type="presParOf" srcId="{8AA5C34C-5A4C-4CBF-AA84-2E4F3C303690}" destId="{92102C0D-B901-4BD7-9C29-1755C9B6A227}" srcOrd="3" destOrd="0" presId="urn:microsoft.com/office/officeart/2005/8/layout/matrix2"/>
    <dgm:cxn modelId="{E46A4B5D-279D-4B6F-B9BA-BCAE45879CD5}" type="presParOf" srcId="{8AA5C34C-5A4C-4CBF-AA84-2E4F3C303690}" destId="{14BF5483-8941-495A-8DD2-584886B1D1B7}" srcOrd="4" destOrd="0" presId="urn:microsoft.com/office/officeart/2005/8/layout/matrix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10A2A5-E827-4054-A741-47581FAFBB5F}">
      <dsp:nvSpPr>
        <dsp:cNvPr id="0" name=""/>
        <dsp:cNvSpPr/>
      </dsp:nvSpPr>
      <dsp:spPr>
        <a:xfrm>
          <a:off x="91560" y="0"/>
          <a:ext cx="7336108" cy="3379574"/>
        </a:xfrm>
        <a:prstGeom prst="quadArrow">
          <a:avLst>
            <a:gd name="adj1" fmla="val 2000"/>
            <a:gd name="adj2" fmla="val 4000"/>
            <a:gd name="adj3" fmla="val 5000"/>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DD3DA06-BC43-4E29-8621-50154E7F9C3A}">
      <dsp:nvSpPr>
        <dsp:cNvPr id="0" name=""/>
        <dsp:cNvSpPr/>
      </dsp:nvSpPr>
      <dsp:spPr>
        <a:xfrm>
          <a:off x="50545" y="167424"/>
          <a:ext cx="3478419" cy="1351829"/>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t" anchorCtr="0">
          <a:noAutofit/>
        </a:bodyPr>
        <a:lstStyle/>
        <a:p>
          <a:pPr marL="0" lvl="0" indent="0" algn="ctr" defTabSz="533400">
            <a:lnSpc>
              <a:spcPct val="90000"/>
            </a:lnSpc>
            <a:spcBef>
              <a:spcPct val="0"/>
            </a:spcBef>
            <a:spcAft>
              <a:spcPct val="35000"/>
            </a:spcAft>
            <a:buNone/>
          </a:pPr>
          <a:r>
            <a:rPr lang="en-IN" sz="1200" b="1" kern="1200">
              <a:solidFill>
                <a:schemeClr val="bg1"/>
              </a:solidFill>
              <a:latin typeface="Work Sans" pitchFamily="2" charset="0"/>
            </a:rPr>
            <a:t>Strengths</a:t>
          </a:r>
          <a:endParaRPr lang="en-GB" sz="1200" b="0" i="0" kern="1200">
            <a:solidFill>
              <a:schemeClr val="bg1"/>
            </a:solidFill>
            <a:latin typeface="Work Sans" pitchFamily="2" charset="0"/>
          </a:endParaRPr>
        </a:p>
        <a:p>
          <a:pPr marL="0" lvl="0" indent="0" algn="ctr" defTabSz="533400">
            <a:lnSpc>
              <a:spcPct val="90000"/>
            </a:lnSpc>
            <a:spcBef>
              <a:spcPct val="0"/>
            </a:spcBef>
            <a:spcAft>
              <a:spcPct val="35000"/>
            </a:spcAft>
            <a:buNone/>
          </a:pPr>
          <a:r>
            <a:rPr lang="en-GB" sz="1200" b="0" i="0" kern="1200">
              <a:solidFill>
                <a:schemeClr val="bg1"/>
              </a:solidFill>
              <a:latin typeface="Work Sans" pitchFamily="2" charset="0"/>
            </a:rPr>
            <a:t>Highly innovative with the ability to scale solutions globally, driving high profit margins through diverse applications across sectors.</a:t>
          </a:r>
          <a:endParaRPr lang="en-IN" sz="1200" kern="1200">
            <a:solidFill>
              <a:schemeClr val="bg1"/>
            </a:solidFill>
            <a:latin typeface="Work Sans" pitchFamily="2" charset="0"/>
          </a:endParaRPr>
        </a:p>
        <a:p>
          <a:pPr marL="0" lvl="0" indent="0" algn="ctr" defTabSz="533400">
            <a:lnSpc>
              <a:spcPct val="90000"/>
            </a:lnSpc>
            <a:spcBef>
              <a:spcPct val="0"/>
            </a:spcBef>
            <a:spcAft>
              <a:spcPct val="35000"/>
            </a:spcAft>
            <a:buNone/>
          </a:pPr>
          <a:endParaRPr lang="en-IN" sz="1200" kern="1200">
            <a:solidFill>
              <a:schemeClr val="bg1"/>
            </a:solidFill>
            <a:latin typeface="Work Sans" pitchFamily="2" charset="0"/>
          </a:endParaRPr>
        </a:p>
      </dsp:txBody>
      <dsp:txXfrm>
        <a:off x="116536" y="233415"/>
        <a:ext cx="3346437" cy="1219847"/>
      </dsp:txXfrm>
    </dsp:sp>
    <dsp:sp modelId="{99C5E7E9-0E62-45DE-8093-5FBD20A94EB3}">
      <dsp:nvSpPr>
        <dsp:cNvPr id="0" name=""/>
        <dsp:cNvSpPr/>
      </dsp:nvSpPr>
      <dsp:spPr>
        <a:xfrm>
          <a:off x="3899778" y="189810"/>
          <a:ext cx="3225668" cy="1351829"/>
        </a:xfrm>
        <a:prstGeom prst="roundRect">
          <a:avLst/>
        </a:prstGeom>
        <a:solidFill>
          <a:schemeClr val="accent5">
            <a:hueOff val="2003568"/>
            <a:satOff val="-8793"/>
            <a:lumOff val="261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t" anchorCtr="0">
          <a:noAutofit/>
        </a:bodyPr>
        <a:lstStyle/>
        <a:p>
          <a:pPr marL="0" lvl="0" indent="0" algn="ctr" defTabSz="533400">
            <a:lnSpc>
              <a:spcPct val="90000"/>
            </a:lnSpc>
            <a:spcBef>
              <a:spcPct val="0"/>
            </a:spcBef>
            <a:spcAft>
              <a:spcPct val="35000"/>
            </a:spcAft>
            <a:buNone/>
          </a:pPr>
          <a:r>
            <a:rPr lang="en-IN" sz="1200" b="1" kern="1200">
              <a:solidFill>
                <a:schemeClr val="bg1"/>
              </a:solidFill>
              <a:latin typeface="Work Sans" pitchFamily="2" charset="0"/>
              <a:ea typeface="+mn-ea"/>
              <a:cs typeface="+mn-cs"/>
            </a:rPr>
            <a:t>Weaknesses</a:t>
          </a:r>
          <a:endParaRPr lang="en-GB" sz="1200" b="1" kern="1200">
            <a:solidFill>
              <a:schemeClr val="bg1"/>
            </a:solidFill>
            <a:latin typeface="Work Sans" pitchFamily="2" charset="0"/>
            <a:ea typeface="+mn-ea"/>
            <a:cs typeface="+mn-cs"/>
          </a:endParaRPr>
        </a:p>
        <a:p>
          <a:pPr marL="0" lvl="0" algn="ctr" defTabSz="533400">
            <a:lnSpc>
              <a:spcPct val="90000"/>
            </a:lnSpc>
            <a:spcBef>
              <a:spcPct val="0"/>
            </a:spcBef>
            <a:spcAft>
              <a:spcPct val="35000"/>
            </a:spcAft>
            <a:buNone/>
          </a:pPr>
          <a:r>
            <a:rPr lang="en-GB" sz="1200" b="0" i="0" kern="1200">
              <a:solidFill>
                <a:schemeClr val="bg1"/>
              </a:solidFill>
              <a:latin typeface="Work Sans" pitchFamily="2" charset="0"/>
            </a:rPr>
            <a:t>Struggles with quickly becoming outdated and high research costs, while constantly dealing with threats to online security.</a:t>
          </a:r>
          <a:endParaRPr lang="en-IN" sz="1200" kern="1200">
            <a:solidFill>
              <a:schemeClr val="bg1"/>
            </a:solidFill>
            <a:latin typeface="Work Sans" pitchFamily="2" charset="0"/>
          </a:endParaRPr>
        </a:p>
      </dsp:txBody>
      <dsp:txXfrm>
        <a:off x="3965769" y="255801"/>
        <a:ext cx="3093686" cy="1219847"/>
      </dsp:txXfrm>
    </dsp:sp>
    <dsp:sp modelId="{92102C0D-B901-4BD7-9C29-1755C9B6A227}">
      <dsp:nvSpPr>
        <dsp:cNvPr id="0" name=""/>
        <dsp:cNvSpPr/>
      </dsp:nvSpPr>
      <dsp:spPr>
        <a:xfrm>
          <a:off x="0" y="1830458"/>
          <a:ext cx="3585944" cy="1351829"/>
        </a:xfrm>
        <a:prstGeom prst="roundRect">
          <a:avLst/>
        </a:prstGeom>
        <a:solidFill>
          <a:schemeClr val="accent5">
            <a:hueOff val="4007135"/>
            <a:satOff val="-17587"/>
            <a:lumOff val="522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t" anchorCtr="0">
          <a:noAutofit/>
        </a:bodyPr>
        <a:lstStyle/>
        <a:p>
          <a:pPr marL="0" lvl="0" indent="0" algn="ctr" defTabSz="533400">
            <a:lnSpc>
              <a:spcPct val="90000"/>
            </a:lnSpc>
            <a:spcBef>
              <a:spcPct val="0"/>
            </a:spcBef>
            <a:spcAft>
              <a:spcPct val="35000"/>
            </a:spcAft>
            <a:buNone/>
          </a:pPr>
          <a:r>
            <a:rPr lang="en-IN" sz="1200" b="1" kern="1200">
              <a:solidFill>
                <a:schemeClr val="bg1"/>
              </a:solidFill>
              <a:latin typeface="Work Sans" pitchFamily="2" charset="0"/>
              <a:ea typeface="+mn-ea"/>
              <a:cs typeface="+mn-cs"/>
            </a:rPr>
            <a:t>Opportunities</a:t>
          </a:r>
        </a:p>
        <a:p>
          <a:pPr marL="0" lvl="0" algn="ctr" defTabSz="533400" rtl="0">
            <a:lnSpc>
              <a:spcPct val="90000"/>
            </a:lnSpc>
            <a:spcBef>
              <a:spcPct val="0"/>
            </a:spcBef>
            <a:spcAft>
              <a:spcPct val="35000"/>
            </a:spcAft>
            <a:buNone/>
          </a:pPr>
          <a:r>
            <a:rPr lang="en-GB" sz="1200" b="0" i="0" kern="1200">
              <a:solidFill>
                <a:schemeClr val="bg1"/>
              </a:solidFill>
              <a:latin typeface="Work Sans" pitchFamily="2" charset="0"/>
            </a:rPr>
            <a:t>Expanding markets in cloud computing, AI, and IoT present significant growth prospects</a:t>
          </a:r>
          <a:endParaRPr lang="en-IN" sz="1200" kern="1200">
            <a:solidFill>
              <a:schemeClr val="bg1"/>
            </a:solidFill>
            <a:latin typeface="Work Sans" pitchFamily="2" charset="0"/>
          </a:endParaRPr>
        </a:p>
      </dsp:txBody>
      <dsp:txXfrm>
        <a:off x="65991" y="1896449"/>
        <a:ext cx="3453962" cy="1219847"/>
      </dsp:txXfrm>
    </dsp:sp>
    <dsp:sp modelId="{14BF5483-8941-495A-8DD2-584886B1D1B7}">
      <dsp:nvSpPr>
        <dsp:cNvPr id="0" name=""/>
        <dsp:cNvSpPr/>
      </dsp:nvSpPr>
      <dsp:spPr>
        <a:xfrm>
          <a:off x="3981355" y="1796878"/>
          <a:ext cx="3190182" cy="1351829"/>
        </a:xfrm>
        <a:prstGeom prst="roundRect">
          <a:avLst/>
        </a:prstGeom>
        <a:solidFill>
          <a:schemeClr val="accent5">
            <a:hueOff val="6010703"/>
            <a:satOff val="-26380"/>
            <a:lumOff val="784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t" anchorCtr="0">
          <a:noAutofit/>
        </a:bodyPr>
        <a:lstStyle/>
        <a:p>
          <a:pPr marL="0" lvl="0" indent="0" algn="ctr" defTabSz="533400">
            <a:lnSpc>
              <a:spcPct val="90000"/>
            </a:lnSpc>
            <a:spcBef>
              <a:spcPct val="0"/>
            </a:spcBef>
            <a:spcAft>
              <a:spcPct val="35000"/>
            </a:spcAft>
            <a:buNone/>
          </a:pPr>
          <a:r>
            <a:rPr lang="en-IN" sz="1200" b="1" kern="1200">
              <a:solidFill>
                <a:schemeClr val="bg1"/>
              </a:solidFill>
              <a:latin typeface="Work Sans" pitchFamily="2" charset="0"/>
              <a:ea typeface="+mn-ea"/>
              <a:cs typeface="+mn-cs"/>
            </a:rPr>
            <a:t>Threats</a:t>
          </a:r>
          <a:endParaRPr lang="en-GB" sz="1200" b="1" kern="1200">
            <a:solidFill>
              <a:schemeClr val="bg1"/>
            </a:solidFill>
            <a:latin typeface="Work Sans" pitchFamily="2" charset="0"/>
            <a:ea typeface="+mn-ea"/>
            <a:cs typeface="+mn-cs"/>
          </a:endParaRPr>
        </a:p>
        <a:p>
          <a:pPr marL="0" lvl="0" algn="ctr" defTabSz="533400">
            <a:lnSpc>
              <a:spcPct val="90000"/>
            </a:lnSpc>
            <a:spcBef>
              <a:spcPct val="0"/>
            </a:spcBef>
            <a:spcAft>
              <a:spcPct val="35000"/>
            </a:spcAft>
            <a:buNone/>
          </a:pPr>
          <a:r>
            <a:rPr lang="en-IN" sz="1200" b="0" i="0" kern="1200">
              <a:solidFill>
                <a:schemeClr val="bg1"/>
              </a:solidFill>
              <a:latin typeface="Work Sans" pitchFamily="2" charset="0"/>
            </a:rPr>
            <a:t>Regulatory changes, especially in data privacy, and the risk of technological disruption by newer technologies or startups</a:t>
          </a:r>
          <a:endParaRPr lang="en-IN" sz="1200" kern="1200">
            <a:solidFill>
              <a:schemeClr val="bg1"/>
            </a:solidFill>
            <a:latin typeface="Work Sans" pitchFamily="2" charset="0"/>
          </a:endParaRPr>
        </a:p>
      </dsp:txBody>
      <dsp:txXfrm>
        <a:off x="4047346" y="1862869"/>
        <a:ext cx="3058200" cy="121984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10A2A5-E827-4054-A741-47581FAFBB5F}">
      <dsp:nvSpPr>
        <dsp:cNvPr id="0" name=""/>
        <dsp:cNvSpPr/>
      </dsp:nvSpPr>
      <dsp:spPr>
        <a:xfrm>
          <a:off x="91560" y="0"/>
          <a:ext cx="7336108" cy="3379574"/>
        </a:xfrm>
        <a:prstGeom prst="quadArrow">
          <a:avLst>
            <a:gd name="adj1" fmla="val 2000"/>
            <a:gd name="adj2" fmla="val 4000"/>
            <a:gd name="adj3" fmla="val 5000"/>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DD3DA06-BC43-4E29-8621-50154E7F9C3A}">
      <dsp:nvSpPr>
        <dsp:cNvPr id="0" name=""/>
        <dsp:cNvSpPr/>
      </dsp:nvSpPr>
      <dsp:spPr>
        <a:xfrm>
          <a:off x="50545" y="167424"/>
          <a:ext cx="3478419" cy="1351829"/>
        </a:xfrm>
        <a:prstGeom prst="roundRect">
          <a:avLst/>
        </a:prstGeom>
        <a:solidFill>
          <a:srgbClr val="5AA2AE">
            <a:hueOff val="0"/>
            <a:satOff val="0"/>
            <a:lumOff val="0"/>
            <a:alphaOff val="0"/>
          </a:srgbClr>
        </a:solidFill>
        <a:ln w="25400" cap="flat" cmpd="sng" algn="ctr">
          <a:solidFill>
            <a:prstClr val="white">
              <a:hueOff val="0"/>
              <a:satOff val="0"/>
              <a:lumOff val="0"/>
              <a:alphaOff val="0"/>
            </a:prst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t" anchorCtr="0">
          <a:noAutofit/>
        </a:bodyPr>
        <a:lstStyle/>
        <a:p>
          <a:pPr marL="0" lvl="0" indent="0" algn="ctr" defTabSz="577850">
            <a:lnSpc>
              <a:spcPct val="90000"/>
            </a:lnSpc>
            <a:spcBef>
              <a:spcPct val="0"/>
            </a:spcBef>
            <a:spcAft>
              <a:spcPct val="35000"/>
            </a:spcAft>
            <a:buNone/>
          </a:pPr>
          <a:r>
            <a:rPr lang="en-IN" sz="1200" b="1" kern="1200">
              <a:solidFill>
                <a:schemeClr val="bg1"/>
              </a:solidFill>
              <a:latin typeface="Work Sans"/>
              <a:ea typeface="+mn-ea"/>
              <a:cs typeface="+mn-cs"/>
            </a:rPr>
            <a:t>Strengths</a:t>
          </a:r>
        </a:p>
        <a:p>
          <a:pPr marL="0" lvl="0" indent="0" algn="ctr" defTabSz="577850">
            <a:lnSpc>
              <a:spcPct val="90000"/>
            </a:lnSpc>
            <a:spcBef>
              <a:spcPct val="0"/>
            </a:spcBef>
            <a:spcAft>
              <a:spcPct val="35000"/>
            </a:spcAft>
            <a:buNone/>
          </a:pPr>
          <a:r>
            <a:rPr lang="en-GB" sz="1200" b="0" i="0" kern="1200">
              <a:solidFill>
                <a:schemeClr val="bg1"/>
              </a:solidFill>
              <a:latin typeface="Work Sans"/>
            </a:rPr>
            <a:t>Established trust and brand value, with multiple revenue streams from interest, fees, and financial services</a:t>
          </a:r>
          <a:r>
            <a:rPr lang="en-GB" sz="1200" b="0" kern="1200">
              <a:solidFill>
                <a:schemeClr val="bg1"/>
              </a:solidFill>
              <a:latin typeface="Work Sans"/>
              <a:ea typeface="+mn-ea"/>
              <a:cs typeface="+mn-cs"/>
            </a:rPr>
            <a:t>.</a:t>
          </a:r>
          <a:endParaRPr lang="en-IN" sz="1200" b="1" kern="1200">
            <a:solidFill>
              <a:schemeClr val="bg1"/>
            </a:solidFill>
            <a:latin typeface="Work Sans"/>
            <a:ea typeface="+mn-ea"/>
            <a:cs typeface="+mn-cs"/>
          </a:endParaRPr>
        </a:p>
      </dsp:txBody>
      <dsp:txXfrm>
        <a:off x="116536" y="233415"/>
        <a:ext cx="3346437" cy="1219847"/>
      </dsp:txXfrm>
    </dsp:sp>
    <dsp:sp modelId="{99C5E7E9-0E62-45DE-8093-5FBD20A94EB3}">
      <dsp:nvSpPr>
        <dsp:cNvPr id="0" name=""/>
        <dsp:cNvSpPr/>
      </dsp:nvSpPr>
      <dsp:spPr>
        <a:xfrm>
          <a:off x="3899778" y="189810"/>
          <a:ext cx="3225668" cy="1351829"/>
        </a:xfrm>
        <a:prstGeom prst="roundRect">
          <a:avLst/>
        </a:prstGeom>
        <a:solidFill>
          <a:schemeClr val="accent5">
            <a:hueOff val="2003568"/>
            <a:satOff val="-8793"/>
            <a:lumOff val="261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t" anchorCtr="0">
          <a:noAutofit/>
        </a:bodyPr>
        <a:lstStyle/>
        <a:p>
          <a:pPr marL="0" lvl="0" indent="0" algn="ctr" defTabSz="533400">
            <a:lnSpc>
              <a:spcPct val="90000"/>
            </a:lnSpc>
            <a:spcBef>
              <a:spcPct val="0"/>
            </a:spcBef>
            <a:spcAft>
              <a:spcPct val="35000"/>
            </a:spcAft>
            <a:buNone/>
          </a:pPr>
          <a:r>
            <a:rPr lang="en-IN" sz="1200" b="1" kern="1200">
              <a:solidFill>
                <a:schemeClr val="bg1"/>
              </a:solidFill>
              <a:latin typeface="Work Sans"/>
            </a:rPr>
            <a:t>Weaknesses</a:t>
          </a:r>
        </a:p>
        <a:p>
          <a:pPr marL="0" lvl="0" indent="0" algn="ctr" defTabSz="533400">
            <a:lnSpc>
              <a:spcPct val="90000"/>
            </a:lnSpc>
            <a:spcBef>
              <a:spcPct val="0"/>
            </a:spcBef>
            <a:spcAft>
              <a:spcPct val="35000"/>
            </a:spcAft>
            <a:buNone/>
          </a:pPr>
          <a:r>
            <a:rPr lang="en-GB" sz="1200" b="0" i="0" kern="1200">
              <a:solidFill>
                <a:schemeClr val="bg1"/>
              </a:solidFill>
              <a:latin typeface="Work Sans"/>
              <a:ea typeface="+mn-ea"/>
              <a:cs typeface="+mn-cs"/>
            </a:rPr>
            <a:t>Vulnerable to financial crises and cyber-attacks, with heavy reliance on regulatory compliance.</a:t>
          </a:r>
          <a:endParaRPr lang="en-IN" sz="1200" b="0" i="0" kern="1200">
            <a:solidFill>
              <a:schemeClr val="bg1"/>
            </a:solidFill>
            <a:latin typeface="Work Sans"/>
            <a:ea typeface="+mn-ea"/>
            <a:cs typeface="+mn-cs"/>
          </a:endParaRPr>
        </a:p>
      </dsp:txBody>
      <dsp:txXfrm>
        <a:off x="3965769" y="255801"/>
        <a:ext cx="3093686" cy="1219847"/>
      </dsp:txXfrm>
    </dsp:sp>
    <dsp:sp modelId="{92102C0D-B901-4BD7-9C29-1755C9B6A227}">
      <dsp:nvSpPr>
        <dsp:cNvPr id="0" name=""/>
        <dsp:cNvSpPr/>
      </dsp:nvSpPr>
      <dsp:spPr>
        <a:xfrm>
          <a:off x="14924" y="1819265"/>
          <a:ext cx="3585944" cy="1351829"/>
        </a:xfrm>
        <a:prstGeom prst="roundRect">
          <a:avLst/>
        </a:prstGeom>
        <a:solidFill>
          <a:schemeClr val="accent5">
            <a:hueOff val="4007135"/>
            <a:satOff val="-17587"/>
            <a:lumOff val="522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t" anchorCtr="0">
          <a:noAutofit/>
        </a:bodyPr>
        <a:lstStyle/>
        <a:p>
          <a:pPr marL="0" lvl="0" indent="0" algn="ctr" defTabSz="533400">
            <a:lnSpc>
              <a:spcPct val="90000"/>
            </a:lnSpc>
            <a:spcBef>
              <a:spcPct val="0"/>
            </a:spcBef>
            <a:spcAft>
              <a:spcPct val="35000"/>
            </a:spcAft>
            <a:buNone/>
          </a:pPr>
          <a:r>
            <a:rPr lang="en-IN" sz="1200" b="1" i="0" kern="1200">
              <a:solidFill>
                <a:schemeClr val="bg1"/>
              </a:solidFill>
              <a:latin typeface="Work Sans"/>
            </a:rPr>
            <a:t>Opportunities</a:t>
          </a:r>
        </a:p>
        <a:p>
          <a:pPr marL="0" lvl="0" indent="0" algn="ctr" defTabSz="533400">
            <a:lnSpc>
              <a:spcPct val="90000"/>
            </a:lnSpc>
            <a:spcBef>
              <a:spcPct val="0"/>
            </a:spcBef>
            <a:spcAft>
              <a:spcPct val="35000"/>
            </a:spcAft>
            <a:buNone/>
          </a:pPr>
          <a:r>
            <a:rPr lang="en-GB" sz="1200" b="0" i="0" kern="1200">
              <a:solidFill>
                <a:schemeClr val="bg1"/>
              </a:solidFill>
              <a:latin typeface="Work Sans"/>
              <a:ea typeface="+mn-ea"/>
              <a:cs typeface="+mn-cs"/>
            </a:rPr>
            <a:t>Digital banking and fintech innovations offer paths for expansion and efficiency improvements.</a:t>
          </a:r>
          <a:endParaRPr lang="en-IN" sz="1200" b="0" i="0" kern="1200">
            <a:solidFill>
              <a:schemeClr val="bg1"/>
            </a:solidFill>
            <a:latin typeface="Work Sans"/>
            <a:ea typeface="+mn-ea"/>
            <a:cs typeface="+mn-cs"/>
          </a:endParaRPr>
        </a:p>
      </dsp:txBody>
      <dsp:txXfrm>
        <a:off x="80915" y="1885256"/>
        <a:ext cx="3453962" cy="1219847"/>
      </dsp:txXfrm>
    </dsp:sp>
    <dsp:sp modelId="{14BF5483-8941-495A-8DD2-584886B1D1B7}">
      <dsp:nvSpPr>
        <dsp:cNvPr id="0" name=""/>
        <dsp:cNvSpPr/>
      </dsp:nvSpPr>
      <dsp:spPr>
        <a:xfrm>
          <a:off x="3981355" y="1796878"/>
          <a:ext cx="3190182" cy="1351829"/>
        </a:xfrm>
        <a:prstGeom prst="roundRect">
          <a:avLst/>
        </a:prstGeom>
        <a:solidFill>
          <a:schemeClr val="accent5">
            <a:hueOff val="6010703"/>
            <a:satOff val="-26380"/>
            <a:lumOff val="784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t" anchorCtr="0">
          <a:noAutofit/>
        </a:bodyPr>
        <a:lstStyle/>
        <a:p>
          <a:pPr marL="0" lvl="0" indent="0" algn="ctr" defTabSz="533400">
            <a:lnSpc>
              <a:spcPct val="90000"/>
            </a:lnSpc>
            <a:spcBef>
              <a:spcPct val="0"/>
            </a:spcBef>
            <a:spcAft>
              <a:spcPct val="35000"/>
            </a:spcAft>
            <a:buNone/>
          </a:pPr>
          <a:r>
            <a:rPr lang="en-IN" sz="1200" b="1" i="0" kern="1200">
              <a:solidFill>
                <a:schemeClr val="bg1"/>
              </a:solidFill>
              <a:latin typeface="Work Sans"/>
            </a:rPr>
            <a:t>Threats</a:t>
          </a:r>
        </a:p>
        <a:p>
          <a:pPr marL="0" lvl="0" indent="0" algn="ctr" defTabSz="533400">
            <a:lnSpc>
              <a:spcPct val="90000"/>
            </a:lnSpc>
            <a:spcBef>
              <a:spcPct val="0"/>
            </a:spcBef>
            <a:spcAft>
              <a:spcPct val="35000"/>
            </a:spcAft>
            <a:buNone/>
          </a:pPr>
          <a:r>
            <a:rPr lang="en-GB" sz="1200" b="0" i="0" kern="1200">
              <a:solidFill>
                <a:schemeClr val="bg1"/>
              </a:solidFill>
              <a:latin typeface="Work Sans"/>
              <a:ea typeface="+mn-ea"/>
              <a:cs typeface="+mn-cs"/>
            </a:rPr>
            <a:t>Economic downturns and increasing competition from fintech companies pose significant risks.</a:t>
          </a:r>
          <a:endParaRPr lang="en-IN" sz="1200" b="0" i="0" kern="1200">
            <a:solidFill>
              <a:schemeClr val="bg1"/>
            </a:solidFill>
            <a:latin typeface="Work Sans"/>
            <a:ea typeface="+mn-ea"/>
            <a:cs typeface="+mn-cs"/>
          </a:endParaRPr>
        </a:p>
      </dsp:txBody>
      <dsp:txXfrm>
        <a:off x="4047346" y="1862869"/>
        <a:ext cx="3058200" cy="121984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10A2A5-E827-4054-A741-47581FAFBB5F}">
      <dsp:nvSpPr>
        <dsp:cNvPr id="0" name=""/>
        <dsp:cNvSpPr/>
      </dsp:nvSpPr>
      <dsp:spPr>
        <a:xfrm>
          <a:off x="91560" y="0"/>
          <a:ext cx="7336108" cy="3379574"/>
        </a:xfrm>
        <a:prstGeom prst="quadArrow">
          <a:avLst>
            <a:gd name="adj1" fmla="val 2000"/>
            <a:gd name="adj2" fmla="val 4000"/>
            <a:gd name="adj3" fmla="val 5000"/>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DD3DA06-BC43-4E29-8621-50154E7F9C3A}">
      <dsp:nvSpPr>
        <dsp:cNvPr id="0" name=""/>
        <dsp:cNvSpPr/>
      </dsp:nvSpPr>
      <dsp:spPr>
        <a:xfrm>
          <a:off x="50545" y="167424"/>
          <a:ext cx="3478419" cy="1351829"/>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t" anchorCtr="0">
          <a:noAutofit/>
        </a:bodyPr>
        <a:lstStyle/>
        <a:p>
          <a:pPr marL="0" lvl="0" indent="0" algn="ctr" defTabSz="533400">
            <a:lnSpc>
              <a:spcPct val="90000"/>
            </a:lnSpc>
            <a:spcBef>
              <a:spcPct val="0"/>
            </a:spcBef>
            <a:spcAft>
              <a:spcPct val="35000"/>
            </a:spcAft>
            <a:buNone/>
          </a:pPr>
          <a:r>
            <a:rPr lang="en-IN" sz="1200" b="1" kern="1200">
              <a:solidFill>
                <a:schemeClr val="bg1"/>
              </a:solidFill>
              <a:latin typeface="Work Sans" pitchFamily="2" charset="0"/>
            </a:rPr>
            <a:t>Strengths</a:t>
          </a:r>
        </a:p>
        <a:p>
          <a:pPr marL="0" lvl="0" indent="0" algn="ctr" defTabSz="533400">
            <a:lnSpc>
              <a:spcPct val="90000"/>
            </a:lnSpc>
            <a:spcBef>
              <a:spcPct val="0"/>
            </a:spcBef>
            <a:spcAft>
              <a:spcPct val="35000"/>
            </a:spcAft>
            <a:buNone/>
          </a:pPr>
          <a:r>
            <a:rPr lang="en-GB" sz="1200" b="0" i="0" kern="1200">
              <a:solidFill>
                <a:schemeClr val="bg1"/>
              </a:solidFill>
              <a:latin typeface="Work Sans" pitchFamily="2" charset="0"/>
            </a:rPr>
            <a:t>Strong brand loyalty and extensive distribution networks drive consistent revenue streams.</a:t>
          </a:r>
          <a:endParaRPr lang="en-IN" sz="1200" kern="1200">
            <a:solidFill>
              <a:schemeClr val="bg1"/>
            </a:solidFill>
            <a:latin typeface="Work Sans" pitchFamily="2" charset="0"/>
          </a:endParaRPr>
        </a:p>
      </dsp:txBody>
      <dsp:txXfrm>
        <a:off x="116536" y="233415"/>
        <a:ext cx="3346437" cy="1219847"/>
      </dsp:txXfrm>
    </dsp:sp>
    <dsp:sp modelId="{99C5E7E9-0E62-45DE-8093-5FBD20A94EB3}">
      <dsp:nvSpPr>
        <dsp:cNvPr id="0" name=""/>
        <dsp:cNvSpPr/>
      </dsp:nvSpPr>
      <dsp:spPr>
        <a:xfrm>
          <a:off x="3899778" y="189810"/>
          <a:ext cx="3225668" cy="1351829"/>
        </a:xfrm>
        <a:prstGeom prst="roundRect">
          <a:avLst/>
        </a:prstGeom>
        <a:solidFill>
          <a:schemeClr val="accent5">
            <a:hueOff val="2003568"/>
            <a:satOff val="-8793"/>
            <a:lumOff val="261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t" anchorCtr="0">
          <a:noAutofit/>
        </a:bodyPr>
        <a:lstStyle/>
        <a:p>
          <a:pPr marL="0" lvl="0" indent="0" algn="ctr" defTabSz="533400">
            <a:lnSpc>
              <a:spcPct val="90000"/>
            </a:lnSpc>
            <a:spcBef>
              <a:spcPct val="0"/>
            </a:spcBef>
            <a:spcAft>
              <a:spcPct val="35000"/>
            </a:spcAft>
            <a:buNone/>
          </a:pPr>
          <a:r>
            <a:rPr lang="en-IN" sz="1200" b="1" kern="1200">
              <a:solidFill>
                <a:schemeClr val="bg1"/>
              </a:solidFill>
              <a:latin typeface="Work Sans" pitchFamily="2" charset="0"/>
            </a:rPr>
            <a:t>Weaknesses</a:t>
          </a:r>
        </a:p>
        <a:p>
          <a:pPr marL="0" lvl="0" indent="0" algn="ctr" defTabSz="533400">
            <a:lnSpc>
              <a:spcPct val="90000"/>
            </a:lnSpc>
            <a:spcBef>
              <a:spcPct val="0"/>
            </a:spcBef>
            <a:spcAft>
              <a:spcPct val="35000"/>
            </a:spcAft>
            <a:buNone/>
          </a:pPr>
          <a:r>
            <a:rPr lang="en-GB" sz="1200" b="0" i="0" kern="1200">
              <a:solidFill>
                <a:schemeClr val="bg1"/>
              </a:solidFill>
              <a:latin typeface="Work Sans" pitchFamily="2" charset="0"/>
              <a:ea typeface="+mn-ea"/>
              <a:cs typeface="+mn-cs"/>
            </a:rPr>
            <a:t>High susceptibility to changing consumer preferences and global supply chain disruptions.</a:t>
          </a:r>
          <a:endParaRPr lang="en-IN" sz="1200" b="0" i="0" kern="1200">
            <a:solidFill>
              <a:schemeClr val="bg1"/>
            </a:solidFill>
            <a:latin typeface="Work Sans" pitchFamily="2" charset="0"/>
            <a:ea typeface="+mn-ea"/>
            <a:cs typeface="+mn-cs"/>
          </a:endParaRPr>
        </a:p>
      </dsp:txBody>
      <dsp:txXfrm>
        <a:off x="3965769" y="255801"/>
        <a:ext cx="3093686" cy="1219847"/>
      </dsp:txXfrm>
    </dsp:sp>
    <dsp:sp modelId="{92102C0D-B901-4BD7-9C29-1755C9B6A227}">
      <dsp:nvSpPr>
        <dsp:cNvPr id="0" name=""/>
        <dsp:cNvSpPr/>
      </dsp:nvSpPr>
      <dsp:spPr>
        <a:xfrm>
          <a:off x="0" y="1819265"/>
          <a:ext cx="3585944" cy="1351829"/>
        </a:xfrm>
        <a:prstGeom prst="roundRect">
          <a:avLst/>
        </a:prstGeom>
        <a:solidFill>
          <a:schemeClr val="accent5">
            <a:hueOff val="4007135"/>
            <a:satOff val="-17587"/>
            <a:lumOff val="522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t" anchorCtr="0">
          <a:noAutofit/>
        </a:bodyPr>
        <a:lstStyle/>
        <a:p>
          <a:pPr marL="0" lvl="0" indent="0" algn="ctr" defTabSz="533400">
            <a:lnSpc>
              <a:spcPct val="90000"/>
            </a:lnSpc>
            <a:spcBef>
              <a:spcPct val="0"/>
            </a:spcBef>
            <a:spcAft>
              <a:spcPct val="35000"/>
            </a:spcAft>
            <a:buNone/>
          </a:pPr>
          <a:r>
            <a:rPr lang="en-IN" sz="1200" b="1" i="0" kern="1200">
              <a:solidFill>
                <a:schemeClr val="bg1"/>
              </a:solidFill>
              <a:latin typeface="Work Sans" pitchFamily="2" charset="0"/>
            </a:rPr>
            <a:t>Opportunities</a:t>
          </a:r>
        </a:p>
        <a:p>
          <a:pPr marL="0" lvl="0" indent="0" algn="ctr" defTabSz="533400">
            <a:lnSpc>
              <a:spcPct val="90000"/>
            </a:lnSpc>
            <a:spcBef>
              <a:spcPct val="0"/>
            </a:spcBef>
            <a:spcAft>
              <a:spcPct val="35000"/>
            </a:spcAft>
            <a:buNone/>
          </a:pPr>
          <a:r>
            <a:rPr lang="en-GB" sz="1200" b="0" i="0" kern="1200">
              <a:solidFill>
                <a:schemeClr val="bg1"/>
              </a:solidFill>
              <a:latin typeface="Work Sans" pitchFamily="2" charset="0"/>
              <a:ea typeface="+mn-ea"/>
              <a:cs typeface="+mn-cs"/>
            </a:rPr>
            <a:t>Increasing demand for healthy and sustainable products opens new market segments.</a:t>
          </a:r>
          <a:endParaRPr lang="en-IN" sz="1200" b="0" i="0" kern="1200">
            <a:solidFill>
              <a:schemeClr val="bg1"/>
            </a:solidFill>
            <a:latin typeface="Work Sans" pitchFamily="2" charset="0"/>
            <a:ea typeface="+mn-ea"/>
            <a:cs typeface="+mn-cs"/>
          </a:endParaRPr>
        </a:p>
      </dsp:txBody>
      <dsp:txXfrm>
        <a:off x="65991" y="1885256"/>
        <a:ext cx="3453962" cy="1219847"/>
      </dsp:txXfrm>
    </dsp:sp>
    <dsp:sp modelId="{14BF5483-8941-495A-8DD2-584886B1D1B7}">
      <dsp:nvSpPr>
        <dsp:cNvPr id="0" name=""/>
        <dsp:cNvSpPr/>
      </dsp:nvSpPr>
      <dsp:spPr>
        <a:xfrm>
          <a:off x="3981355" y="1796878"/>
          <a:ext cx="3190182" cy="1351829"/>
        </a:xfrm>
        <a:prstGeom prst="roundRect">
          <a:avLst/>
        </a:prstGeom>
        <a:solidFill>
          <a:schemeClr val="accent5">
            <a:hueOff val="6010703"/>
            <a:satOff val="-26380"/>
            <a:lumOff val="784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t" anchorCtr="0">
          <a:noAutofit/>
        </a:bodyPr>
        <a:lstStyle/>
        <a:p>
          <a:pPr marL="0" lvl="0" indent="0" algn="ctr" defTabSz="533400">
            <a:lnSpc>
              <a:spcPct val="90000"/>
            </a:lnSpc>
            <a:spcBef>
              <a:spcPct val="0"/>
            </a:spcBef>
            <a:spcAft>
              <a:spcPct val="35000"/>
            </a:spcAft>
            <a:buNone/>
          </a:pPr>
          <a:r>
            <a:rPr lang="en-IN" sz="1200" b="1" i="0" kern="1200">
              <a:solidFill>
                <a:schemeClr val="bg1"/>
              </a:solidFill>
              <a:latin typeface="Work Sans" pitchFamily="2" charset="0"/>
            </a:rPr>
            <a:t>Threats</a:t>
          </a:r>
        </a:p>
        <a:p>
          <a:pPr marL="0" lvl="0" indent="0" algn="ctr" defTabSz="533400">
            <a:lnSpc>
              <a:spcPct val="90000"/>
            </a:lnSpc>
            <a:spcBef>
              <a:spcPct val="0"/>
            </a:spcBef>
            <a:spcAft>
              <a:spcPct val="35000"/>
            </a:spcAft>
            <a:buNone/>
          </a:pPr>
          <a:r>
            <a:rPr lang="en-GB" sz="1200" b="0" i="0" kern="1200">
              <a:solidFill>
                <a:schemeClr val="bg1"/>
              </a:solidFill>
              <a:latin typeface="Work Sans" pitchFamily="2" charset="0"/>
              <a:ea typeface="+mn-ea"/>
              <a:cs typeface="+mn-cs"/>
            </a:rPr>
            <a:t>Regulatory pressures on packaging and sustainability, along with intense competition and price wars</a:t>
          </a:r>
          <a:endParaRPr lang="en-IN" sz="1200" b="0" i="0" kern="1200">
            <a:solidFill>
              <a:schemeClr val="bg1"/>
            </a:solidFill>
            <a:latin typeface="Work Sans" pitchFamily="2" charset="0"/>
            <a:ea typeface="+mn-ea"/>
            <a:cs typeface="+mn-cs"/>
          </a:endParaRPr>
        </a:p>
      </dsp:txBody>
      <dsp:txXfrm>
        <a:off x="4047346" y="1862869"/>
        <a:ext cx="3058200" cy="121984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10A2A5-E827-4054-A741-47581FAFBB5F}">
      <dsp:nvSpPr>
        <dsp:cNvPr id="0" name=""/>
        <dsp:cNvSpPr/>
      </dsp:nvSpPr>
      <dsp:spPr>
        <a:xfrm>
          <a:off x="91560" y="0"/>
          <a:ext cx="7336108" cy="3379574"/>
        </a:xfrm>
        <a:prstGeom prst="quadArrow">
          <a:avLst>
            <a:gd name="adj1" fmla="val 2000"/>
            <a:gd name="adj2" fmla="val 4000"/>
            <a:gd name="adj3" fmla="val 5000"/>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DD3DA06-BC43-4E29-8621-50154E7F9C3A}">
      <dsp:nvSpPr>
        <dsp:cNvPr id="0" name=""/>
        <dsp:cNvSpPr/>
      </dsp:nvSpPr>
      <dsp:spPr>
        <a:xfrm>
          <a:off x="50545" y="167424"/>
          <a:ext cx="3478419" cy="1351829"/>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t" anchorCtr="0">
          <a:noAutofit/>
        </a:bodyPr>
        <a:lstStyle/>
        <a:p>
          <a:pPr marL="0" lvl="0" indent="0" algn="ctr" defTabSz="533400">
            <a:lnSpc>
              <a:spcPct val="90000"/>
            </a:lnSpc>
            <a:spcBef>
              <a:spcPct val="0"/>
            </a:spcBef>
            <a:spcAft>
              <a:spcPct val="35000"/>
            </a:spcAft>
            <a:buNone/>
          </a:pPr>
          <a:r>
            <a:rPr lang="en-IN" sz="1200" b="1" kern="1200">
              <a:solidFill>
                <a:schemeClr val="bg1"/>
              </a:solidFill>
              <a:latin typeface="Work Sans" pitchFamily="2" charset="0"/>
            </a:rPr>
            <a:t>Strengths</a:t>
          </a:r>
        </a:p>
        <a:p>
          <a:pPr marL="0" lvl="0" indent="0" algn="ctr" defTabSz="533400">
            <a:lnSpc>
              <a:spcPct val="90000"/>
            </a:lnSpc>
            <a:spcBef>
              <a:spcPct val="0"/>
            </a:spcBef>
            <a:spcAft>
              <a:spcPct val="35000"/>
            </a:spcAft>
            <a:buNone/>
          </a:pPr>
          <a:r>
            <a:rPr lang="en-GB" sz="1200" b="0" i="0" kern="1200">
              <a:solidFill>
                <a:schemeClr val="bg1"/>
              </a:solidFill>
              <a:latin typeface="Work Sans" pitchFamily="2" charset="0"/>
            </a:rPr>
            <a:t>High demand for energy supports stable revenue, with significant control over global energy supplies</a:t>
          </a:r>
          <a:endParaRPr lang="en-IN" sz="1200" kern="1200">
            <a:solidFill>
              <a:schemeClr val="bg1"/>
            </a:solidFill>
            <a:latin typeface="Work Sans" pitchFamily="2" charset="0"/>
          </a:endParaRPr>
        </a:p>
      </dsp:txBody>
      <dsp:txXfrm>
        <a:off x="116536" y="233415"/>
        <a:ext cx="3346437" cy="1219847"/>
      </dsp:txXfrm>
    </dsp:sp>
    <dsp:sp modelId="{99C5E7E9-0E62-45DE-8093-5FBD20A94EB3}">
      <dsp:nvSpPr>
        <dsp:cNvPr id="0" name=""/>
        <dsp:cNvSpPr/>
      </dsp:nvSpPr>
      <dsp:spPr>
        <a:xfrm>
          <a:off x="3899778" y="189810"/>
          <a:ext cx="3225668" cy="1351829"/>
        </a:xfrm>
        <a:prstGeom prst="roundRect">
          <a:avLst/>
        </a:prstGeom>
        <a:solidFill>
          <a:schemeClr val="accent5">
            <a:hueOff val="2003568"/>
            <a:satOff val="-8793"/>
            <a:lumOff val="261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t" anchorCtr="0">
          <a:noAutofit/>
        </a:bodyPr>
        <a:lstStyle/>
        <a:p>
          <a:pPr marL="0" lvl="0" indent="0" algn="ctr" defTabSz="533400">
            <a:lnSpc>
              <a:spcPct val="90000"/>
            </a:lnSpc>
            <a:spcBef>
              <a:spcPct val="0"/>
            </a:spcBef>
            <a:spcAft>
              <a:spcPct val="35000"/>
            </a:spcAft>
            <a:buNone/>
          </a:pPr>
          <a:r>
            <a:rPr lang="en-IN" sz="1200" b="1" kern="1200">
              <a:solidFill>
                <a:schemeClr val="bg1"/>
              </a:solidFill>
              <a:latin typeface="Work Sans" pitchFamily="2" charset="0"/>
            </a:rPr>
            <a:t>Weaknesses</a:t>
          </a:r>
        </a:p>
        <a:p>
          <a:pPr marL="0" lvl="0" indent="0" algn="ctr" defTabSz="533400">
            <a:lnSpc>
              <a:spcPct val="90000"/>
            </a:lnSpc>
            <a:spcBef>
              <a:spcPct val="0"/>
            </a:spcBef>
            <a:spcAft>
              <a:spcPct val="35000"/>
            </a:spcAft>
            <a:buNone/>
          </a:pPr>
          <a:r>
            <a:rPr lang="en-GB" sz="1200" b="0" i="0" kern="1200">
              <a:solidFill>
                <a:schemeClr val="bg1"/>
              </a:solidFill>
              <a:latin typeface="Work Sans" pitchFamily="2" charset="0"/>
              <a:ea typeface="+mn-ea"/>
              <a:cs typeface="+mn-cs"/>
            </a:rPr>
            <a:t>Environmental concerns and regulatory challenges, along with high capital and operational costs.</a:t>
          </a:r>
          <a:endParaRPr lang="en-IN" sz="1200" b="0" i="0" kern="1200">
            <a:solidFill>
              <a:schemeClr val="bg1"/>
            </a:solidFill>
            <a:latin typeface="Work Sans" pitchFamily="2" charset="0"/>
            <a:ea typeface="+mn-ea"/>
            <a:cs typeface="+mn-cs"/>
          </a:endParaRPr>
        </a:p>
      </dsp:txBody>
      <dsp:txXfrm>
        <a:off x="3965769" y="255801"/>
        <a:ext cx="3093686" cy="1219847"/>
      </dsp:txXfrm>
    </dsp:sp>
    <dsp:sp modelId="{92102C0D-B901-4BD7-9C29-1755C9B6A227}">
      <dsp:nvSpPr>
        <dsp:cNvPr id="0" name=""/>
        <dsp:cNvSpPr/>
      </dsp:nvSpPr>
      <dsp:spPr>
        <a:xfrm>
          <a:off x="0" y="1819265"/>
          <a:ext cx="3585944" cy="1351829"/>
        </a:xfrm>
        <a:prstGeom prst="roundRect">
          <a:avLst/>
        </a:prstGeom>
        <a:solidFill>
          <a:schemeClr val="accent5">
            <a:hueOff val="4007135"/>
            <a:satOff val="-17587"/>
            <a:lumOff val="522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t" anchorCtr="0">
          <a:noAutofit/>
        </a:bodyPr>
        <a:lstStyle/>
        <a:p>
          <a:pPr marL="0" lvl="0" indent="0" algn="ctr" defTabSz="533400">
            <a:lnSpc>
              <a:spcPct val="90000"/>
            </a:lnSpc>
            <a:spcBef>
              <a:spcPct val="0"/>
            </a:spcBef>
            <a:spcAft>
              <a:spcPct val="35000"/>
            </a:spcAft>
            <a:buNone/>
          </a:pPr>
          <a:r>
            <a:rPr lang="en-IN" sz="1200" b="1" i="0" kern="1200">
              <a:solidFill>
                <a:schemeClr val="bg1"/>
              </a:solidFill>
              <a:latin typeface="Work Sans" pitchFamily="2" charset="0"/>
            </a:rPr>
            <a:t>Opportunities</a:t>
          </a:r>
        </a:p>
        <a:p>
          <a:pPr marL="0" lvl="0" indent="0" algn="ctr" defTabSz="533400">
            <a:lnSpc>
              <a:spcPct val="90000"/>
            </a:lnSpc>
            <a:spcBef>
              <a:spcPct val="0"/>
            </a:spcBef>
            <a:spcAft>
              <a:spcPct val="35000"/>
            </a:spcAft>
            <a:buNone/>
          </a:pPr>
          <a:r>
            <a:rPr lang="en-GB" sz="1200" b="0" i="0" kern="1200">
              <a:solidFill>
                <a:schemeClr val="bg1"/>
              </a:solidFill>
              <a:latin typeface="Work Sans" pitchFamily="2" charset="0"/>
              <a:ea typeface="+mn-ea"/>
              <a:cs typeface="+mn-cs"/>
            </a:rPr>
            <a:t>Transition to renewable energy sources and technological innovations in extraction and production methods</a:t>
          </a:r>
          <a:r>
            <a:rPr lang="en-GB" sz="1200" b="0" i="0" kern="1200">
              <a:solidFill>
                <a:schemeClr val="bg1"/>
              </a:solidFill>
              <a:latin typeface="Work Sans" pitchFamily="2" charset="0"/>
            </a:rPr>
            <a:t>.</a:t>
          </a:r>
          <a:endParaRPr lang="en-IN" sz="1200" kern="1200">
            <a:solidFill>
              <a:schemeClr val="bg1"/>
            </a:solidFill>
            <a:latin typeface="Work Sans" pitchFamily="2" charset="0"/>
          </a:endParaRPr>
        </a:p>
      </dsp:txBody>
      <dsp:txXfrm>
        <a:off x="65991" y="1885256"/>
        <a:ext cx="3453962" cy="1219847"/>
      </dsp:txXfrm>
    </dsp:sp>
    <dsp:sp modelId="{14BF5483-8941-495A-8DD2-584886B1D1B7}">
      <dsp:nvSpPr>
        <dsp:cNvPr id="0" name=""/>
        <dsp:cNvSpPr/>
      </dsp:nvSpPr>
      <dsp:spPr>
        <a:xfrm>
          <a:off x="3981355" y="1796878"/>
          <a:ext cx="3190182" cy="1351829"/>
        </a:xfrm>
        <a:prstGeom prst="roundRect">
          <a:avLst/>
        </a:prstGeom>
        <a:solidFill>
          <a:schemeClr val="accent5">
            <a:hueOff val="6010703"/>
            <a:satOff val="-26380"/>
            <a:lumOff val="784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t" anchorCtr="0">
          <a:noAutofit/>
        </a:bodyPr>
        <a:lstStyle/>
        <a:p>
          <a:pPr marL="0" lvl="0" indent="0" algn="ctr" defTabSz="533400">
            <a:lnSpc>
              <a:spcPct val="90000"/>
            </a:lnSpc>
            <a:spcBef>
              <a:spcPct val="0"/>
            </a:spcBef>
            <a:spcAft>
              <a:spcPct val="35000"/>
            </a:spcAft>
            <a:buNone/>
          </a:pPr>
          <a:r>
            <a:rPr lang="en-IN" sz="1200" b="1" i="0" kern="1200">
              <a:solidFill>
                <a:schemeClr val="bg1"/>
              </a:solidFill>
              <a:latin typeface="Work Sans" pitchFamily="2" charset="0"/>
            </a:rPr>
            <a:t>Threats</a:t>
          </a:r>
        </a:p>
        <a:p>
          <a:pPr marL="0" lvl="0" indent="0" algn="ctr" defTabSz="533400">
            <a:lnSpc>
              <a:spcPct val="90000"/>
            </a:lnSpc>
            <a:spcBef>
              <a:spcPct val="0"/>
            </a:spcBef>
            <a:spcAft>
              <a:spcPct val="35000"/>
            </a:spcAft>
            <a:buNone/>
          </a:pPr>
          <a:r>
            <a:rPr lang="en-GB" sz="1200" b="0" i="0" kern="1200">
              <a:solidFill>
                <a:schemeClr val="bg1"/>
              </a:solidFill>
              <a:latin typeface="Work Sans" pitchFamily="2" charset="0"/>
              <a:ea typeface="+mn-ea"/>
              <a:cs typeface="+mn-cs"/>
            </a:rPr>
            <a:t>Volatile oil prices and the global shift towards sustainable energy sources threaten traditional revenue models.</a:t>
          </a:r>
          <a:endParaRPr lang="en-IN" sz="1200" b="0" i="0" kern="1200">
            <a:solidFill>
              <a:schemeClr val="bg1"/>
            </a:solidFill>
            <a:latin typeface="Work Sans" pitchFamily="2" charset="0"/>
            <a:ea typeface="+mn-ea"/>
            <a:cs typeface="+mn-cs"/>
          </a:endParaRPr>
        </a:p>
      </dsp:txBody>
      <dsp:txXfrm>
        <a:off x="4047346" y="1862869"/>
        <a:ext cx="3058200" cy="1219847"/>
      </dsp:txXfrm>
    </dsp:sp>
  </dsp:spTree>
</dsp:drawing>
</file>

<file path=ppt/diagrams/layout1.xml><?xml version="1.0" encoding="utf-8"?>
<dgm:layoutDef xmlns:dgm="http://schemas.openxmlformats.org/drawingml/2006/diagram" xmlns:a="http://schemas.openxmlformats.org/drawingml/2006/main" uniqueId="urn:microsoft.com/office/officeart/2005/8/layout/matrix2">
  <dgm:title val=""/>
  <dgm:desc val=""/>
  <dgm:catLst>
    <dgm:cat type="matrix" pri="3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l" for="ch" forName="rect1" refType="w" fact="0.065"/>
          <dgm:constr type="t" for="ch" forName="rect1" refType="h" fact="0.065"/>
          <dgm:constr type="w" for="ch" forName="rect2" refType="w" fact="0.4"/>
          <dgm:constr type="h" for="ch" forName="rect2" refType="h" fact="0.4"/>
          <dgm:constr type="r" for="ch" forName="rect2" refType="w" fact="0.935"/>
          <dgm:constr type="t" for="ch" forName="rect2" refType="h" fact="0.065"/>
          <dgm:constr type="w" for="ch" forName="rect3" refType="w" fact="0.4"/>
          <dgm:constr type="h" for="ch" forName="rect3" refType="w" fact="0.4"/>
          <dgm:constr type="l" for="ch" forName="rect3" refType="w" fact="0.065"/>
          <dgm:constr type="b" for="ch" forName="rect3" refType="h" fact="0.935"/>
          <dgm:constr type="w" for="ch" forName="rect4" refType="w" fact="0.4"/>
          <dgm:constr type="h" for="ch" forName="rect4" refType="h" fact="0.4"/>
          <dgm:constr type="r" for="ch" forName="rect4" refType="w" fact="0.935"/>
          <dgm:constr type="b" for="ch" forName="rect4" refType="h" fact="0.935"/>
        </dgm:constrLst>
      </dgm:if>
      <dgm:else name="Name2">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r" for="ch" forName="rect1" refType="w" fact="0.935"/>
          <dgm:constr type="t" for="ch" forName="rect1" refType="h" fact="0.065"/>
          <dgm:constr type="w" for="ch" forName="rect2" refType="w" fact="0.4"/>
          <dgm:constr type="h" for="ch" forName="rect2" refType="h" fact="0.4"/>
          <dgm:constr type="l" for="ch" forName="rect2" refType="w" fact="0.065"/>
          <dgm:constr type="t" for="ch" forName="rect2" refType="h" fact="0.065"/>
          <dgm:constr type="w" for="ch" forName="rect3" refType="w" fact="0.4"/>
          <dgm:constr type="h" for="ch" forName="rect3" refType="w" fact="0.4"/>
          <dgm:constr type="r" for="ch" forName="rect3" refType="w" fact="0.935"/>
          <dgm:constr type="b" for="ch" forName="rect3" refType="h" fact="0.935"/>
          <dgm:constr type="w" for="ch" forName="rect4" refType="w" fact="0.4"/>
          <dgm:constr type="h" for="ch" forName="rect4" refType="h" fact="0.4"/>
          <dgm:constr type="l" for="ch" forName="rect4" refType="w" fact="0.065"/>
          <dgm:constr type="b" for="ch" forName="rect4" refType="h" fact="0.935"/>
        </dgm:constrLst>
      </dgm:else>
    </dgm:choose>
    <dgm:ruleLst/>
    <dgm:choose name="Name3">
      <dgm:if name="Name4" axis="ch" ptType="node" func="cnt" op="gte" val="1">
        <dgm:layoutNode name="axisShape" styleLbl="bgShp">
          <dgm:alg type="sp"/>
          <dgm:shape xmlns:r="http://schemas.openxmlformats.org/officeDocument/2006/relationships" type="quadArrow" r:blip="">
            <dgm:adjLst>
              <dgm:adj idx="1" val="0.02"/>
              <dgm:adj idx="2" val="0.04"/>
              <dgm:adj idx="3" val="0.05"/>
            </dgm:adjLst>
          </dgm:shape>
          <dgm:presOf/>
          <dgm:constrLst/>
          <dgm:ruleLst/>
        </dgm:layoutNode>
        <dgm:layoutNode name="rect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2.xml><?xml version="1.0" encoding="utf-8"?>
<dgm:layoutDef xmlns:dgm="http://schemas.openxmlformats.org/drawingml/2006/diagram" xmlns:a="http://schemas.openxmlformats.org/drawingml/2006/main" uniqueId="urn:microsoft.com/office/officeart/2005/8/layout/matrix2">
  <dgm:title val=""/>
  <dgm:desc val=""/>
  <dgm:catLst>
    <dgm:cat type="matrix" pri="3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l" for="ch" forName="rect1" refType="w" fact="0.065"/>
          <dgm:constr type="t" for="ch" forName="rect1" refType="h" fact="0.065"/>
          <dgm:constr type="w" for="ch" forName="rect2" refType="w" fact="0.4"/>
          <dgm:constr type="h" for="ch" forName="rect2" refType="h" fact="0.4"/>
          <dgm:constr type="r" for="ch" forName="rect2" refType="w" fact="0.935"/>
          <dgm:constr type="t" for="ch" forName="rect2" refType="h" fact="0.065"/>
          <dgm:constr type="w" for="ch" forName="rect3" refType="w" fact="0.4"/>
          <dgm:constr type="h" for="ch" forName="rect3" refType="w" fact="0.4"/>
          <dgm:constr type="l" for="ch" forName="rect3" refType="w" fact="0.065"/>
          <dgm:constr type="b" for="ch" forName="rect3" refType="h" fact="0.935"/>
          <dgm:constr type="w" for="ch" forName="rect4" refType="w" fact="0.4"/>
          <dgm:constr type="h" for="ch" forName="rect4" refType="h" fact="0.4"/>
          <dgm:constr type="r" for="ch" forName="rect4" refType="w" fact="0.935"/>
          <dgm:constr type="b" for="ch" forName="rect4" refType="h" fact="0.935"/>
        </dgm:constrLst>
      </dgm:if>
      <dgm:else name="Name2">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r" for="ch" forName="rect1" refType="w" fact="0.935"/>
          <dgm:constr type="t" for="ch" forName="rect1" refType="h" fact="0.065"/>
          <dgm:constr type="w" for="ch" forName="rect2" refType="w" fact="0.4"/>
          <dgm:constr type="h" for="ch" forName="rect2" refType="h" fact="0.4"/>
          <dgm:constr type="l" for="ch" forName="rect2" refType="w" fact="0.065"/>
          <dgm:constr type="t" for="ch" forName="rect2" refType="h" fact="0.065"/>
          <dgm:constr type="w" for="ch" forName="rect3" refType="w" fact="0.4"/>
          <dgm:constr type="h" for="ch" forName="rect3" refType="w" fact="0.4"/>
          <dgm:constr type="r" for="ch" forName="rect3" refType="w" fact="0.935"/>
          <dgm:constr type="b" for="ch" forName="rect3" refType="h" fact="0.935"/>
          <dgm:constr type="w" for="ch" forName="rect4" refType="w" fact="0.4"/>
          <dgm:constr type="h" for="ch" forName="rect4" refType="h" fact="0.4"/>
          <dgm:constr type="l" for="ch" forName="rect4" refType="w" fact="0.065"/>
          <dgm:constr type="b" for="ch" forName="rect4" refType="h" fact="0.935"/>
        </dgm:constrLst>
      </dgm:else>
    </dgm:choose>
    <dgm:ruleLst/>
    <dgm:choose name="Name3">
      <dgm:if name="Name4" axis="ch" ptType="node" func="cnt" op="gte" val="1">
        <dgm:layoutNode name="axisShape" styleLbl="bgShp">
          <dgm:alg type="sp"/>
          <dgm:shape xmlns:r="http://schemas.openxmlformats.org/officeDocument/2006/relationships" type="quadArrow" r:blip="">
            <dgm:adjLst>
              <dgm:adj idx="1" val="0.02"/>
              <dgm:adj idx="2" val="0.04"/>
              <dgm:adj idx="3" val="0.05"/>
            </dgm:adjLst>
          </dgm:shape>
          <dgm:presOf/>
          <dgm:constrLst/>
          <dgm:ruleLst/>
        </dgm:layoutNode>
        <dgm:layoutNode name="rect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3.xml><?xml version="1.0" encoding="utf-8"?>
<dgm:layoutDef xmlns:dgm="http://schemas.openxmlformats.org/drawingml/2006/diagram" xmlns:a="http://schemas.openxmlformats.org/drawingml/2006/main" uniqueId="urn:microsoft.com/office/officeart/2005/8/layout/matrix2">
  <dgm:title val=""/>
  <dgm:desc val=""/>
  <dgm:catLst>
    <dgm:cat type="matrix" pri="3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l" for="ch" forName="rect1" refType="w" fact="0.065"/>
          <dgm:constr type="t" for="ch" forName="rect1" refType="h" fact="0.065"/>
          <dgm:constr type="w" for="ch" forName="rect2" refType="w" fact="0.4"/>
          <dgm:constr type="h" for="ch" forName="rect2" refType="h" fact="0.4"/>
          <dgm:constr type="r" for="ch" forName="rect2" refType="w" fact="0.935"/>
          <dgm:constr type="t" for="ch" forName="rect2" refType="h" fact="0.065"/>
          <dgm:constr type="w" for="ch" forName="rect3" refType="w" fact="0.4"/>
          <dgm:constr type="h" for="ch" forName="rect3" refType="w" fact="0.4"/>
          <dgm:constr type="l" for="ch" forName="rect3" refType="w" fact="0.065"/>
          <dgm:constr type="b" for="ch" forName="rect3" refType="h" fact="0.935"/>
          <dgm:constr type="w" for="ch" forName="rect4" refType="w" fact="0.4"/>
          <dgm:constr type="h" for="ch" forName="rect4" refType="h" fact="0.4"/>
          <dgm:constr type="r" for="ch" forName="rect4" refType="w" fact="0.935"/>
          <dgm:constr type="b" for="ch" forName="rect4" refType="h" fact="0.935"/>
        </dgm:constrLst>
      </dgm:if>
      <dgm:else name="Name2">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r" for="ch" forName="rect1" refType="w" fact="0.935"/>
          <dgm:constr type="t" for="ch" forName="rect1" refType="h" fact="0.065"/>
          <dgm:constr type="w" for="ch" forName="rect2" refType="w" fact="0.4"/>
          <dgm:constr type="h" for="ch" forName="rect2" refType="h" fact="0.4"/>
          <dgm:constr type="l" for="ch" forName="rect2" refType="w" fact="0.065"/>
          <dgm:constr type="t" for="ch" forName="rect2" refType="h" fact="0.065"/>
          <dgm:constr type="w" for="ch" forName="rect3" refType="w" fact="0.4"/>
          <dgm:constr type="h" for="ch" forName="rect3" refType="w" fact="0.4"/>
          <dgm:constr type="r" for="ch" forName="rect3" refType="w" fact="0.935"/>
          <dgm:constr type="b" for="ch" forName="rect3" refType="h" fact="0.935"/>
          <dgm:constr type="w" for="ch" forName="rect4" refType="w" fact="0.4"/>
          <dgm:constr type="h" for="ch" forName="rect4" refType="h" fact="0.4"/>
          <dgm:constr type="l" for="ch" forName="rect4" refType="w" fact="0.065"/>
          <dgm:constr type="b" for="ch" forName="rect4" refType="h" fact="0.935"/>
        </dgm:constrLst>
      </dgm:else>
    </dgm:choose>
    <dgm:ruleLst/>
    <dgm:choose name="Name3">
      <dgm:if name="Name4" axis="ch" ptType="node" func="cnt" op="gte" val="1">
        <dgm:layoutNode name="axisShape" styleLbl="bgShp">
          <dgm:alg type="sp"/>
          <dgm:shape xmlns:r="http://schemas.openxmlformats.org/officeDocument/2006/relationships" type="quadArrow" r:blip="">
            <dgm:adjLst>
              <dgm:adj idx="1" val="0.02"/>
              <dgm:adj idx="2" val="0.04"/>
              <dgm:adj idx="3" val="0.05"/>
            </dgm:adjLst>
          </dgm:shape>
          <dgm:presOf/>
          <dgm:constrLst/>
          <dgm:ruleLst/>
        </dgm:layoutNode>
        <dgm:layoutNode name="rect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4.xml><?xml version="1.0" encoding="utf-8"?>
<dgm:layoutDef xmlns:dgm="http://schemas.openxmlformats.org/drawingml/2006/diagram" xmlns:a="http://schemas.openxmlformats.org/drawingml/2006/main" uniqueId="urn:microsoft.com/office/officeart/2005/8/layout/matrix2">
  <dgm:title val=""/>
  <dgm:desc val=""/>
  <dgm:catLst>
    <dgm:cat type="matrix" pri="3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l" for="ch" forName="rect1" refType="w" fact="0.065"/>
          <dgm:constr type="t" for="ch" forName="rect1" refType="h" fact="0.065"/>
          <dgm:constr type="w" for="ch" forName="rect2" refType="w" fact="0.4"/>
          <dgm:constr type="h" for="ch" forName="rect2" refType="h" fact="0.4"/>
          <dgm:constr type="r" for="ch" forName="rect2" refType="w" fact="0.935"/>
          <dgm:constr type="t" for="ch" forName="rect2" refType="h" fact="0.065"/>
          <dgm:constr type="w" for="ch" forName="rect3" refType="w" fact="0.4"/>
          <dgm:constr type="h" for="ch" forName="rect3" refType="w" fact="0.4"/>
          <dgm:constr type="l" for="ch" forName="rect3" refType="w" fact="0.065"/>
          <dgm:constr type="b" for="ch" forName="rect3" refType="h" fact="0.935"/>
          <dgm:constr type="w" for="ch" forName="rect4" refType="w" fact="0.4"/>
          <dgm:constr type="h" for="ch" forName="rect4" refType="h" fact="0.4"/>
          <dgm:constr type="r" for="ch" forName="rect4" refType="w" fact="0.935"/>
          <dgm:constr type="b" for="ch" forName="rect4" refType="h" fact="0.935"/>
        </dgm:constrLst>
      </dgm:if>
      <dgm:else name="Name2">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r" for="ch" forName="rect1" refType="w" fact="0.935"/>
          <dgm:constr type="t" for="ch" forName="rect1" refType="h" fact="0.065"/>
          <dgm:constr type="w" for="ch" forName="rect2" refType="w" fact="0.4"/>
          <dgm:constr type="h" for="ch" forName="rect2" refType="h" fact="0.4"/>
          <dgm:constr type="l" for="ch" forName="rect2" refType="w" fact="0.065"/>
          <dgm:constr type="t" for="ch" forName="rect2" refType="h" fact="0.065"/>
          <dgm:constr type="w" for="ch" forName="rect3" refType="w" fact="0.4"/>
          <dgm:constr type="h" for="ch" forName="rect3" refType="w" fact="0.4"/>
          <dgm:constr type="r" for="ch" forName="rect3" refType="w" fact="0.935"/>
          <dgm:constr type="b" for="ch" forName="rect3" refType="h" fact="0.935"/>
          <dgm:constr type="w" for="ch" forName="rect4" refType="w" fact="0.4"/>
          <dgm:constr type="h" for="ch" forName="rect4" refType="h" fact="0.4"/>
          <dgm:constr type="l" for="ch" forName="rect4" refType="w" fact="0.065"/>
          <dgm:constr type="b" for="ch" forName="rect4" refType="h" fact="0.935"/>
        </dgm:constrLst>
      </dgm:else>
    </dgm:choose>
    <dgm:ruleLst/>
    <dgm:choose name="Name3">
      <dgm:if name="Name4" axis="ch" ptType="node" func="cnt" op="gte" val="1">
        <dgm:layoutNode name="axisShape" styleLbl="bgShp">
          <dgm:alg type="sp"/>
          <dgm:shape xmlns:r="http://schemas.openxmlformats.org/officeDocument/2006/relationships" type="quadArrow" r:blip="">
            <dgm:adjLst>
              <dgm:adj idx="1" val="0.02"/>
              <dgm:adj idx="2" val="0.04"/>
              <dgm:adj idx="3" val="0.05"/>
            </dgm:adjLst>
          </dgm:shape>
          <dgm:presOf/>
          <dgm:constrLst/>
          <dgm:ruleLst/>
        </dgm:layoutNode>
        <dgm:layoutNode name="rect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9"/>
        <p:cNvGrpSpPr/>
        <p:nvPr/>
      </p:nvGrpSpPr>
      <p:grpSpPr>
        <a:xfrm>
          <a:off x="0" y="0"/>
          <a:ext cx="0" cy="0"/>
          <a:chOff x="0" y="0"/>
          <a:chExt cx="0" cy="0"/>
        </a:xfrm>
      </p:grpSpPr>
      <p:sp>
        <p:nvSpPr>
          <p:cNvPr id="1250" name="Google Shape;1250;g2754ca1db59_0_2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1" name="Google Shape;1251;g2754ca1db59_0_2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Today we are here to present you our portfolio and investment suggestions with you. Our focus is on our careful study of market trends and individual stock performance.</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a:t>●The Debt-to-Equity (D/E) ratio is a financial metric used to evaluate a company's financial leverage by comparing its total debt to its total equity. It's calculated by dividing the company's total liabilities (debt) by its total shareholders' equity. </a:t>
            </a:r>
          </a:p>
          <a:p>
            <a:pPr>
              <a:buNone/>
            </a:pPr>
            <a:endParaRPr lang="en-US"/>
          </a:p>
          <a:p>
            <a:pPr marL="171450" indent="-171450"/>
            <a:r>
              <a:rPr lang="en-CA" b="1"/>
              <a:t>MSFT's Leverage</a:t>
            </a:r>
            <a:r>
              <a:rPr lang="en-CA"/>
              <a:t>: Microsoft’s debt to equity ratio has been decreasing, which is a positive indicator of financial health.</a:t>
            </a:r>
            <a:r>
              <a:rPr lang="en-US"/>
              <a:t> </a:t>
            </a:r>
          </a:p>
          <a:p>
            <a:pPr marL="171450" indent="-171450"/>
            <a:r>
              <a:rPr lang="en-CA" b="1"/>
              <a:t>Industry Comparison</a:t>
            </a:r>
            <a:r>
              <a:rPr lang="en-CA"/>
              <a:t>: With the industry average at 0.35, MSFT’s ratio is lower, indicating less reliance on debt financing.</a:t>
            </a:r>
            <a:r>
              <a:rPr lang="en-US"/>
              <a:t> </a:t>
            </a:r>
          </a:p>
          <a:p>
            <a:pPr marL="171450" indent="-171450"/>
            <a:r>
              <a:rPr lang="en-CA" b="1"/>
              <a:t>Outlook</a:t>
            </a:r>
            <a:r>
              <a:rPr lang="en-CA"/>
              <a:t>: A low and decreasing debt to equity ratio suggests financial stability and a solid balance sheet, which is attractive to investors.</a:t>
            </a:r>
            <a:r>
              <a:rPr lang="en-US"/>
              <a:t> </a:t>
            </a:r>
          </a:p>
          <a:p>
            <a:pPr marL="171450" indent="-171450"/>
            <a:endParaRPr lang="en-US"/>
          </a:p>
          <a:p>
            <a:r>
              <a:rPr lang="en-CA"/>
              <a:t>Overall Microsoft MSFT shows </a:t>
            </a:r>
            <a:r>
              <a:rPr lang="en-US"/>
              <a:t>strong growth with a fair valuation and a healthy balance sheet. The decrease in the debt to equity ratio is particularly positive, reflecting a conservative financial strategy. </a:t>
            </a:r>
          </a:p>
          <a:p>
            <a:r>
              <a:rPr lang="en-CA"/>
              <a:t>Microsoft </a:t>
            </a:r>
            <a:r>
              <a:rPr lang="en-US"/>
              <a:t>appears to be well-positioned for future growth, with solid financials and a strategy aligned with industry trends. The company’s growth and valuation are in sync with the industry, making it a potentially strong contender in its sector. </a:t>
            </a:r>
          </a:p>
          <a:p>
            <a:pPr marL="171450" indent="-171450"/>
            <a:endParaRPr lang="en-US"/>
          </a:p>
          <a:p>
            <a:pPr>
              <a:buNone/>
            </a:pPr>
            <a:endParaRPr lang="en-US"/>
          </a:p>
          <a:p>
            <a:pPr>
              <a:buNone/>
            </a:pPr>
            <a:endParaRPr lang="en-US">
              <a:latin typeface="Calibri"/>
              <a:cs typeface="Calibri"/>
            </a:endParaRPr>
          </a:p>
        </p:txBody>
      </p:sp>
    </p:spTree>
    <p:extLst>
      <p:ext uri="{BB962C8B-B14F-4D97-AF65-F5344CB8AC3E}">
        <p14:creationId xmlns:p14="http://schemas.microsoft.com/office/powerpoint/2010/main" val="9433543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defRPr/>
            </a:pPr>
            <a:r>
              <a:rPr lang="en-CA" sz="1800" kern="100">
                <a:effectLst/>
                <a:latin typeface="Times New Roman"/>
                <a:ea typeface="DengXian"/>
                <a:cs typeface="Times New Roman"/>
              </a:rPr>
              <a:t> Microsoft continues to dominate the technology and software industry with its diverse portfolio of products and services.</a:t>
            </a:r>
            <a:endParaRPr lang="en-US" sz="1800" kern="100">
              <a:latin typeface="Times New Roman"/>
              <a:ea typeface="DengXian"/>
              <a:cs typeface="Times New Roman"/>
            </a:endParaRPr>
          </a:p>
          <a:p>
            <a:pPr>
              <a:defRPr/>
            </a:pPr>
            <a:r>
              <a:rPr lang="en-CA" sz="1800" kern="100">
                <a:latin typeface="Times New Roman"/>
                <a:ea typeface="DengXian"/>
                <a:cs typeface="Times New Roman"/>
              </a:rPr>
              <a:t> </a:t>
            </a:r>
            <a:r>
              <a:rPr lang="en-CA" sz="1800" kern="100">
                <a:effectLst/>
                <a:latin typeface="Times New Roman"/>
                <a:ea typeface="DengXian"/>
                <a:cs typeface="Times New Roman"/>
              </a:rPr>
              <a:t>Its focus on cloud computing, artificial intelligence, and productivity tools has enabled it to maintain a strong competitive edge.</a:t>
            </a:r>
            <a:endParaRPr lang="en-US" sz="1800" kern="100">
              <a:latin typeface="Times New Roman"/>
              <a:ea typeface="DengXian"/>
              <a:cs typeface="Times New Roman"/>
            </a:endParaRPr>
          </a:p>
          <a:p>
            <a:pPr>
              <a:defRPr/>
            </a:pPr>
            <a:r>
              <a:rPr lang="en-CA" sz="1800" kern="100">
                <a:latin typeface="Times New Roman"/>
                <a:ea typeface="DengXian"/>
                <a:cs typeface="Times New Roman"/>
              </a:rPr>
              <a:t> </a:t>
            </a:r>
            <a:r>
              <a:rPr lang="en-CA" sz="1800" kern="100">
                <a:effectLst/>
                <a:latin typeface="Times New Roman"/>
                <a:ea typeface="DengXian"/>
                <a:cs typeface="Times New Roman"/>
              </a:rPr>
              <a:t>Recent strategic acquisitions like GitHub and LinkedIn have further solidified its position in the market.</a:t>
            </a:r>
            <a:endParaRPr lang="en-US" sz="1800" kern="100">
              <a:latin typeface="Times New Roman"/>
              <a:ea typeface="DengXian"/>
              <a:cs typeface="Times New Roman"/>
            </a:endParaRPr>
          </a:p>
          <a:p>
            <a:pPr>
              <a:defRPr/>
            </a:pPr>
            <a:r>
              <a:rPr lang="en-CA" sz="1800" kern="100">
                <a:latin typeface="Times New Roman"/>
                <a:ea typeface="DengXian"/>
                <a:cs typeface="Times New Roman"/>
              </a:rPr>
              <a:t> </a:t>
            </a:r>
            <a:r>
              <a:rPr lang="en-CA" sz="1800" kern="100">
                <a:effectLst/>
                <a:latin typeface="Times New Roman"/>
                <a:ea typeface="DengXian"/>
                <a:cs typeface="Times New Roman"/>
              </a:rPr>
              <a:t>However, increasing scrutiny regarding data privacy and antitrust concerns may pose challenges in the regulatory landscape.</a:t>
            </a:r>
            <a:endParaRPr lang="en-US" sz="1800" kern="100">
              <a:effectLst/>
              <a:latin typeface="Times New Roman"/>
              <a:ea typeface="DengXian"/>
              <a:cs typeface="Times New Roman"/>
            </a:endParaRPr>
          </a:p>
          <a:p>
            <a:endParaRPr lang="en-US"/>
          </a:p>
        </p:txBody>
      </p:sp>
    </p:spTree>
    <p:extLst>
      <p:ext uri="{BB962C8B-B14F-4D97-AF65-F5344CB8AC3E}">
        <p14:creationId xmlns:p14="http://schemas.microsoft.com/office/powerpoint/2010/main" val="39007976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a:t>Microsoft demonstrated significant growth over the past 5 years with a fluctuation between 2022 to 2023. </a:t>
            </a:r>
          </a:p>
          <a:p>
            <a:pPr>
              <a:buNone/>
            </a:pPr>
            <a:endParaRPr lang="en-US"/>
          </a:p>
          <a:p>
            <a:pPr>
              <a:buNone/>
            </a:pPr>
            <a:r>
              <a:rPr lang="en-US"/>
              <a:t>The "Stock Price" graph is a line chart that shows the price of Microsoft's stock from 2020 to early 2024. It indicates a general upward trend in stock price, suggesting that the company has been performing well financially. </a:t>
            </a:r>
          </a:p>
          <a:p>
            <a:pPr>
              <a:buNone/>
            </a:pPr>
            <a:r>
              <a:rPr lang="en-US"/>
              <a:t>In terms of its returns, there was a consistent return within this timeframe however there were some differences between 2020 to 2021 and overall there has been positive return, particularly an expectation of 26% in one year.</a:t>
            </a:r>
          </a:p>
        </p:txBody>
      </p:sp>
    </p:spTree>
    <p:extLst>
      <p:ext uri="{BB962C8B-B14F-4D97-AF65-F5344CB8AC3E}">
        <p14:creationId xmlns:p14="http://schemas.microsoft.com/office/powerpoint/2010/main" val="4443208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a:t>To perform Monte Carlo Simulation we used 1000 iterations for the simulation of one year price </a:t>
            </a:r>
          </a:p>
          <a:p>
            <a:pPr>
              <a:buNone/>
            </a:pPr>
            <a:r>
              <a:rPr lang="en-US"/>
              <a:t>The simulated prices for Microsoft show that prices are set between $1330.27 and $174.31 with an average of $486.14 and a standard deviation of $116.58 within a one-year timeframe. </a:t>
            </a:r>
          </a:p>
          <a:p>
            <a:pPr>
              <a:buNone/>
            </a:pPr>
            <a:r>
              <a:rPr lang="en-US"/>
              <a:t>This demonstrates that Microsoft is highly varied However, by seeing the average simulated price, we can expect that the price of Microsoft will rise in the future.</a:t>
            </a:r>
          </a:p>
          <a:p>
            <a:pPr>
              <a:buNone/>
            </a:pPr>
            <a:endParaRPr lang="en-US"/>
          </a:p>
        </p:txBody>
      </p:sp>
    </p:spTree>
    <p:extLst>
      <p:ext uri="{BB962C8B-B14F-4D97-AF65-F5344CB8AC3E}">
        <p14:creationId xmlns:p14="http://schemas.microsoft.com/office/powerpoint/2010/main" val="20548295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0"/>
        <p:cNvGrpSpPr/>
        <p:nvPr/>
      </p:nvGrpSpPr>
      <p:grpSpPr>
        <a:xfrm>
          <a:off x="0" y="0"/>
          <a:ext cx="0" cy="0"/>
          <a:chOff x="0" y="0"/>
          <a:chExt cx="0" cy="0"/>
        </a:xfrm>
      </p:grpSpPr>
      <p:sp>
        <p:nvSpPr>
          <p:cNvPr id="1371" name="Google Shape;1371;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2" name="Google Shape;1372;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009731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buFont typeface="+mj-lt"/>
              <a:buAutoNum type="arabicPeriod" startAt="2"/>
            </a:pPr>
            <a:r>
              <a:rPr lang="en-US" b="1" i="0">
                <a:solidFill>
                  <a:srgbClr val="ECECEC"/>
                </a:solidFill>
                <a:effectLst/>
                <a:highlight>
                  <a:srgbClr val="212121"/>
                </a:highlight>
                <a:latin typeface="Söhne"/>
              </a:rPr>
              <a:t>Financial Services/Banking Industry:</a:t>
            </a:r>
            <a:endParaRPr lang="en-US" b="0" i="0">
              <a:solidFill>
                <a:srgbClr val="ECECEC"/>
              </a:solidFill>
              <a:effectLst/>
              <a:highlight>
                <a:srgbClr val="212121"/>
              </a:highlight>
              <a:latin typeface="Söhne"/>
            </a:endParaRPr>
          </a:p>
          <a:p>
            <a:pPr algn="l">
              <a:buFont typeface="Arial" panose="020B0604020202020204" pitchFamily="34" charset="0"/>
              <a:buChar char="•"/>
            </a:pPr>
            <a:r>
              <a:rPr lang="en-US" b="1" i="0">
                <a:solidFill>
                  <a:srgbClr val="ECECEC"/>
                </a:solidFill>
                <a:effectLst/>
                <a:highlight>
                  <a:srgbClr val="212121"/>
                </a:highlight>
                <a:latin typeface="Söhne"/>
              </a:rPr>
              <a:t>Strengths:</a:t>
            </a:r>
            <a:endParaRPr lang="en-US" b="0" i="0">
              <a:solidFill>
                <a:srgbClr val="ECECEC"/>
              </a:solidFill>
              <a:effectLst/>
              <a:highlight>
                <a:srgbClr val="212121"/>
              </a:highlight>
              <a:latin typeface="Söhne"/>
            </a:endParaRPr>
          </a:p>
          <a:p>
            <a:pPr marL="742950" lvl="1" indent="-285750" algn="l">
              <a:buFont typeface="Arial" panose="020B0604020202020204" pitchFamily="34" charset="0"/>
              <a:buChar char="•"/>
            </a:pPr>
            <a:r>
              <a:rPr lang="en-US" b="0" i="0">
                <a:solidFill>
                  <a:srgbClr val="ECECEC"/>
                </a:solidFill>
                <a:effectLst/>
                <a:highlight>
                  <a:srgbClr val="212121"/>
                </a:highlight>
                <a:latin typeface="Söhne"/>
              </a:rPr>
              <a:t>Established reputation and brand recognition.</a:t>
            </a:r>
          </a:p>
          <a:p>
            <a:pPr marL="742950" lvl="1" indent="-285750" algn="l">
              <a:buFont typeface="Arial" panose="020B0604020202020204" pitchFamily="34" charset="0"/>
              <a:buChar char="•"/>
            </a:pPr>
            <a:r>
              <a:rPr lang="en-US" b="0" i="0">
                <a:solidFill>
                  <a:srgbClr val="ECECEC"/>
                </a:solidFill>
                <a:effectLst/>
                <a:highlight>
                  <a:srgbClr val="212121"/>
                </a:highlight>
                <a:latin typeface="Söhne"/>
              </a:rPr>
              <a:t>Diversified revenue streams including lending, investment banking, and wealth management.</a:t>
            </a:r>
          </a:p>
          <a:p>
            <a:pPr marL="742950" lvl="1" indent="-285750" algn="l">
              <a:buFont typeface="Arial" panose="020B0604020202020204" pitchFamily="34" charset="0"/>
              <a:buChar char="•"/>
            </a:pPr>
            <a:r>
              <a:rPr lang="en-US" b="0" i="0">
                <a:solidFill>
                  <a:srgbClr val="ECECEC"/>
                </a:solidFill>
                <a:effectLst/>
                <a:highlight>
                  <a:srgbClr val="212121"/>
                </a:highlight>
                <a:latin typeface="Söhne"/>
              </a:rPr>
              <a:t>Access to vast amounts of customer data for personalized financial services.</a:t>
            </a:r>
          </a:p>
          <a:p>
            <a:pPr algn="l">
              <a:buFont typeface="Arial" panose="020B0604020202020204" pitchFamily="34" charset="0"/>
              <a:buChar char="•"/>
            </a:pPr>
            <a:r>
              <a:rPr lang="en-US" b="1" i="0">
                <a:solidFill>
                  <a:srgbClr val="ECECEC"/>
                </a:solidFill>
                <a:effectLst/>
                <a:highlight>
                  <a:srgbClr val="212121"/>
                </a:highlight>
                <a:latin typeface="Söhne"/>
              </a:rPr>
              <a:t>Weaknesses:</a:t>
            </a:r>
            <a:endParaRPr lang="en-US" b="0" i="0">
              <a:solidFill>
                <a:srgbClr val="ECECEC"/>
              </a:solidFill>
              <a:effectLst/>
              <a:highlight>
                <a:srgbClr val="212121"/>
              </a:highlight>
              <a:latin typeface="Söhne"/>
            </a:endParaRPr>
          </a:p>
          <a:p>
            <a:pPr marL="742950" lvl="1" indent="-285750" algn="l">
              <a:buFont typeface="Arial" panose="020B0604020202020204" pitchFamily="34" charset="0"/>
              <a:buChar char="•"/>
            </a:pPr>
            <a:r>
              <a:rPr lang="en-US" b="0" i="0">
                <a:solidFill>
                  <a:srgbClr val="ECECEC"/>
                </a:solidFill>
                <a:effectLst/>
                <a:highlight>
                  <a:srgbClr val="212121"/>
                </a:highlight>
                <a:latin typeface="Söhne"/>
              </a:rPr>
              <a:t>Exposure to economic cycles and interest rate fluctuations.</a:t>
            </a:r>
          </a:p>
          <a:p>
            <a:pPr marL="742950" lvl="1" indent="-285750" algn="l">
              <a:buFont typeface="Arial" panose="020B0604020202020204" pitchFamily="34" charset="0"/>
              <a:buChar char="•"/>
            </a:pPr>
            <a:r>
              <a:rPr lang="en-US" b="0" i="0">
                <a:solidFill>
                  <a:srgbClr val="ECECEC"/>
                </a:solidFill>
                <a:effectLst/>
                <a:highlight>
                  <a:srgbClr val="212121"/>
                </a:highlight>
                <a:latin typeface="Söhne"/>
              </a:rPr>
              <a:t>Regulatory compliance requirements increasing operational costs.</a:t>
            </a:r>
          </a:p>
          <a:p>
            <a:pPr marL="742950" lvl="1" indent="-285750" algn="l">
              <a:buFont typeface="Arial" panose="020B0604020202020204" pitchFamily="34" charset="0"/>
              <a:buChar char="•"/>
            </a:pPr>
            <a:r>
              <a:rPr lang="en-US" b="0" i="0">
                <a:solidFill>
                  <a:srgbClr val="ECECEC"/>
                </a:solidFill>
                <a:effectLst/>
                <a:highlight>
                  <a:srgbClr val="212121"/>
                </a:highlight>
                <a:latin typeface="Söhne"/>
              </a:rPr>
              <a:t>Vulnerability to financial fraud and cyberattacks.</a:t>
            </a:r>
          </a:p>
          <a:p>
            <a:pPr algn="l">
              <a:buFont typeface="Arial" panose="020B0604020202020204" pitchFamily="34" charset="0"/>
              <a:buChar char="•"/>
            </a:pPr>
            <a:r>
              <a:rPr lang="en-US" b="1" i="0">
                <a:solidFill>
                  <a:srgbClr val="ECECEC"/>
                </a:solidFill>
                <a:effectLst/>
                <a:highlight>
                  <a:srgbClr val="212121"/>
                </a:highlight>
                <a:latin typeface="Söhne"/>
              </a:rPr>
              <a:t>Opportunities:</a:t>
            </a:r>
            <a:endParaRPr lang="en-US" b="0" i="0">
              <a:solidFill>
                <a:srgbClr val="ECECEC"/>
              </a:solidFill>
              <a:effectLst/>
              <a:highlight>
                <a:srgbClr val="212121"/>
              </a:highlight>
              <a:latin typeface="Söhne"/>
            </a:endParaRPr>
          </a:p>
          <a:p>
            <a:pPr marL="742950" lvl="1" indent="-285750" algn="l">
              <a:buFont typeface="Arial" panose="020B0604020202020204" pitchFamily="34" charset="0"/>
              <a:buChar char="•"/>
            </a:pPr>
            <a:r>
              <a:rPr lang="en-US" b="0" i="0">
                <a:solidFill>
                  <a:srgbClr val="ECECEC"/>
                </a:solidFill>
                <a:effectLst/>
                <a:highlight>
                  <a:srgbClr val="212121"/>
                </a:highlight>
                <a:latin typeface="Söhne"/>
              </a:rPr>
              <a:t>Expansion into emerging markets with growing middle-class populations.</a:t>
            </a:r>
          </a:p>
          <a:p>
            <a:pPr marL="742950" lvl="1" indent="-285750" algn="l">
              <a:buFont typeface="Arial" panose="020B0604020202020204" pitchFamily="34" charset="0"/>
              <a:buChar char="•"/>
            </a:pPr>
            <a:r>
              <a:rPr lang="en-US" b="0" i="0">
                <a:solidFill>
                  <a:srgbClr val="ECECEC"/>
                </a:solidFill>
                <a:effectLst/>
                <a:highlight>
                  <a:srgbClr val="212121"/>
                </a:highlight>
                <a:latin typeface="Söhne"/>
              </a:rPr>
              <a:t>Adoption of financial technology (fintech) to improve efficiency and customer experience.</a:t>
            </a:r>
          </a:p>
          <a:p>
            <a:pPr marL="742950" lvl="1" indent="-285750" algn="l">
              <a:buFont typeface="Arial" panose="020B0604020202020204" pitchFamily="34" charset="0"/>
              <a:buChar char="•"/>
            </a:pPr>
            <a:r>
              <a:rPr lang="en-US" b="0" i="0">
                <a:solidFill>
                  <a:srgbClr val="ECECEC"/>
                </a:solidFill>
                <a:effectLst/>
                <a:highlight>
                  <a:srgbClr val="212121"/>
                </a:highlight>
                <a:latin typeface="Söhne"/>
              </a:rPr>
              <a:t>Innovation in digital banking, mobile payments, and blockchain technology.</a:t>
            </a:r>
          </a:p>
          <a:p>
            <a:pPr algn="l">
              <a:buFont typeface="Arial" panose="020B0604020202020204" pitchFamily="34" charset="0"/>
              <a:buChar char="•"/>
            </a:pPr>
            <a:r>
              <a:rPr lang="en-US" b="1" i="0">
                <a:solidFill>
                  <a:srgbClr val="ECECEC"/>
                </a:solidFill>
                <a:effectLst/>
                <a:highlight>
                  <a:srgbClr val="212121"/>
                </a:highlight>
                <a:latin typeface="Söhne"/>
              </a:rPr>
              <a:t>Threats:</a:t>
            </a:r>
            <a:endParaRPr lang="en-US" b="0" i="0">
              <a:solidFill>
                <a:srgbClr val="ECECEC"/>
              </a:solidFill>
              <a:effectLst/>
              <a:highlight>
                <a:srgbClr val="212121"/>
              </a:highlight>
              <a:latin typeface="Söhne"/>
            </a:endParaRPr>
          </a:p>
          <a:p>
            <a:pPr marL="742950" lvl="1" indent="-285750" algn="l">
              <a:buFont typeface="Arial" panose="020B0604020202020204" pitchFamily="34" charset="0"/>
              <a:buChar char="•"/>
            </a:pPr>
            <a:r>
              <a:rPr lang="en-US" b="0" i="0">
                <a:solidFill>
                  <a:srgbClr val="ECECEC"/>
                </a:solidFill>
                <a:effectLst/>
                <a:highlight>
                  <a:srgbClr val="212121"/>
                </a:highlight>
                <a:latin typeface="Söhne"/>
              </a:rPr>
              <a:t>Competition from fintech startups and non-traditional financial institutions.</a:t>
            </a:r>
          </a:p>
          <a:p>
            <a:pPr marL="742950" lvl="1" indent="-285750" algn="l">
              <a:buFont typeface="Arial" panose="020B0604020202020204" pitchFamily="34" charset="0"/>
              <a:buChar char="•"/>
            </a:pPr>
            <a:r>
              <a:rPr lang="en-US" b="0" i="0">
                <a:solidFill>
                  <a:srgbClr val="ECECEC"/>
                </a:solidFill>
                <a:effectLst/>
                <a:highlight>
                  <a:srgbClr val="212121"/>
                </a:highlight>
                <a:latin typeface="Söhne"/>
              </a:rPr>
              <a:t>Regulatory changes impacting lending practices and capital requirements.</a:t>
            </a:r>
          </a:p>
          <a:p>
            <a:pPr marL="742950" lvl="1" indent="-285750" algn="l">
              <a:buFont typeface="Arial" panose="020B0604020202020204" pitchFamily="34" charset="0"/>
              <a:buChar char="•"/>
            </a:pPr>
            <a:r>
              <a:rPr lang="en-US" b="0" i="0">
                <a:solidFill>
                  <a:srgbClr val="ECECEC"/>
                </a:solidFill>
                <a:effectLst/>
                <a:highlight>
                  <a:srgbClr val="212121"/>
                </a:highlight>
                <a:latin typeface="Söhne"/>
              </a:rPr>
              <a:t>Economic instability and geopolitical uncertainties affecting market volatility.</a:t>
            </a:r>
          </a:p>
          <a:p>
            <a:endParaRPr lang="en-US"/>
          </a:p>
        </p:txBody>
      </p:sp>
    </p:spTree>
    <p:extLst>
      <p:ext uri="{BB962C8B-B14F-4D97-AF65-F5344CB8AC3E}">
        <p14:creationId xmlns:p14="http://schemas.microsoft.com/office/powerpoint/2010/main" val="7586721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CA" sz="1800" b="1" kern="100">
                <a:effectLst/>
                <a:latin typeface="Times New Roman" panose="02020603050405020304" pitchFamily="18" charset="0"/>
                <a:ea typeface="DengXian" panose="02010600030101010101" pitchFamily="2" charset="-122"/>
                <a:cs typeface="Cordia New" panose="020B0304020202020204" pitchFamily="34" charset="-34"/>
              </a:rPr>
              <a:t>JP Morgan (Financial Services/Banking)</a:t>
            </a:r>
            <a:r>
              <a:rPr lang="en-CA" sz="1800" kern="100">
                <a:effectLst/>
                <a:latin typeface="Times New Roman" panose="02020603050405020304" pitchFamily="18" charset="0"/>
                <a:ea typeface="DengXian" panose="02010600030101010101" pitchFamily="2" charset="-122"/>
                <a:cs typeface="Cordia New" panose="020B0304020202020204" pitchFamily="34" charset="-34"/>
              </a:rPr>
              <a:t>: JP Morgan remains a powerhouse in the financial services sector, boasting a strong presence in investment banking, asset management, and retail banking. Its robust risk management practices and technological innovations have allowed it to navigate volatile market conditions effectively. Despite regulatory pressures and occasional legal challenges, JP Morgan's solid financial performance and global reach position it as a leader in the banking industry.</a:t>
            </a:r>
            <a:endParaRPr lang="en-US" sz="1800" kern="100">
              <a:effectLst/>
              <a:latin typeface="DengXian" panose="02010600030101010101" pitchFamily="2" charset="-122"/>
              <a:ea typeface="DengXian" panose="02010600030101010101" pitchFamily="2" charset="-122"/>
              <a:cs typeface="Cordia New" panose="020B0304020202020204" pitchFamily="34" charset="-34"/>
            </a:endParaRPr>
          </a:p>
          <a:p>
            <a:endParaRPr lang="en-US"/>
          </a:p>
        </p:txBody>
      </p:sp>
    </p:spTree>
    <p:extLst>
      <p:ext uri="{BB962C8B-B14F-4D97-AF65-F5344CB8AC3E}">
        <p14:creationId xmlns:p14="http://schemas.microsoft.com/office/powerpoint/2010/main" val="1567167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0"/>
        <p:cNvGrpSpPr/>
        <p:nvPr/>
      </p:nvGrpSpPr>
      <p:grpSpPr>
        <a:xfrm>
          <a:off x="0" y="0"/>
          <a:ext cx="0" cy="0"/>
          <a:chOff x="0" y="0"/>
          <a:chExt cx="0" cy="0"/>
        </a:xfrm>
      </p:grpSpPr>
      <p:sp>
        <p:nvSpPr>
          <p:cNvPr id="1371" name="Google Shape;1371;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2" name="Google Shape;1372;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0357812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buFont typeface="+mj-lt"/>
              <a:buAutoNum type="arabicPeriod" startAt="3"/>
            </a:pPr>
            <a:r>
              <a:rPr lang="en-US" b="1" i="0">
                <a:solidFill>
                  <a:srgbClr val="ECECEC"/>
                </a:solidFill>
                <a:effectLst/>
                <a:highlight>
                  <a:srgbClr val="212121"/>
                </a:highlight>
                <a:latin typeface="Söhne"/>
              </a:rPr>
              <a:t>Consumer Goods/Beverages Industry:</a:t>
            </a:r>
            <a:endParaRPr lang="en-US" b="0" i="0">
              <a:solidFill>
                <a:srgbClr val="ECECEC"/>
              </a:solidFill>
              <a:effectLst/>
              <a:highlight>
                <a:srgbClr val="212121"/>
              </a:highlight>
              <a:latin typeface="Söhne"/>
            </a:endParaRPr>
          </a:p>
          <a:p>
            <a:pPr algn="l">
              <a:buFont typeface="Arial" panose="020B0604020202020204" pitchFamily="34" charset="0"/>
              <a:buChar char="•"/>
            </a:pPr>
            <a:r>
              <a:rPr lang="en-US" b="1" i="0">
                <a:solidFill>
                  <a:srgbClr val="ECECEC"/>
                </a:solidFill>
                <a:effectLst/>
                <a:highlight>
                  <a:srgbClr val="212121"/>
                </a:highlight>
                <a:latin typeface="Söhne"/>
              </a:rPr>
              <a:t>Strengths:</a:t>
            </a:r>
            <a:endParaRPr lang="en-US" b="0" i="0">
              <a:solidFill>
                <a:srgbClr val="ECECEC"/>
              </a:solidFill>
              <a:effectLst/>
              <a:highlight>
                <a:srgbClr val="212121"/>
              </a:highlight>
              <a:latin typeface="Söhne"/>
            </a:endParaRPr>
          </a:p>
          <a:p>
            <a:pPr marL="742950" lvl="1" indent="-285750" algn="l">
              <a:buFont typeface="Arial" panose="020B0604020202020204" pitchFamily="34" charset="0"/>
              <a:buChar char="•"/>
            </a:pPr>
            <a:r>
              <a:rPr lang="en-US" b="0" i="0">
                <a:solidFill>
                  <a:srgbClr val="ECECEC"/>
                </a:solidFill>
                <a:effectLst/>
                <a:highlight>
                  <a:srgbClr val="212121"/>
                </a:highlight>
                <a:latin typeface="Söhne"/>
              </a:rPr>
              <a:t>Strong brand recognition and customer loyalty.</a:t>
            </a:r>
          </a:p>
          <a:p>
            <a:pPr marL="742950" lvl="1" indent="-285750" algn="l">
              <a:buFont typeface="Arial" panose="020B0604020202020204" pitchFamily="34" charset="0"/>
              <a:buChar char="•"/>
            </a:pPr>
            <a:r>
              <a:rPr lang="en-US" b="0" i="0">
                <a:solidFill>
                  <a:srgbClr val="ECECEC"/>
                </a:solidFill>
                <a:effectLst/>
                <a:highlight>
                  <a:srgbClr val="212121"/>
                </a:highlight>
                <a:latin typeface="Söhne"/>
              </a:rPr>
              <a:t>Stable demand for essential consumer products.</a:t>
            </a:r>
          </a:p>
          <a:p>
            <a:pPr marL="742950" lvl="1" indent="-285750" algn="l">
              <a:buFont typeface="Arial" panose="020B0604020202020204" pitchFamily="34" charset="0"/>
              <a:buChar char="•"/>
            </a:pPr>
            <a:r>
              <a:rPr lang="en-US" b="0" i="0">
                <a:solidFill>
                  <a:srgbClr val="ECECEC"/>
                </a:solidFill>
                <a:effectLst/>
                <a:highlight>
                  <a:srgbClr val="212121"/>
                </a:highlight>
                <a:latin typeface="Söhne"/>
              </a:rPr>
              <a:t>Extensive distribution networks and global supply chains.</a:t>
            </a:r>
          </a:p>
          <a:p>
            <a:pPr algn="l">
              <a:buFont typeface="Arial" panose="020B0604020202020204" pitchFamily="34" charset="0"/>
              <a:buChar char="•"/>
            </a:pPr>
            <a:r>
              <a:rPr lang="en-US" b="1" i="0">
                <a:solidFill>
                  <a:srgbClr val="ECECEC"/>
                </a:solidFill>
                <a:effectLst/>
                <a:highlight>
                  <a:srgbClr val="212121"/>
                </a:highlight>
                <a:latin typeface="Söhne"/>
              </a:rPr>
              <a:t>Weaknesses:</a:t>
            </a:r>
            <a:endParaRPr lang="en-US" b="0" i="0">
              <a:solidFill>
                <a:srgbClr val="ECECEC"/>
              </a:solidFill>
              <a:effectLst/>
              <a:highlight>
                <a:srgbClr val="212121"/>
              </a:highlight>
              <a:latin typeface="Söhne"/>
            </a:endParaRPr>
          </a:p>
          <a:p>
            <a:pPr marL="742950" lvl="1" indent="-285750" algn="l">
              <a:buFont typeface="Arial" panose="020B0604020202020204" pitchFamily="34" charset="0"/>
              <a:buChar char="•"/>
            </a:pPr>
            <a:r>
              <a:rPr lang="en-US" b="0" i="0">
                <a:solidFill>
                  <a:srgbClr val="ECECEC"/>
                </a:solidFill>
                <a:effectLst/>
                <a:highlight>
                  <a:srgbClr val="212121"/>
                </a:highlight>
                <a:latin typeface="Söhne"/>
              </a:rPr>
              <a:t>Exposure to changing consumer preferences and trends.</a:t>
            </a:r>
          </a:p>
          <a:p>
            <a:pPr marL="742950" lvl="1" indent="-285750" algn="l">
              <a:buFont typeface="Arial" panose="020B0604020202020204" pitchFamily="34" charset="0"/>
              <a:buChar char="•"/>
            </a:pPr>
            <a:r>
              <a:rPr lang="en-US" b="0" i="0">
                <a:solidFill>
                  <a:srgbClr val="ECECEC"/>
                </a:solidFill>
                <a:effectLst/>
                <a:highlight>
                  <a:srgbClr val="212121"/>
                </a:highlight>
                <a:latin typeface="Söhne"/>
              </a:rPr>
              <a:t>Price sensitivity and intense competition in the market.</a:t>
            </a:r>
          </a:p>
          <a:p>
            <a:pPr marL="742950" lvl="1" indent="-285750" algn="l">
              <a:buFont typeface="Arial" panose="020B0604020202020204" pitchFamily="34" charset="0"/>
              <a:buChar char="•"/>
            </a:pPr>
            <a:r>
              <a:rPr lang="en-US" b="0" i="0">
                <a:solidFill>
                  <a:srgbClr val="ECECEC"/>
                </a:solidFill>
                <a:effectLst/>
                <a:highlight>
                  <a:srgbClr val="212121"/>
                </a:highlight>
                <a:latin typeface="Söhne"/>
              </a:rPr>
              <a:t>Vulnerability to supply chain disruptions and commodity price fluctuations.</a:t>
            </a:r>
          </a:p>
          <a:p>
            <a:pPr algn="l">
              <a:buFont typeface="Arial" panose="020B0604020202020204" pitchFamily="34" charset="0"/>
              <a:buChar char="•"/>
            </a:pPr>
            <a:r>
              <a:rPr lang="en-US" b="1" i="0">
                <a:solidFill>
                  <a:srgbClr val="ECECEC"/>
                </a:solidFill>
                <a:effectLst/>
                <a:highlight>
                  <a:srgbClr val="212121"/>
                </a:highlight>
                <a:latin typeface="Söhne"/>
              </a:rPr>
              <a:t>Opportunities:</a:t>
            </a:r>
            <a:endParaRPr lang="en-US" b="0" i="0">
              <a:solidFill>
                <a:srgbClr val="ECECEC"/>
              </a:solidFill>
              <a:effectLst/>
              <a:highlight>
                <a:srgbClr val="212121"/>
              </a:highlight>
              <a:latin typeface="Söhne"/>
            </a:endParaRPr>
          </a:p>
          <a:p>
            <a:pPr marL="742950" lvl="1" indent="-285750" algn="l">
              <a:buFont typeface="Arial" panose="020B0604020202020204" pitchFamily="34" charset="0"/>
              <a:buChar char="•"/>
            </a:pPr>
            <a:r>
              <a:rPr lang="en-US" b="0" i="0">
                <a:solidFill>
                  <a:srgbClr val="ECECEC"/>
                </a:solidFill>
                <a:effectLst/>
                <a:highlight>
                  <a:srgbClr val="212121"/>
                </a:highlight>
                <a:latin typeface="Söhne"/>
              </a:rPr>
              <a:t>Innovation in product development, packaging, and marketing strategies.</a:t>
            </a:r>
          </a:p>
          <a:p>
            <a:pPr marL="742950" lvl="1" indent="-285750" algn="l">
              <a:buFont typeface="Arial" panose="020B0604020202020204" pitchFamily="34" charset="0"/>
              <a:buChar char="•"/>
            </a:pPr>
            <a:r>
              <a:rPr lang="en-US" b="0" i="0">
                <a:solidFill>
                  <a:srgbClr val="ECECEC"/>
                </a:solidFill>
                <a:effectLst/>
                <a:highlight>
                  <a:srgbClr val="212121"/>
                </a:highlight>
                <a:latin typeface="Söhne"/>
              </a:rPr>
              <a:t>Expansion into new markets and product categories.</a:t>
            </a:r>
          </a:p>
          <a:p>
            <a:pPr marL="742950" lvl="1" indent="-285750" algn="l">
              <a:buFont typeface="Arial" panose="020B0604020202020204" pitchFamily="34" charset="0"/>
              <a:buChar char="•"/>
            </a:pPr>
            <a:r>
              <a:rPr lang="en-US" b="0" i="0">
                <a:solidFill>
                  <a:srgbClr val="ECECEC"/>
                </a:solidFill>
                <a:effectLst/>
                <a:highlight>
                  <a:srgbClr val="212121"/>
                </a:highlight>
                <a:latin typeface="Söhne"/>
              </a:rPr>
              <a:t>Health and wellness trends driving demand for healthier beverage options.</a:t>
            </a:r>
          </a:p>
          <a:p>
            <a:pPr algn="l">
              <a:buFont typeface="Arial" panose="020B0604020202020204" pitchFamily="34" charset="0"/>
              <a:buChar char="•"/>
            </a:pPr>
            <a:r>
              <a:rPr lang="en-US" b="1" i="0">
                <a:solidFill>
                  <a:srgbClr val="ECECEC"/>
                </a:solidFill>
                <a:effectLst/>
                <a:highlight>
                  <a:srgbClr val="212121"/>
                </a:highlight>
                <a:latin typeface="Söhne"/>
              </a:rPr>
              <a:t>Threats:</a:t>
            </a:r>
            <a:endParaRPr lang="en-US" b="0" i="0">
              <a:solidFill>
                <a:srgbClr val="ECECEC"/>
              </a:solidFill>
              <a:effectLst/>
              <a:highlight>
                <a:srgbClr val="212121"/>
              </a:highlight>
              <a:latin typeface="Söhne"/>
            </a:endParaRPr>
          </a:p>
          <a:p>
            <a:pPr marL="742950" lvl="1" indent="-285750" algn="l">
              <a:buFont typeface="Arial" panose="020B0604020202020204" pitchFamily="34" charset="0"/>
              <a:buChar char="•"/>
            </a:pPr>
            <a:r>
              <a:rPr lang="en-US" b="0" i="0">
                <a:solidFill>
                  <a:srgbClr val="ECECEC"/>
                </a:solidFill>
                <a:effectLst/>
                <a:highlight>
                  <a:srgbClr val="212121"/>
                </a:highlight>
                <a:latin typeface="Söhne"/>
              </a:rPr>
              <a:t>Regulatory changes impacting advertising, labeling, and ingredients.</a:t>
            </a:r>
          </a:p>
          <a:p>
            <a:pPr marL="742950" lvl="1" indent="-285750" algn="l">
              <a:buFont typeface="Arial" panose="020B0604020202020204" pitchFamily="34" charset="0"/>
              <a:buChar char="•"/>
            </a:pPr>
            <a:r>
              <a:rPr lang="en-US" b="0" i="0">
                <a:solidFill>
                  <a:srgbClr val="ECECEC"/>
                </a:solidFill>
                <a:effectLst/>
                <a:highlight>
                  <a:srgbClr val="212121"/>
                </a:highlight>
                <a:latin typeface="Söhne"/>
              </a:rPr>
              <a:t>Competitive pressures from private label brands and discount retailers.</a:t>
            </a:r>
          </a:p>
          <a:p>
            <a:pPr marL="742950" lvl="1" indent="-285750" algn="l">
              <a:buFont typeface="Arial" panose="020B0604020202020204" pitchFamily="34" charset="0"/>
              <a:buChar char="•"/>
            </a:pPr>
            <a:r>
              <a:rPr lang="en-US" b="0" i="0">
                <a:solidFill>
                  <a:srgbClr val="ECECEC"/>
                </a:solidFill>
                <a:effectLst/>
                <a:highlight>
                  <a:srgbClr val="212121"/>
                </a:highlight>
                <a:latin typeface="Söhne"/>
              </a:rPr>
              <a:t>Environmental concerns and sustainability issues affecting brand reputation.</a:t>
            </a:r>
          </a:p>
          <a:p>
            <a:endParaRPr lang="en-US"/>
          </a:p>
        </p:txBody>
      </p:sp>
    </p:spTree>
    <p:extLst>
      <p:ext uri="{BB962C8B-B14F-4D97-AF65-F5344CB8AC3E}">
        <p14:creationId xmlns:p14="http://schemas.microsoft.com/office/powerpoint/2010/main" val="1947366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a:lnSpc>
                <a:spcPct val="107000"/>
              </a:lnSpc>
              <a:spcAft>
                <a:spcPts val="800"/>
              </a:spcAft>
            </a:pPr>
            <a:r>
              <a:rPr lang="en-CA" sz="1800" b="1" kern="100">
                <a:effectLst/>
                <a:latin typeface="Aptos" panose="020B0004020202020204" pitchFamily="34" charset="0"/>
                <a:ea typeface="Aptos" panose="020B0004020202020204" pitchFamily="34" charset="0"/>
                <a:cs typeface="Cordia New" panose="020B0304020202020204" pitchFamily="34" charset="-34"/>
              </a:rPr>
              <a:t>YOY Revenue Growth:</a:t>
            </a:r>
          </a:p>
          <a:p>
            <a:pPr marL="457200" marR="0" lvl="0" indent="-298450" algn="l" defTabSz="914400" rtl="0" eaLnBrk="1" fontAlgn="auto" latinLnBrk="0" hangingPunct="1">
              <a:lnSpc>
                <a:spcPct val="107000"/>
              </a:lnSpc>
              <a:spcBef>
                <a:spcPts val="0"/>
              </a:spcBef>
              <a:spcAft>
                <a:spcPts val="800"/>
              </a:spcAft>
              <a:buClr>
                <a:srgbClr val="000000"/>
              </a:buClr>
              <a:buSzPts val="1100"/>
              <a:buFont typeface="Arial"/>
              <a:buChar char="●"/>
              <a:tabLst/>
              <a:defRPr/>
            </a:pPr>
            <a:r>
              <a:rPr lang="en-CA" sz="1800" b="1" kern="100">
                <a:effectLst/>
                <a:latin typeface="Aptos" panose="020B0004020202020204" pitchFamily="34" charset="0"/>
                <a:ea typeface="Aptos" panose="020B0004020202020204" pitchFamily="34" charset="0"/>
                <a:cs typeface="Cordia New" panose="020B0304020202020204" pitchFamily="34" charset="-34"/>
              </a:rPr>
              <a:t>COKE's Growth</a:t>
            </a:r>
            <a:r>
              <a:rPr lang="en-CA" sz="1800" kern="100">
                <a:effectLst/>
                <a:latin typeface="Aptos" panose="020B0004020202020204" pitchFamily="34" charset="0"/>
                <a:ea typeface="Aptos" panose="020B0004020202020204" pitchFamily="34" charset="0"/>
                <a:cs typeface="Cordia New" panose="020B0304020202020204" pitchFamily="34" charset="-34"/>
              </a:rPr>
              <a:t>: Coca-Cola experienced a significant downturn in 2020, from the COVID-19 pandemic. </a:t>
            </a:r>
          </a:p>
          <a:p>
            <a:pPr marL="457200" marR="0" lvl="0" indent="-298450" algn="l" defTabSz="914400" rtl="0" eaLnBrk="1" fontAlgn="auto" latinLnBrk="0" hangingPunct="1">
              <a:lnSpc>
                <a:spcPct val="107000"/>
              </a:lnSpc>
              <a:spcBef>
                <a:spcPts val="0"/>
              </a:spcBef>
              <a:spcAft>
                <a:spcPts val="800"/>
              </a:spcAft>
              <a:buClr>
                <a:srgbClr val="000000"/>
              </a:buClr>
              <a:buSzPts val="1100"/>
              <a:buFont typeface="Arial"/>
              <a:buChar char="●"/>
              <a:tabLst/>
              <a:defRPr/>
            </a:pPr>
            <a:r>
              <a:rPr lang="en-CA" sz="1800" kern="100">
                <a:effectLst/>
                <a:latin typeface="Aptos" panose="020B0004020202020204" pitchFamily="34" charset="0"/>
                <a:ea typeface="Aptos" panose="020B0004020202020204" pitchFamily="34" charset="0"/>
                <a:cs typeface="Cordia New" panose="020B0304020202020204" pitchFamily="34" charset="-34"/>
              </a:rPr>
              <a:t>However, the company rebounded strongly in 2021 but saw a decrease in the growth rate for the next two years.</a:t>
            </a:r>
            <a:endParaRPr lang="en-US" sz="1800" kern="100">
              <a:effectLst/>
              <a:latin typeface="Aptos" panose="020B0004020202020204" pitchFamily="34" charset="0"/>
              <a:ea typeface="Aptos" panose="020B0004020202020204" pitchFamily="34" charset="0"/>
              <a:cs typeface="Cordia New" panose="020B0304020202020204" pitchFamily="34" charset="-34"/>
            </a:endParaRPr>
          </a:p>
          <a:p>
            <a:pPr marL="342900" lvl="0" indent="-342900">
              <a:lnSpc>
                <a:spcPct val="107000"/>
              </a:lnSpc>
              <a:spcAft>
                <a:spcPts val="800"/>
              </a:spcAft>
              <a:buSzPts val="1000"/>
              <a:buFont typeface="Symbol" panose="05050102010706020507" pitchFamily="18" charset="2"/>
              <a:buChar char=""/>
              <a:tabLst>
                <a:tab pos="457200" algn="l"/>
              </a:tabLst>
            </a:pPr>
            <a:r>
              <a:rPr lang="en-CA" sz="1800" b="1" kern="100">
                <a:effectLst/>
                <a:latin typeface="Aptos" panose="020B0004020202020204" pitchFamily="34" charset="0"/>
                <a:ea typeface="Aptos" panose="020B0004020202020204" pitchFamily="34" charset="0"/>
                <a:cs typeface="Cordia New" panose="020B0304020202020204" pitchFamily="34" charset="-34"/>
              </a:rPr>
              <a:t>Industry Comparison</a:t>
            </a:r>
            <a:r>
              <a:rPr lang="en-CA" sz="1800" kern="100">
                <a:effectLst/>
                <a:latin typeface="Aptos" panose="020B0004020202020204" pitchFamily="34" charset="0"/>
                <a:ea typeface="Aptos" panose="020B0004020202020204" pitchFamily="34" charset="0"/>
                <a:cs typeface="Cordia New" panose="020B0304020202020204" pitchFamily="34" charset="-34"/>
              </a:rPr>
              <a:t>: COKE's growth outperformed the industry average of 7.4% in 2021 but has since fallen below the average.</a:t>
            </a:r>
            <a:endParaRPr lang="en-US" sz="1800" kern="100">
              <a:effectLst/>
              <a:latin typeface="Aptos" panose="020B0004020202020204" pitchFamily="34" charset="0"/>
              <a:ea typeface="Aptos" panose="020B0004020202020204" pitchFamily="34" charset="0"/>
              <a:cs typeface="Cordia New" panose="020B0304020202020204" pitchFamily="34" charset="-34"/>
            </a:endParaRPr>
          </a:p>
          <a:p>
            <a:pPr marL="342900" lvl="0" indent="-342900">
              <a:lnSpc>
                <a:spcPct val="107000"/>
              </a:lnSpc>
              <a:spcAft>
                <a:spcPts val="800"/>
              </a:spcAft>
              <a:buSzPts val="1000"/>
              <a:buFont typeface="Symbol" panose="05050102010706020507" pitchFamily="18" charset="2"/>
              <a:buChar char=""/>
              <a:tabLst>
                <a:tab pos="457200" algn="l"/>
              </a:tabLst>
            </a:pPr>
            <a:r>
              <a:rPr lang="en-CA" sz="1800" b="1" kern="100">
                <a:effectLst/>
                <a:latin typeface="Aptos" panose="020B0004020202020204" pitchFamily="34" charset="0"/>
                <a:ea typeface="Aptos" panose="020B0004020202020204" pitchFamily="34" charset="0"/>
                <a:cs typeface="Cordia New" panose="020B0304020202020204" pitchFamily="34" charset="-34"/>
              </a:rPr>
              <a:t>Outlook</a:t>
            </a:r>
            <a:r>
              <a:rPr lang="en-CA" sz="1800" kern="100">
                <a:effectLst/>
                <a:latin typeface="Aptos" panose="020B0004020202020204" pitchFamily="34" charset="0"/>
                <a:ea typeface="Aptos" panose="020B0004020202020204" pitchFamily="34" charset="0"/>
                <a:cs typeface="Cordia New" panose="020B0304020202020204" pitchFamily="34" charset="-34"/>
              </a:rPr>
              <a:t>: if COKE can stabilize growth rates above the industry average, it could indicate a strong competitive position.</a:t>
            </a:r>
            <a:endParaRPr lang="en-US" sz="1800" kern="100">
              <a:effectLst/>
              <a:latin typeface="Aptos" panose="020B0004020202020204" pitchFamily="34" charset="0"/>
              <a:ea typeface="Aptos" panose="020B0004020202020204" pitchFamily="34" charset="0"/>
              <a:cs typeface="Cordia New" panose="020B0304020202020204" pitchFamily="34" charset="-34"/>
            </a:endParaRPr>
          </a:p>
          <a:p>
            <a:endParaRPr lang="en-US"/>
          </a:p>
        </p:txBody>
      </p:sp>
    </p:spTree>
    <p:extLst>
      <p:ext uri="{BB962C8B-B14F-4D97-AF65-F5344CB8AC3E}">
        <p14:creationId xmlns:p14="http://schemas.microsoft.com/office/powerpoint/2010/main" val="28330940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7"/>
        <p:cNvGrpSpPr/>
        <p:nvPr/>
      </p:nvGrpSpPr>
      <p:grpSpPr>
        <a:xfrm>
          <a:off x="0" y="0"/>
          <a:ext cx="0" cy="0"/>
          <a:chOff x="0" y="0"/>
          <a:chExt cx="0" cy="0"/>
        </a:xfrm>
      </p:grpSpPr>
      <p:sp>
        <p:nvSpPr>
          <p:cNvPr id="1348" name="Google Shape;1348;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9" name="Google Shape;1349;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237919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a:lnSpc>
                <a:spcPct val="107000"/>
              </a:lnSpc>
              <a:spcAft>
                <a:spcPts val="800"/>
              </a:spcAft>
            </a:pPr>
            <a:r>
              <a:rPr lang="en-CA" sz="1800" b="1" kern="100">
                <a:effectLst/>
                <a:latin typeface="Aptos" panose="020B0004020202020204" pitchFamily="34" charset="0"/>
                <a:ea typeface="Aptos" panose="020B0004020202020204" pitchFamily="34" charset="0"/>
                <a:cs typeface="Cordia New" panose="020B0304020202020204" pitchFamily="34" charset="-34"/>
              </a:rPr>
              <a:t>P/E Ratio:</a:t>
            </a:r>
          </a:p>
          <a:p>
            <a:pPr marL="457200" marR="0" lvl="0" indent="-298450" algn="l" defTabSz="914400" rtl="0" eaLnBrk="1" fontAlgn="auto" latinLnBrk="0" hangingPunct="1">
              <a:lnSpc>
                <a:spcPct val="107000"/>
              </a:lnSpc>
              <a:spcBef>
                <a:spcPts val="0"/>
              </a:spcBef>
              <a:spcAft>
                <a:spcPts val="800"/>
              </a:spcAft>
              <a:buClr>
                <a:srgbClr val="000000"/>
              </a:buClr>
              <a:buSzPts val="1100"/>
              <a:buFont typeface="Arial"/>
              <a:buChar char="●"/>
              <a:tabLst/>
              <a:defRPr/>
            </a:pPr>
            <a:r>
              <a:rPr lang="en-CA" sz="1800" b="1" kern="100">
                <a:effectLst/>
                <a:latin typeface="Aptos" panose="020B0004020202020204" pitchFamily="34" charset="0"/>
                <a:ea typeface="Aptos" panose="020B0004020202020204" pitchFamily="34" charset="0"/>
                <a:cs typeface="Cordia New" panose="020B0304020202020204" pitchFamily="34" charset="-34"/>
              </a:rPr>
              <a:t>COKE's P/E Trend</a:t>
            </a:r>
            <a:r>
              <a:rPr lang="en-CA" sz="1800" kern="100">
                <a:effectLst/>
                <a:latin typeface="Aptos" panose="020B0004020202020204" pitchFamily="34" charset="0"/>
                <a:ea typeface="Aptos" panose="020B0004020202020204" pitchFamily="34" charset="0"/>
                <a:cs typeface="Cordia New" panose="020B0304020202020204" pitchFamily="34" charset="-34"/>
              </a:rPr>
              <a:t>: The P/E ratio of COKE fluctuated, with an overall decrease over the years, reaching 23.78 in 2023, which could signal an undervaluation if the company's earnings are stable or growing.</a:t>
            </a:r>
            <a:endParaRPr lang="en-US" sz="1800" kern="100">
              <a:effectLst/>
              <a:latin typeface="Aptos" panose="020B0004020202020204" pitchFamily="34" charset="0"/>
              <a:ea typeface="Aptos" panose="020B0004020202020204" pitchFamily="34" charset="0"/>
              <a:cs typeface="Cordia New" panose="020B0304020202020204" pitchFamily="34" charset="-34"/>
            </a:endParaRPr>
          </a:p>
          <a:p>
            <a:pPr marL="342900" lvl="0" indent="-342900">
              <a:lnSpc>
                <a:spcPct val="107000"/>
              </a:lnSpc>
              <a:spcAft>
                <a:spcPts val="800"/>
              </a:spcAft>
              <a:buSzPts val="1000"/>
              <a:buFont typeface="Symbol" panose="05050102010706020507" pitchFamily="18" charset="2"/>
              <a:buChar char=""/>
              <a:tabLst>
                <a:tab pos="457200" algn="l"/>
              </a:tabLst>
            </a:pPr>
            <a:r>
              <a:rPr lang="en-CA" sz="1800" b="1" kern="100">
                <a:effectLst/>
                <a:latin typeface="Aptos" panose="020B0004020202020204" pitchFamily="34" charset="0"/>
                <a:ea typeface="Aptos" panose="020B0004020202020204" pitchFamily="34" charset="0"/>
                <a:cs typeface="Cordia New" panose="020B0304020202020204" pitchFamily="34" charset="-34"/>
              </a:rPr>
              <a:t>Industry Comparison</a:t>
            </a:r>
            <a:r>
              <a:rPr lang="en-CA" sz="1800" kern="100">
                <a:effectLst/>
                <a:latin typeface="Aptos" panose="020B0004020202020204" pitchFamily="34" charset="0"/>
                <a:ea typeface="Aptos" panose="020B0004020202020204" pitchFamily="34" charset="0"/>
                <a:cs typeface="Cordia New" panose="020B0304020202020204" pitchFamily="34" charset="-34"/>
              </a:rPr>
              <a:t>: The P/E ratio of COKE is currently below the industry average of 24.3.</a:t>
            </a:r>
            <a:endParaRPr lang="en-US" sz="1800" kern="100">
              <a:effectLst/>
              <a:latin typeface="Aptos" panose="020B0004020202020204" pitchFamily="34" charset="0"/>
              <a:ea typeface="Aptos" panose="020B0004020202020204" pitchFamily="34" charset="0"/>
              <a:cs typeface="Cordia New" panose="020B0304020202020204" pitchFamily="34" charset="-34"/>
            </a:endParaRPr>
          </a:p>
          <a:p>
            <a:pPr marL="342900" lvl="0" indent="-342900">
              <a:lnSpc>
                <a:spcPct val="107000"/>
              </a:lnSpc>
              <a:spcAft>
                <a:spcPts val="800"/>
              </a:spcAft>
              <a:buSzPts val="1000"/>
              <a:buFont typeface="Symbol" panose="05050102010706020507" pitchFamily="18" charset="2"/>
              <a:buChar char=""/>
              <a:tabLst>
                <a:tab pos="457200" algn="l"/>
              </a:tabLst>
            </a:pPr>
            <a:r>
              <a:rPr lang="en-CA" sz="1800" b="1" kern="100">
                <a:effectLst/>
                <a:latin typeface="Aptos" panose="020B0004020202020204" pitchFamily="34" charset="0"/>
                <a:ea typeface="Aptos" panose="020B0004020202020204" pitchFamily="34" charset="0"/>
                <a:cs typeface="Cordia New" panose="020B0304020202020204" pitchFamily="34" charset="-34"/>
              </a:rPr>
              <a:t>Outlook</a:t>
            </a:r>
            <a:r>
              <a:rPr lang="en-CA" sz="1800" kern="100">
                <a:effectLst/>
                <a:latin typeface="Aptos" panose="020B0004020202020204" pitchFamily="34" charset="0"/>
                <a:ea typeface="Aptos" panose="020B0004020202020204" pitchFamily="34" charset="0"/>
                <a:cs typeface="Cordia New" panose="020B0304020202020204" pitchFamily="34" charset="-34"/>
              </a:rPr>
              <a:t>: A lower P/E ratio compared to the industry might attract investors looking for potentially undervalued stocks.</a:t>
            </a:r>
            <a:endParaRPr lang="en-US" sz="1800" kern="100">
              <a:effectLst/>
              <a:latin typeface="Aptos" panose="020B0004020202020204" pitchFamily="34" charset="0"/>
              <a:ea typeface="Aptos" panose="020B0004020202020204" pitchFamily="34" charset="0"/>
              <a:cs typeface="Cordia New" panose="020B0304020202020204" pitchFamily="34" charset="-34"/>
            </a:endParaRPr>
          </a:p>
          <a:p>
            <a:endParaRPr lang="en-US"/>
          </a:p>
        </p:txBody>
      </p:sp>
    </p:spTree>
    <p:extLst>
      <p:ext uri="{BB962C8B-B14F-4D97-AF65-F5344CB8AC3E}">
        <p14:creationId xmlns:p14="http://schemas.microsoft.com/office/powerpoint/2010/main" val="16203912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a:lnSpc>
                <a:spcPct val="107000"/>
              </a:lnSpc>
              <a:spcAft>
                <a:spcPts val="800"/>
              </a:spcAft>
            </a:pPr>
            <a:r>
              <a:rPr lang="en-CA" sz="1800" b="1" kern="100">
                <a:effectLst/>
                <a:latin typeface="Aptos" panose="020B0004020202020204" pitchFamily="34" charset="0"/>
                <a:ea typeface="Aptos" panose="020B0004020202020204" pitchFamily="34" charset="0"/>
                <a:cs typeface="Cordia New" panose="020B0304020202020204" pitchFamily="34" charset="-34"/>
              </a:rPr>
              <a:t>Debt to Equity Ratio:</a:t>
            </a:r>
            <a:endParaRPr lang="en-US" sz="1800" kern="100">
              <a:effectLst/>
              <a:latin typeface="Aptos" panose="020B0004020202020204" pitchFamily="34" charset="0"/>
              <a:ea typeface="Aptos" panose="020B0004020202020204" pitchFamily="34" charset="0"/>
              <a:cs typeface="Cordia New" panose="020B0304020202020204" pitchFamily="34" charset="-34"/>
            </a:endParaRPr>
          </a:p>
          <a:p>
            <a:pPr marL="342900" lvl="0" indent="-342900">
              <a:lnSpc>
                <a:spcPct val="107000"/>
              </a:lnSpc>
              <a:spcAft>
                <a:spcPts val="800"/>
              </a:spcAft>
              <a:buSzPts val="1000"/>
              <a:buFont typeface="Symbol" panose="05050102010706020507" pitchFamily="18" charset="2"/>
              <a:buChar char=""/>
              <a:tabLst>
                <a:tab pos="457200" algn="l"/>
              </a:tabLst>
            </a:pPr>
            <a:r>
              <a:rPr lang="en-CA" sz="1800" b="1" kern="100">
                <a:effectLst/>
                <a:latin typeface="Aptos" panose="020B0004020202020204" pitchFamily="34" charset="0"/>
                <a:ea typeface="Aptos" panose="020B0004020202020204" pitchFamily="34" charset="0"/>
                <a:cs typeface="Cordia New" panose="020B0304020202020204" pitchFamily="34" charset="-34"/>
              </a:rPr>
              <a:t>COKE's Leverage</a:t>
            </a:r>
            <a:r>
              <a:rPr lang="en-CA" sz="1800" kern="100">
                <a:effectLst/>
                <a:latin typeface="Aptos" panose="020B0004020202020204" pitchFamily="34" charset="0"/>
                <a:ea typeface="Aptos" panose="020B0004020202020204" pitchFamily="34" charset="0"/>
                <a:cs typeface="Cordia New" panose="020B0304020202020204" pitchFamily="34" charset="-34"/>
              </a:rPr>
              <a:t>: Coca-Cola has a relatively high debt to equity ratio, although it has been decreasing steadily from 2019 to 2023.</a:t>
            </a:r>
            <a:endParaRPr lang="en-US" sz="1800" kern="100">
              <a:effectLst/>
              <a:latin typeface="Aptos" panose="020B0004020202020204" pitchFamily="34" charset="0"/>
              <a:ea typeface="Aptos" panose="020B0004020202020204" pitchFamily="34" charset="0"/>
              <a:cs typeface="Cordia New" panose="020B0304020202020204" pitchFamily="34" charset="-34"/>
            </a:endParaRPr>
          </a:p>
          <a:p>
            <a:pPr marL="342900" lvl="0" indent="-342900">
              <a:lnSpc>
                <a:spcPct val="107000"/>
              </a:lnSpc>
              <a:spcAft>
                <a:spcPts val="800"/>
              </a:spcAft>
              <a:buSzPts val="1000"/>
              <a:buFont typeface="Symbol" panose="05050102010706020507" pitchFamily="18" charset="2"/>
              <a:buChar char=""/>
              <a:tabLst>
                <a:tab pos="457200" algn="l"/>
              </a:tabLst>
            </a:pPr>
            <a:r>
              <a:rPr lang="en-CA" sz="1800" b="1" kern="100">
                <a:effectLst/>
                <a:latin typeface="Aptos" panose="020B0004020202020204" pitchFamily="34" charset="0"/>
                <a:ea typeface="Aptos" panose="020B0004020202020204" pitchFamily="34" charset="0"/>
                <a:cs typeface="Cordia New" panose="020B0304020202020204" pitchFamily="34" charset="-34"/>
              </a:rPr>
              <a:t>Industry Comparison</a:t>
            </a:r>
            <a:r>
              <a:rPr lang="en-CA" sz="1800" kern="100">
                <a:effectLst/>
                <a:latin typeface="Aptos" panose="020B0004020202020204" pitchFamily="34" charset="0"/>
                <a:ea typeface="Aptos" panose="020B0004020202020204" pitchFamily="34" charset="0"/>
                <a:cs typeface="Cordia New" panose="020B0304020202020204" pitchFamily="34" charset="-34"/>
              </a:rPr>
              <a:t>: COKE's ratio is significantly above the industry average of 0.77, indicating a higher reliance on debt.</a:t>
            </a:r>
            <a:endParaRPr lang="en-US" sz="1800" kern="100">
              <a:effectLst/>
              <a:latin typeface="Aptos" panose="020B0004020202020204" pitchFamily="34" charset="0"/>
              <a:ea typeface="Aptos" panose="020B0004020202020204" pitchFamily="34" charset="0"/>
              <a:cs typeface="Cordia New" panose="020B0304020202020204" pitchFamily="34" charset="-34"/>
            </a:endParaRPr>
          </a:p>
          <a:p>
            <a:pPr marL="342900" lvl="0" indent="-342900">
              <a:lnSpc>
                <a:spcPct val="107000"/>
              </a:lnSpc>
              <a:spcAft>
                <a:spcPts val="800"/>
              </a:spcAft>
              <a:buSzPts val="1000"/>
              <a:buFont typeface="Symbol" panose="05050102010706020507" pitchFamily="18" charset="2"/>
              <a:buChar char=""/>
              <a:tabLst>
                <a:tab pos="457200" algn="l"/>
              </a:tabLst>
            </a:pPr>
            <a:r>
              <a:rPr lang="en-CA" sz="1800" b="1" kern="100">
                <a:effectLst/>
                <a:latin typeface="Aptos" panose="020B0004020202020204" pitchFamily="34" charset="0"/>
                <a:ea typeface="Aptos" panose="020B0004020202020204" pitchFamily="34" charset="0"/>
                <a:cs typeface="Cordia New" panose="020B0304020202020204" pitchFamily="34" charset="-34"/>
              </a:rPr>
              <a:t>Outlook</a:t>
            </a:r>
            <a:r>
              <a:rPr lang="en-CA" sz="1800" kern="100">
                <a:effectLst/>
                <a:latin typeface="Aptos" panose="020B0004020202020204" pitchFamily="34" charset="0"/>
                <a:ea typeface="Aptos" panose="020B0004020202020204" pitchFamily="34" charset="0"/>
                <a:cs typeface="Cordia New" panose="020B0304020202020204" pitchFamily="34" charset="-34"/>
              </a:rPr>
              <a:t>: Continued reduction in debt, especially when compared to equity, could signal improving financial health and might improve investor confidence.</a:t>
            </a:r>
            <a:endParaRPr lang="en-US" sz="1800" kern="100">
              <a:effectLst/>
              <a:latin typeface="Aptos" panose="020B0004020202020204" pitchFamily="34" charset="0"/>
              <a:ea typeface="Aptos" panose="020B0004020202020204" pitchFamily="34" charset="0"/>
              <a:cs typeface="Cordia New" panose="020B0304020202020204" pitchFamily="34" charset="-34"/>
            </a:endParaRPr>
          </a:p>
        </p:txBody>
      </p:sp>
    </p:spTree>
    <p:extLst>
      <p:ext uri="{BB962C8B-B14F-4D97-AF65-F5344CB8AC3E}">
        <p14:creationId xmlns:p14="http://schemas.microsoft.com/office/powerpoint/2010/main" val="3518927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r>
              <a:rPr lang="en-CA" sz="1100" kern="100">
                <a:effectLst/>
                <a:latin typeface="Times New Roman" panose="02020603050405020304" pitchFamily="18" charset="0"/>
                <a:ea typeface="DengXian" panose="02010600030101010101" pitchFamily="2" charset="-122"/>
                <a:cs typeface="Cordia New" panose="020B0304020202020204" pitchFamily="34" charset="-34"/>
              </a:rPr>
              <a:t>Coca-Cola maintains its status as a global leader in the beverage industry</a:t>
            </a:r>
            <a:r>
              <a:rPr lang="en-US" b="0" i="0">
                <a:solidFill>
                  <a:srgbClr val="ECECEC"/>
                </a:solidFill>
                <a:effectLst/>
                <a:highlight>
                  <a:srgbClr val="212121"/>
                </a:highlight>
                <a:latin typeface="Söhne"/>
              </a:rPr>
              <a:t>. However, with changing consumer preferences leaning towards healthier alternatives, Coca-Cola has adapted by diversifying its product offerings. This includes expanding into non-carbonated beverages and implementing sustainability initiatives to address environmental concerns.</a:t>
            </a:r>
          </a:p>
          <a:p>
            <a:pPr algn="l"/>
            <a:r>
              <a:rPr lang="en-US" b="0" i="0">
                <a:solidFill>
                  <a:srgbClr val="ECECEC"/>
                </a:solidFill>
                <a:effectLst/>
                <a:highlight>
                  <a:srgbClr val="212121"/>
                </a:highlight>
                <a:latin typeface="Söhne"/>
              </a:rPr>
              <a:t>Despite these shifts, Coca-Cola maintains a competitive edge through its extensive distribution network and strong brand recognition. This allows the company to reach consumers across various markets efficiently while leveraging its brand equity to drive sales and maintain market leadership.</a:t>
            </a:r>
          </a:p>
          <a:p>
            <a:endParaRPr lang="en-US"/>
          </a:p>
        </p:txBody>
      </p:sp>
    </p:spTree>
    <p:extLst>
      <p:ext uri="{BB962C8B-B14F-4D97-AF65-F5344CB8AC3E}">
        <p14:creationId xmlns:p14="http://schemas.microsoft.com/office/powerpoint/2010/main" val="10114629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0" i="0">
                <a:solidFill>
                  <a:srgbClr val="ECECEC"/>
                </a:solidFill>
                <a:effectLst/>
                <a:highlight>
                  <a:srgbClr val="212121"/>
                </a:highlight>
                <a:latin typeface="Söhne"/>
              </a:rPr>
              <a:t>Coca-Cola has exhibited moderate price variation over the past five years, with fluctuations in its stock prices.</a:t>
            </a:r>
          </a:p>
          <a:p>
            <a:pPr algn="l">
              <a:buFont typeface="Arial" panose="020B0604020202020204" pitchFamily="34" charset="0"/>
              <a:buChar char="•"/>
            </a:pPr>
            <a:r>
              <a:rPr lang="en-US" b="0" i="0">
                <a:solidFill>
                  <a:srgbClr val="ECECEC"/>
                </a:solidFill>
                <a:effectLst/>
                <a:highlight>
                  <a:srgbClr val="212121"/>
                </a:highlight>
                <a:latin typeface="Söhne"/>
              </a:rPr>
              <a:t>Similarly, its returns have shown variability, although after 2023, returns have become more consistent.</a:t>
            </a:r>
          </a:p>
          <a:p>
            <a:pPr algn="l">
              <a:buFont typeface="Arial" panose="020B0604020202020204" pitchFamily="34" charset="0"/>
              <a:buChar char="•"/>
            </a:pPr>
            <a:r>
              <a:rPr lang="en-US" b="0" i="0">
                <a:solidFill>
                  <a:srgbClr val="ECECEC"/>
                </a:solidFill>
                <a:effectLst/>
                <a:highlight>
                  <a:srgbClr val="212121"/>
                </a:highlight>
                <a:latin typeface="Söhne"/>
              </a:rPr>
              <a:t>We expect a steady return of approximately 7% within the upcoming year based on historical trends.</a:t>
            </a:r>
          </a:p>
          <a:p>
            <a:endParaRPr lang="en-US"/>
          </a:p>
        </p:txBody>
      </p:sp>
    </p:spTree>
    <p:extLst>
      <p:ext uri="{BB962C8B-B14F-4D97-AF65-F5344CB8AC3E}">
        <p14:creationId xmlns:p14="http://schemas.microsoft.com/office/powerpoint/2010/main" val="382500049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0" i="0">
                <a:solidFill>
                  <a:srgbClr val="ECECEC"/>
                </a:solidFill>
                <a:effectLst/>
                <a:highlight>
                  <a:srgbClr val="212121"/>
                </a:highlight>
                <a:latin typeface="Söhne"/>
              </a:rPr>
              <a:t>The simulated prices for Coca-Cola suggest a range between $121.57 and $28.24, with an average price of $60.35 and a standard deviation of $9.48 over a one-year timeframe.</a:t>
            </a:r>
          </a:p>
          <a:p>
            <a:pPr algn="l">
              <a:buFont typeface="Arial" panose="020B0604020202020204" pitchFamily="34" charset="0"/>
              <a:buChar char="•"/>
            </a:pPr>
            <a:r>
              <a:rPr lang="en-US" b="0" i="0">
                <a:solidFill>
                  <a:srgbClr val="ECECEC"/>
                </a:solidFill>
                <a:effectLst/>
                <a:highlight>
                  <a:srgbClr val="212121"/>
                </a:highlight>
                <a:latin typeface="Söhne"/>
              </a:rPr>
              <a:t>Notably, Coca-Cola demonstrates high consistency in its price behavior with relatively low variation.</a:t>
            </a:r>
          </a:p>
          <a:p>
            <a:pPr algn="l"/>
            <a:r>
              <a:rPr lang="en-US" b="0" i="1">
                <a:solidFill>
                  <a:srgbClr val="ECECEC"/>
                </a:solidFill>
                <a:effectLst/>
                <a:highlight>
                  <a:srgbClr val="212121"/>
                </a:highlight>
                <a:latin typeface="Söhne"/>
              </a:rPr>
              <a:t>Investment Implications:</a:t>
            </a:r>
            <a:endParaRPr lang="en-US" b="0" i="0">
              <a:solidFill>
                <a:srgbClr val="ECECEC"/>
              </a:solidFill>
              <a:effectLst/>
              <a:highlight>
                <a:srgbClr val="212121"/>
              </a:highlight>
              <a:latin typeface="Söhne"/>
            </a:endParaRPr>
          </a:p>
          <a:p>
            <a:pPr algn="l">
              <a:buFont typeface="Arial" panose="020B0604020202020204" pitchFamily="34" charset="0"/>
              <a:buChar char="•"/>
            </a:pPr>
            <a:r>
              <a:rPr lang="en-US" b="0" i="0">
                <a:solidFill>
                  <a:srgbClr val="ECECEC"/>
                </a:solidFill>
                <a:effectLst/>
                <a:highlight>
                  <a:srgbClr val="212121"/>
                </a:highlight>
                <a:latin typeface="Söhne"/>
              </a:rPr>
              <a:t>The consistent performance and predictable returns of Coca-Cola make it an attractive investment option for stable returns within the portfolio.</a:t>
            </a:r>
          </a:p>
          <a:p>
            <a:pPr algn="l">
              <a:buFont typeface="Arial" panose="020B0604020202020204" pitchFamily="34" charset="0"/>
              <a:buChar char="•"/>
            </a:pPr>
            <a:r>
              <a:rPr lang="en-US" b="0" i="0">
                <a:solidFill>
                  <a:srgbClr val="ECECEC"/>
                </a:solidFill>
                <a:effectLst/>
                <a:highlight>
                  <a:srgbClr val="212121"/>
                </a:highlight>
                <a:latin typeface="Söhne"/>
              </a:rPr>
              <a:t>Its low variation in price suggests a lower level of risk compared to other stocks, providing stability to the overall portfolio.</a:t>
            </a:r>
          </a:p>
          <a:p>
            <a:pPr marL="158750" indent="0">
              <a:buNone/>
            </a:pPr>
            <a:endParaRPr lang="en-US"/>
          </a:p>
        </p:txBody>
      </p:sp>
    </p:spTree>
    <p:extLst>
      <p:ext uri="{BB962C8B-B14F-4D97-AF65-F5344CB8AC3E}">
        <p14:creationId xmlns:p14="http://schemas.microsoft.com/office/powerpoint/2010/main" val="220014962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0"/>
        <p:cNvGrpSpPr/>
        <p:nvPr/>
      </p:nvGrpSpPr>
      <p:grpSpPr>
        <a:xfrm>
          <a:off x="0" y="0"/>
          <a:ext cx="0" cy="0"/>
          <a:chOff x="0" y="0"/>
          <a:chExt cx="0" cy="0"/>
        </a:xfrm>
      </p:grpSpPr>
      <p:sp>
        <p:nvSpPr>
          <p:cNvPr id="1371" name="Google Shape;1371;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2" name="Google Shape;1372;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6667255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buFont typeface="+mj-lt"/>
              <a:buAutoNum type="arabicPeriod" startAt="5"/>
            </a:pPr>
            <a:r>
              <a:rPr lang="en-US" b="1" i="0">
                <a:solidFill>
                  <a:srgbClr val="ECECEC"/>
                </a:solidFill>
                <a:effectLst/>
                <a:highlight>
                  <a:srgbClr val="212121"/>
                </a:highlight>
                <a:latin typeface="Söhne"/>
              </a:rPr>
              <a:t>Energy/Oil &amp; Gas Industry:</a:t>
            </a:r>
            <a:endParaRPr lang="en-US" b="0" i="0">
              <a:solidFill>
                <a:srgbClr val="ECECEC"/>
              </a:solidFill>
              <a:effectLst/>
              <a:highlight>
                <a:srgbClr val="212121"/>
              </a:highlight>
              <a:latin typeface="Söhne"/>
            </a:endParaRPr>
          </a:p>
          <a:p>
            <a:pPr algn="l">
              <a:buFont typeface="Arial" panose="020B0604020202020204" pitchFamily="34" charset="0"/>
              <a:buChar char="•"/>
            </a:pPr>
            <a:r>
              <a:rPr lang="en-US" b="1" i="0">
                <a:solidFill>
                  <a:srgbClr val="ECECEC"/>
                </a:solidFill>
                <a:effectLst/>
                <a:highlight>
                  <a:srgbClr val="212121"/>
                </a:highlight>
                <a:latin typeface="Söhne"/>
              </a:rPr>
              <a:t>Strengths:</a:t>
            </a:r>
            <a:endParaRPr lang="en-US" b="0" i="0">
              <a:solidFill>
                <a:srgbClr val="ECECEC"/>
              </a:solidFill>
              <a:effectLst/>
              <a:highlight>
                <a:srgbClr val="212121"/>
              </a:highlight>
              <a:latin typeface="Söhne"/>
            </a:endParaRPr>
          </a:p>
          <a:p>
            <a:pPr marL="742950" lvl="1" indent="-285750" algn="l">
              <a:buFont typeface="Arial" panose="020B0604020202020204" pitchFamily="34" charset="0"/>
              <a:buChar char="•"/>
            </a:pPr>
            <a:r>
              <a:rPr lang="en-US" b="0" i="0">
                <a:solidFill>
                  <a:srgbClr val="ECECEC"/>
                </a:solidFill>
                <a:effectLst/>
                <a:highlight>
                  <a:srgbClr val="212121"/>
                </a:highlight>
                <a:latin typeface="Söhne"/>
              </a:rPr>
              <a:t>Essential role in global energy supply and infrastructure.</a:t>
            </a:r>
          </a:p>
          <a:p>
            <a:pPr marL="742950" lvl="1" indent="-285750" algn="l">
              <a:buFont typeface="Arial" panose="020B0604020202020204" pitchFamily="34" charset="0"/>
              <a:buChar char="•"/>
            </a:pPr>
            <a:r>
              <a:rPr lang="en-US" b="0" i="0">
                <a:solidFill>
                  <a:srgbClr val="ECECEC"/>
                </a:solidFill>
                <a:effectLst/>
                <a:highlight>
                  <a:srgbClr val="212121"/>
                </a:highlight>
                <a:latin typeface="Söhne"/>
              </a:rPr>
              <a:t>Diversified operations across upstream, midstream, and downstream segments.</a:t>
            </a:r>
          </a:p>
          <a:p>
            <a:pPr marL="742950" lvl="1" indent="-285750" algn="l">
              <a:buFont typeface="Arial" panose="020B0604020202020204" pitchFamily="34" charset="0"/>
              <a:buChar char="•"/>
            </a:pPr>
            <a:r>
              <a:rPr lang="en-US" b="0" i="0">
                <a:solidFill>
                  <a:srgbClr val="ECECEC"/>
                </a:solidFill>
                <a:effectLst/>
                <a:highlight>
                  <a:srgbClr val="212121"/>
                </a:highlight>
                <a:latin typeface="Söhne"/>
              </a:rPr>
              <a:t>Long-term contracts and stable cash flows from oil and gas production.</a:t>
            </a:r>
          </a:p>
          <a:p>
            <a:pPr algn="l">
              <a:buFont typeface="Arial" panose="020B0604020202020204" pitchFamily="34" charset="0"/>
              <a:buChar char="•"/>
            </a:pPr>
            <a:r>
              <a:rPr lang="en-US" b="1" i="0">
                <a:solidFill>
                  <a:srgbClr val="ECECEC"/>
                </a:solidFill>
                <a:effectLst/>
                <a:highlight>
                  <a:srgbClr val="212121"/>
                </a:highlight>
                <a:latin typeface="Söhne"/>
              </a:rPr>
              <a:t>Weaknesses:</a:t>
            </a:r>
            <a:endParaRPr lang="en-US" b="0" i="0">
              <a:solidFill>
                <a:srgbClr val="ECECEC"/>
              </a:solidFill>
              <a:effectLst/>
              <a:highlight>
                <a:srgbClr val="212121"/>
              </a:highlight>
              <a:latin typeface="Söhne"/>
            </a:endParaRPr>
          </a:p>
          <a:p>
            <a:pPr marL="742950" lvl="1" indent="-285750" algn="l">
              <a:buFont typeface="Arial" panose="020B0604020202020204" pitchFamily="34" charset="0"/>
              <a:buChar char="•"/>
            </a:pPr>
            <a:r>
              <a:rPr lang="en-US" b="0" i="0">
                <a:solidFill>
                  <a:srgbClr val="ECECEC"/>
                </a:solidFill>
                <a:effectLst/>
                <a:highlight>
                  <a:srgbClr val="212121"/>
                </a:highlight>
                <a:latin typeface="Söhne"/>
              </a:rPr>
              <a:t>Exposure to commodity price volatility and geopolitical risks.</a:t>
            </a:r>
          </a:p>
          <a:p>
            <a:pPr marL="742950" lvl="1" indent="-285750" algn="l">
              <a:buFont typeface="Arial" panose="020B0604020202020204" pitchFamily="34" charset="0"/>
              <a:buChar char="•"/>
            </a:pPr>
            <a:r>
              <a:rPr lang="en-US" b="0" i="0">
                <a:solidFill>
                  <a:srgbClr val="ECECEC"/>
                </a:solidFill>
                <a:effectLst/>
                <a:highlight>
                  <a:srgbClr val="212121"/>
                </a:highlight>
                <a:latin typeface="Söhne"/>
              </a:rPr>
              <a:t>Environmental and social concerns related to carbon emissions and fossil fuel dependence.</a:t>
            </a:r>
          </a:p>
          <a:p>
            <a:pPr marL="742950" lvl="1" indent="-285750" algn="l">
              <a:buFont typeface="Arial" panose="020B0604020202020204" pitchFamily="34" charset="0"/>
              <a:buChar char="•"/>
            </a:pPr>
            <a:r>
              <a:rPr lang="en-US" b="0" i="0">
                <a:solidFill>
                  <a:srgbClr val="ECECEC"/>
                </a:solidFill>
                <a:effectLst/>
                <a:highlight>
                  <a:srgbClr val="212121"/>
                </a:highlight>
                <a:latin typeface="Söhne"/>
              </a:rPr>
              <a:t>High capital expenditures and regulatory compliance costs.</a:t>
            </a:r>
          </a:p>
          <a:p>
            <a:pPr algn="l">
              <a:buFont typeface="Arial" panose="020B0604020202020204" pitchFamily="34" charset="0"/>
              <a:buChar char="•"/>
            </a:pPr>
            <a:r>
              <a:rPr lang="en-US" b="1" i="0">
                <a:solidFill>
                  <a:srgbClr val="ECECEC"/>
                </a:solidFill>
                <a:effectLst/>
                <a:highlight>
                  <a:srgbClr val="212121"/>
                </a:highlight>
                <a:latin typeface="Söhne"/>
              </a:rPr>
              <a:t>Opportunities:</a:t>
            </a:r>
            <a:endParaRPr lang="en-US" b="0" i="0">
              <a:solidFill>
                <a:srgbClr val="ECECEC"/>
              </a:solidFill>
              <a:effectLst/>
              <a:highlight>
                <a:srgbClr val="212121"/>
              </a:highlight>
              <a:latin typeface="Söhne"/>
            </a:endParaRPr>
          </a:p>
          <a:p>
            <a:pPr marL="742950" lvl="1" indent="-285750" algn="l">
              <a:buFont typeface="Arial" panose="020B0604020202020204" pitchFamily="34" charset="0"/>
              <a:buChar char="•"/>
            </a:pPr>
            <a:r>
              <a:rPr lang="en-US" b="0" i="0">
                <a:solidFill>
                  <a:srgbClr val="ECECEC"/>
                </a:solidFill>
                <a:effectLst/>
                <a:highlight>
                  <a:srgbClr val="212121"/>
                </a:highlight>
                <a:latin typeface="Söhne"/>
              </a:rPr>
              <a:t>Technological advancements in renewable energy and alternative fuels.</a:t>
            </a:r>
          </a:p>
          <a:p>
            <a:pPr marL="742950" lvl="1" indent="-285750" algn="l">
              <a:buFont typeface="Arial" panose="020B0604020202020204" pitchFamily="34" charset="0"/>
              <a:buChar char="•"/>
            </a:pPr>
            <a:r>
              <a:rPr lang="en-US" b="0" i="0">
                <a:solidFill>
                  <a:srgbClr val="ECECEC"/>
                </a:solidFill>
                <a:effectLst/>
                <a:highlight>
                  <a:srgbClr val="212121"/>
                </a:highlight>
                <a:latin typeface="Söhne"/>
              </a:rPr>
              <a:t>Expansion into new geographic markets with untapped reserves.</a:t>
            </a:r>
          </a:p>
          <a:p>
            <a:pPr marL="742950" lvl="1" indent="-285750" algn="l">
              <a:buFont typeface="Arial" panose="020B0604020202020204" pitchFamily="34" charset="0"/>
              <a:buChar char="•"/>
            </a:pPr>
            <a:r>
              <a:rPr lang="en-US" b="0" i="0">
                <a:solidFill>
                  <a:srgbClr val="ECECEC"/>
                </a:solidFill>
                <a:effectLst/>
                <a:highlight>
                  <a:srgbClr val="212121"/>
                </a:highlight>
                <a:latin typeface="Söhne"/>
              </a:rPr>
              <a:t>Investments in clean energy initiatives and carbon capture technologies.</a:t>
            </a:r>
          </a:p>
          <a:p>
            <a:pPr algn="l">
              <a:buFont typeface="Arial" panose="020B0604020202020204" pitchFamily="34" charset="0"/>
              <a:buChar char="•"/>
            </a:pPr>
            <a:r>
              <a:rPr lang="en-US" b="1" i="0">
                <a:solidFill>
                  <a:srgbClr val="ECECEC"/>
                </a:solidFill>
                <a:effectLst/>
                <a:highlight>
                  <a:srgbClr val="212121"/>
                </a:highlight>
                <a:latin typeface="Söhne"/>
              </a:rPr>
              <a:t>Threats:</a:t>
            </a:r>
            <a:endParaRPr lang="en-US" b="0" i="0">
              <a:solidFill>
                <a:srgbClr val="ECECEC"/>
              </a:solidFill>
              <a:effectLst/>
              <a:highlight>
                <a:srgbClr val="212121"/>
              </a:highlight>
              <a:latin typeface="Söhne"/>
            </a:endParaRPr>
          </a:p>
          <a:p>
            <a:pPr marL="742950" lvl="1" indent="-285750" algn="l">
              <a:buFont typeface="Arial" panose="020B0604020202020204" pitchFamily="34" charset="0"/>
              <a:buChar char="•"/>
            </a:pPr>
            <a:r>
              <a:rPr lang="en-US" b="0" i="0">
                <a:solidFill>
                  <a:srgbClr val="ECECEC"/>
                </a:solidFill>
                <a:effectLst/>
                <a:highlight>
                  <a:srgbClr val="212121"/>
                </a:highlight>
                <a:latin typeface="Söhne"/>
              </a:rPr>
              <a:t>Shifting energy policies and regulations impacting industry profitability.</a:t>
            </a:r>
          </a:p>
          <a:p>
            <a:pPr marL="742950" lvl="1" indent="-285750" algn="l">
              <a:buFont typeface="Arial" panose="020B0604020202020204" pitchFamily="34" charset="0"/>
              <a:buChar char="•"/>
            </a:pPr>
            <a:r>
              <a:rPr lang="en-US" b="0" i="0">
                <a:solidFill>
                  <a:srgbClr val="ECECEC"/>
                </a:solidFill>
                <a:effectLst/>
                <a:highlight>
                  <a:srgbClr val="212121"/>
                </a:highlight>
                <a:latin typeface="Söhne"/>
              </a:rPr>
              <a:t>Competition from renewable energy sources and electric vehicles.</a:t>
            </a:r>
          </a:p>
          <a:p>
            <a:pPr marL="742950" lvl="1" indent="-285750" algn="l">
              <a:buFont typeface="Arial" panose="020B0604020202020204" pitchFamily="34" charset="0"/>
              <a:buChar char="•"/>
            </a:pPr>
            <a:r>
              <a:rPr lang="en-US" b="0" i="0">
                <a:solidFill>
                  <a:srgbClr val="ECECEC"/>
                </a:solidFill>
                <a:effectLst/>
                <a:highlight>
                  <a:srgbClr val="212121"/>
                </a:highlight>
                <a:latin typeface="Söhne"/>
              </a:rPr>
              <a:t>Supply chain disruptions and geopolitical tensions affecting global energy markets.</a:t>
            </a:r>
          </a:p>
          <a:p>
            <a:endParaRPr lang="en-US"/>
          </a:p>
        </p:txBody>
      </p:sp>
    </p:spTree>
    <p:extLst>
      <p:ext uri="{BB962C8B-B14F-4D97-AF65-F5344CB8AC3E}">
        <p14:creationId xmlns:p14="http://schemas.microsoft.com/office/powerpoint/2010/main" val="183831307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CA" sz="1800" b="1" kern="100">
                <a:effectLst/>
                <a:latin typeface="Times New Roman" panose="02020603050405020304" pitchFamily="18" charset="0"/>
                <a:ea typeface="DengXian" panose="02010600030101010101" pitchFamily="2" charset="-122"/>
                <a:cs typeface="Cordia New" panose="020B0304020202020204" pitchFamily="34" charset="-34"/>
              </a:rPr>
              <a:t>Exxon Mobil (Energy/Oil &amp; Gas)</a:t>
            </a:r>
            <a:r>
              <a:rPr lang="en-CA" sz="1800" kern="100">
                <a:effectLst/>
                <a:latin typeface="Times New Roman" panose="02020603050405020304" pitchFamily="18" charset="0"/>
                <a:ea typeface="DengXian" panose="02010600030101010101" pitchFamily="2" charset="-122"/>
                <a:cs typeface="Cordia New" panose="020B0304020202020204" pitchFamily="34" charset="-34"/>
              </a:rPr>
              <a:t>: Exxon Mobil remains a major player in the energy and oil &amp; gas industry, with operations spanning exploration, production, refining, and marketing. However, the company faces challenges due to the transition towards renewable energy sources, climate change concerns, and fluctuating oil prices. To adapt, Exxon Mobil has been focusing on cost-cutting measures, increasing investment in cleaner energy technologies, and diversifying its energy portfolio to include natural gas and renewables.</a:t>
            </a:r>
            <a:endParaRPr lang="en-US" sz="1800" kern="100">
              <a:effectLst/>
              <a:latin typeface="DengXian" panose="02010600030101010101" pitchFamily="2" charset="-122"/>
              <a:ea typeface="DengXian" panose="02010600030101010101" pitchFamily="2" charset="-122"/>
              <a:cs typeface="Cordia New" panose="020B0304020202020204" pitchFamily="34" charset="-34"/>
            </a:endParaRPr>
          </a:p>
          <a:p>
            <a:endParaRPr lang="en-US"/>
          </a:p>
        </p:txBody>
      </p:sp>
    </p:spTree>
    <p:extLst>
      <p:ext uri="{BB962C8B-B14F-4D97-AF65-F5344CB8AC3E}">
        <p14:creationId xmlns:p14="http://schemas.microsoft.com/office/powerpoint/2010/main" val="48390060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0" i="0">
                <a:solidFill>
                  <a:srgbClr val="ECECEC"/>
                </a:solidFill>
                <a:effectLst/>
                <a:highlight>
                  <a:srgbClr val="212121"/>
                </a:highlight>
                <a:latin typeface="Söhne"/>
              </a:rPr>
              <a:t>Exxon Mobil has demonstrated significant growth since 2021, with this trend persisting until 2024.</a:t>
            </a:r>
          </a:p>
          <a:p>
            <a:pPr algn="l">
              <a:buFont typeface="Arial" panose="020B0604020202020204" pitchFamily="34" charset="0"/>
              <a:buChar char="•"/>
            </a:pPr>
            <a:r>
              <a:rPr lang="en-US" b="0" i="0">
                <a:solidFill>
                  <a:srgbClr val="ECECEC"/>
                </a:solidFill>
                <a:effectLst/>
                <a:highlight>
                  <a:srgbClr val="212121"/>
                </a:highlight>
                <a:latin typeface="Söhne"/>
              </a:rPr>
              <a:t>While there was high return variation between 2020 and 2021, returns have become more consistent thereafter.</a:t>
            </a:r>
          </a:p>
          <a:p>
            <a:pPr algn="l">
              <a:buFont typeface="Arial" panose="020B0604020202020204" pitchFamily="34" charset="0"/>
              <a:buChar char="•"/>
            </a:pPr>
            <a:r>
              <a:rPr lang="en-US" b="0" i="0">
                <a:solidFill>
                  <a:srgbClr val="ECECEC"/>
                </a:solidFill>
                <a:effectLst/>
                <a:highlight>
                  <a:srgbClr val="212121"/>
                </a:highlight>
                <a:latin typeface="Söhne"/>
              </a:rPr>
              <a:t>We anticipate a steady return of approximately 13% within the next year based on recent performance trends.</a:t>
            </a:r>
          </a:p>
          <a:p>
            <a:endParaRPr lang="en-US"/>
          </a:p>
        </p:txBody>
      </p:sp>
    </p:spTree>
    <p:extLst>
      <p:ext uri="{BB962C8B-B14F-4D97-AF65-F5344CB8AC3E}">
        <p14:creationId xmlns:p14="http://schemas.microsoft.com/office/powerpoint/2010/main" val="261143777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0" i="0">
                <a:solidFill>
                  <a:srgbClr val="ECECEC"/>
                </a:solidFill>
                <a:effectLst/>
                <a:highlight>
                  <a:srgbClr val="212121"/>
                </a:highlight>
                <a:latin typeface="Söhne"/>
              </a:rPr>
              <a:t>The simulated prices for Exxon Mobil range between $366.41 and $42.80, with an average price of $130.91 and a standard deviation of $33.64 over a one-year timeframe.</a:t>
            </a:r>
          </a:p>
          <a:p>
            <a:pPr algn="l">
              <a:buFont typeface="Arial" panose="020B0604020202020204" pitchFamily="34" charset="0"/>
              <a:buChar char="•"/>
            </a:pPr>
            <a:r>
              <a:rPr lang="en-US" b="0" i="0">
                <a:solidFill>
                  <a:srgbClr val="ECECEC"/>
                </a:solidFill>
                <a:effectLst/>
                <a:highlight>
                  <a:srgbClr val="212121"/>
                </a:highlight>
                <a:latin typeface="Söhne"/>
              </a:rPr>
              <a:t>This indicates a wide price range but with a moderate average and standard deviation.</a:t>
            </a:r>
          </a:p>
          <a:p>
            <a:pPr algn="l"/>
            <a:r>
              <a:rPr lang="en-US" b="0" i="1">
                <a:solidFill>
                  <a:srgbClr val="ECECEC"/>
                </a:solidFill>
                <a:effectLst/>
                <a:highlight>
                  <a:srgbClr val="212121"/>
                </a:highlight>
                <a:latin typeface="Söhne"/>
              </a:rPr>
              <a:t>Investment Implications:</a:t>
            </a:r>
            <a:endParaRPr lang="en-US" b="0" i="0">
              <a:solidFill>
                <a:srgbClr val="ECECEC"/>
              </a:solidFill>
              <a:effectLst/>
              <a:highlight>
                <a:srgbClr val="212121"/>
              </a:highlight>
              <a:latin typeface="Söhne"/>
            </a:endParaRPr>
          </a:p>
          <a:p>
            <a:pPr algn="l">
              <a:buFont typeface="Arial" panose="020B0604020202020204" pitchFamily="34" charset="0"/>
              <a:buChar char="•"/>
            </a:pPr>
            <a:r>
              <a:rPr lang="en-US" b="0" i="0">
                <a:solidFill>
                  <a:srgbClr val="ECECEC"/>
                </a:solidFill>
                <a:effectLst/>
                <a:highlight>
                  <a:srgbClr val="212121"/>
                </a:highlight>
                <a:latin typeface="Söhne"/>
              </a:rPr>
              <a:t>Exxon Mobil's consistent growth trajectory and expected high returns make it an appealing investment choice.</a:t>
            </a:r>
          </a:p>
          <a:p>
            <a:pPr algn="l">
              <a:buFont typeface="Arial" panose="020B0604020202020204" pitchFamily="34" charset="0"/>
              <a:buChar char="•"/>
            </a:pPr>
            <a:r>
              <a:rPr lang="en-US" b="0" i="0">
                <a:solidFill>
                  <a:srgbClr val="ECECEC"/>
                </a:solidFill>
                <a:effectLst/>
                <a:highlight>
                  <a:srgbClr val="212121"/>
                </a:highlight>
                <a:latin typeface="Söhne"/>
              </a:rPr>
              <a:t>Despite the wide price range, the moderate average and standard deviation suggest manageable risk levels for investors.</a:t>
            </a:r>
          </a:p>
          <a:p>
            <a:pPr algn="l">
              <a:buFont typeface="Arial" panose="020B0604020202020204" pitchFamily="34" charset="0"/>
              <a:buChar char="•"/>
            </a:pPr>
            <a:r>
              <a:rPr lang="en-US" b="0" i="0">
                <a:solidFill>
                  <a:srgbClr val="ECECEC"/>
                </a:solidFill>
                <a:effectLst/>
                <a:highlight>
                  <a:srgbClr val="212121"/>
                </a:highlight>
                <a:latin typeface="Söhne"/>
              </a:rPr>
              <a:t>The company's performance can contribute positively to the overall portfolio returns and stability.</a:t>
            </a:r>
          </a:p>
          <a:p>
            <a:endParaRPr lang="en-US"/>
          </a:p>
        </p:txBody>
      </p:sp>
    </p:spTree>
    <p:extLst>
      <p:ext uri="{BB962C8B-B14F-4D97-AF65-F5344CB8AC3E}">
        <p14:creationId xmlns:p14="http://schemas.microsoft.com/office/powerpoint/2010/main" val="39507062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0"/>
        <p:cNvGrpSpPr/>
        <p:nvPr/>
      </p:nvGrpSpPr>
      <p:grpSpPr>
        <a:xfrm>
          <a:off x="0" y="0"/>
          <a:ext cx="0" cy="0"/>
          <a:chOff x="0" y="0"/>
          <a:chExt cx="0" cy="0"/>
        </a:xfrm>
      </p:grpSpPr>
      <p:sp>
        <p:nvSpPr>
          <p:cNvPr id="1371" name="Google Shape;1371;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2" name="Google Shape;1372;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6448798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0"/>
        <p:cNvGrpSpPr/>
        <p:nvPr/>
      </p:nvGrpSpPr>
      <p:grpSpPr>
        <a:xfrm>
          <a:off x="0" y="0"/>
          <a:ext cx="0" cy="0"/>
          <a:chOff x="0" y="0"/>
          <a:chExt cx="0" cy="0"/>
        </a:xfrm>
      </p:grpSpPr>
      <p:sp>
        <p:nvSpPr>
          <p:cNvPr id="1371" name="Google Shape;1371;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2" name="Google Shape;1372;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2986440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96884036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0" i="0">
                <a:solidFill>
                  <a:srgbClr val="ECECEC"/>
                </a:solidFill>
                <a:effectLst/>
                <a:highlight>
                  <a:srgbClr val="212121"/>
                </a:highlight>
                <a:latin typeface="Söhne"/>
              </a:rPr>
              <a:t>The high-risk portfolio offers a higher return potential but with greater volatility, suitable for investors with a higher risk tolerance.</a:t>
            </a:r>
          </a:p>
          <a:p>
            <a:pPr algn="l">
              <a:buFont typeface="Arial" panose="020B0604020202020204" pitchFamily="34" charset="0"/>
              <a:buChar char="•"/>
            </a:pPr>
            <a:r>
              <a:rPr lang="en-US" b="0" i="0">
                <a:solidFill>
                  <a:srgbClr val="ECECEC"/>
                </a:solidFill>
                <a:effectLst/>
                <a:highlight>
                  <a:srgbClr val="212121"/>
                </a:highlight>
                <a:latin typeface="Söhne"/>
              </a:rPr>
              <a:t>Conversely, the low-risk portfolio provides a more conservative approach with lower volatility, ideal for investors seeking stability and capital preservation.</a:t>
            </a:r>
          </a:p>
          <a:p>
            <a:pPr algn="l">
              <a:buFont typeface="Arial" panose="020B0604020202020204" pitchFamily="34" charset="0"/>
              <a:buChar char="•"/>
            </a:pPr>
            <a:r>
              <a:rPr lang="en-US" b="0" i="0">
                <a:solidFill>
                  <a:srgbClr val="ECECEC"/>
                </a:solidFill>
                <a:effectLst/>
                <a:highlight>
                  <a:srgbClr val="212121"/>
                </a:highlight>
                <a:latin typeface="Söhne"/>
              </a:rPr>
              <a:t>Both portfolios are optimized to achieve the best risk-return balance based on the investor's risk preferences and investment goals.</a:t>
            </a:r>
          </a:p>
          <a:p>
            <a:endParaRPr lang="en-US"/>
          </a:p>
        </p:txBody>
      </p:sp>
    </p:spTree>
    <p:extLst>
      <p:ext uri="{BB962C8B-B14F-4D97-AF65-F5344CB8AC3E}">
        <p14:creationId xmlns:p14="http://schemas.microsoft.com/office/powerpoint/2010/main" val="65034498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0" i="0">
                <a:solidFill>
                  <a:srgbClr val="ECECEC"/>
                </a:solidFill>
                <a:effectLst/>
                <a:highlight>
                  <a:srgbClr val="212121"/>
                </a:highlight>
                <a:latin typeface="Söhne"/>
              </a:rPr>
              <a:t>Stocks with higher betas (MSFT, JPM) are considered more aggressive and are expected to provide higher returns to compensate for their higher risk.</a:t>
            </a:r>
          </a:p>
          <a:p>
            <a:pPr algn="l">
              <a:buFont typeface="Arial" panose="020B0604020202020204" pitchFamily="34" charset="0"/>
              <a:buChar char="•"/>
            </a:pPr>
            <a:r>
              <a:rPr lang="en-US" b="0" i="0">
                <a:solidFill>
                  <a:srgbClr val="ECECEC"/>
                </a:solidFill>
                <a:effectLst/>
                <a:highlight>
                  <a:srgbClr val="212121"/>
                </a:highlight>
                <a:latin typeface="Söhne"/>
              </a:rPr>
              <a:t>Stocks with lower betas (KO, JNJ, XOM) are considered defensive and are expected to provide lower but more stable returns.</a:t>
            </a:r>
          </a:p>
          <a:p>
            <a:pPr algn="l">
              <a:buFont typeface="Arial" panose="020B0604020202020204" pitchFamily="34" charset="0"/>
              <a:buChar char="•"/>
            </a:pPr>
            <a:r>
              <a:rPr lang="en-US" b="0" i="0">
                <a:solidFill>
                  <a:srgbClr val="ECECEC"/>
                </a:solidFill>
                <a:effectLst/>
                <a:highlight>
                  <a:srgbClr val="212121"/>
                </a:highlight>
                <a:latin typeface="Söhne"/>
              </a:rPr>
              <a:t>Investors can use these expected returns as a guideline for portfolio allocation based on their risk preferences and investment objectives.</a:t>
            </a:r>
          </a:p>
          <a:p>
            <a:endParaRPr lang="en-US"/>
          </a:p>
        </p:txBody>
      </p:sp>
    </p:spTree>
    <p:extLst>
      <p:ext uri="{BB962C8B-B14F-4D97-AF65-F5344CB8AC3E}">
        <p14:creationId xmlns:p14="http://schemas.microsoft.com/office/powerpoint/2010/main" val="83602948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0"/>
        <p:cNvGrpSpPr/>
        <p:nvPr/>
      </p:nvGrpSpPr>
      <p:grpSpPr>
        <a:xfrm>
          <a:off x="0" y="0"/>
          <a:ext cx="0" cy="0"/>
          <a:chOff x="0" y="0"/>
          <a:chExt cx="0" cy="0"/>
        </a:xfrm>
      </p:grpSpPr>
      <p:sp>
        <p:nvSpPr>
          <p:cNvPr id="1371" name="Google Shape;1371;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2" name="Google Shape;1372;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416161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3"/>
        <p:cNvGrpSpPr/>
        <p:nvPr/>
      </p:nvGrpSpPr>
      <p:grpSpPr>
        <a:xfrm>
          <a:off x="0" y="0"/>
          <a:ext cx="0" cy="0"/>
          <a:chOff x="0" y="0"/>
          <a:chExt cx="0" cy="0"/>
        </a:xfrm>
      </p:grpSpPr>
      <p:sp>
        <p:nvSpPr>
          <p:cNvPr id="1454" name="Google Shape;1454;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5" name="Google Shape;1455;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962109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0"/>
        <p:cNvGrpSpPr/>
        <p:nvPr/>
      </p:nvGrpSpPr>
      <p:grpSpPr>
        <a:xfrm>
          <a:off x="0" y="0"/>
          <a:ext cx="0" cy="0"/>
          <a:chOff x="0" y="0"/>
          <a:chExt cx="0" cy="0"/>
        </a:xfrm>
      </p:grpSpPr>
      <p:sp>
        <p:nvSpPr>
          <p:cNvPr id="1371" name="Google Shape;1371;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2" name="Google Shape;1372;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None/>
            </a:pPr>
            <a:r>
              <a:rPr lang="en-US"/>
              <a:t>We are conducting both fundamental and quantitative analysis to ensure a Comprehensive understanding of potential investment opportunities </a:t>
            </a:r>
          </a:p>
        </p:txBody>
      </p:sp>
    </p:spTree>
    <p:extLst>
      <p:ext uri="{BB962C8B-B14F-4D97-AF65-F5344CB8AC3E}">
        <p14:creationId xmlns:p14="http://schemas.microsoft.com/office/powerpoint/2010/main" val="28907527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0"/>
        <p:cNvGrpSpPr/>
        <p:nvPr/>
      </p:nvGrpSpPr>
      <p:grpSpPr>
        <a:xfrm>
          <a:off x="0" y="0"/>
          <a:ext cx="0" cy="0"/>
          <a:chOff x="0" y="0"/>
          <a:chExt cx="0" cy="0"/>
        </a:xfrm>
      </p:grpSpPr>
      <p:sp>
        <p:nvSpPr>
          <p:cNvPr id="1371" name="Google Shape;1371;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2" name="Google Shape;1372;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None/>
            </a:pPr>
            <a:endParaRPr lang="en-US"/>
          </a:p>
          <a:p>
            <a:pPr marL="0" lvl="0" indent="0" algn="l">
              <a:spcBef>
                <a:spcPts val="0"/>
              </a:spcBef>
              <a:spcAft>
                <a:spcPts val="0"/>
              </a:spcAft>
              <a:buNone/>
            </a:pPr>
            <a:endParaRPr lang="en-US"/>
          </a:p>
        </p:txBody>
      </p:sp>
    </p:spTree>
    <p:extLst>
      <p:ext uri="{BB962C8B-B14F-4D97-AF65-F5344CB8AC3E}">
        <p14:creationId xmlns:p14="http://schemas.microsoft.com/office/powerpoint/2010/main" val="16912104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buFont typeface="+mj-lt"/>
              <a:buAutoNum type="arabicPeriod"/>
            </a:pPr>
            <a:endParaRPr lang="en-US" b="1">
              <a:solidFill>
                <a:srgbClr val="ECECEC"/>
              </a:solidFill>
              <a:highlight>
                <a:srgbClr val="212121"/>
              </a:highlight>
              <a:latin typeface="Söhne"/>
            </a:endParaRPr>
          </a:p>
        </p:txBody>
      </p:sp>
    </p:spTree>
    <p:extLst>
      <p:ext uri="{BB962C8B-B14F-4D97-AF65-F5344CB8AC3E}">
        <p14:creationId xmlns:p14="http://schemas.microsoft.com/office/powerpoint/2010/main" val="21027098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a:t>The graph depicts Microsoft's Year-Over-Year (YOY) revenue growth from 2019 to 2023</a:t>
            </a:r>
          </a:p>
          <a:p>
            <a:pPr>
              <a:buNone/>
            </a:pPr>
            <a:r>
              <a:rPr lang="en-US"/>
              <a:t>·</a:t>
            </a:r>
            <a:r>
              <a:rPr lang="en-US" b="1"/>
              <a:t>MSFT's Growth</a:t>
            </a:r>
            <a:r>
              <a:rPr lang="en-US"/>
              <a:t>: Microsoft has shown a fluctuating but overall strong revenue growth, peaking in 2021 and 2022 before declining in 2023 but still above industry average. </a:t>
            </a:r>
          </a:p>
          <a:p>
            <a:pPr>
              <a:buNone/>
            </a:pPr>
            <a:r>
              <a:rPr lang="en-US"/>
              <a:t>·</a:t>
            </a:r>
            <a:r>
              <a:rPr lang="en-US" b="1"/>
              <a:t>Industry Comparison</a:t>
            </a:r>
            <a:r>
              <a:rPr lang="en-US"/>
              <a:t>: MSFT’s Year-Over-Year growth has consistently outperformed the industry average of 2.8%</a:t>
            </a:r>
          </a:p>
          <a:p>
            <a:pPr>
              <a:buNone/>
            </a:pPr>
            <a:r>
              <a:rPr lang="en-US"/>
              <a:t>·</a:t>
            </a:r>
            <a:r>
              <a:rPr lang="en-US" b="1"/>
              <a:t>Outlook</a:t>
            </a:r>
            <a:r>
              <a:rPr lang="en-US"/>
              <a:t>: Considering the past performance, The decline in 2023 might represent a normalization after exceptional growth years. </a:t>
            </a:r>
          </a:p>
          <a:p>
            <a:pPr>
              <a:buNone/>
            </a:pPr>
            <a:r>
              <a:rPr lang="en-US"/>
              <a:t>  </a:t>
            </a:r>
          </a:p>
          <a:p>
            <a:pPr>
              <a:buNone/>
            </a:pPr>
            <a:endParaRPr lang="en-US">
              <a:latin typeface="Calibri"/>
              <a:cs typeface="Calibri"/>
            </a:endParaRPr>
          </a:p>
        </p:txBody>
      </p:sp>
    </p:spTree>
    <p:extLst>
      <p:ext uri="{BB962C8B-B14F-4D97-AF65-F5344CB8AC3E}">
        <p14:creationId xmlns:p14="http://schemas.microsoft.com/office/powerpoint/2010/main" val="18680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a:t>●The P/E ratio, or Price-to-Earnings ratio, is a financial metric used to evaluate the valuation of a company's stock. It is calculated by dividing the current market price per share of the company's stock by its earnings per share (EPS). </a:t>
            </a:r>
          </a:p>
          <a:p>
            <a:pPr>
              <a:buNone/>
            </a:pPr>
            <a:r>
              <a:rPr lang="en-US"/>
              <a:t>●A higher P/E ratio generally indicates that investors are willing to pay more for each unit of earnings, suggesting that the stock may be overvalued. Conversely, a lower P/E ratio suggests that the stock may be undervalued relative to its earnings potential.</a:t>
            </a:r>
          </a:p>
          <a:p>
            <a:pPr>
              <a:buNone/>
            </a:pPr>
            <a:endParaRPr lang="en-US"/>
          </a:p>
          <a:p>
            <a:pPr>
              <a:buNone/>
            </a:pPr>
            <a:r>
              <a:rPr lang="en-US"/>
              <a:t>●</a:t>
            </a:r>
            <a:r>
              <a:rPr lang="en-US" b="1"/>
              <a:t>MSFT's P/E Trend</a:t>
            </a:r>
            <a:r>
              <a:rPr lang="en-US"/>
              <a:t>: Microsoft’s P/E ratio shows a downward trend from 2020 to 2022, with a recovery in 2023. It’s now just above the industry average. </a:t>
            </a:r>
          </a:p>
          <a:p>
            <a:pPr>
              <a:buNone/>
            </a:pPr>
            <a:r>
              <a:rPr lang="en-US"/>
              <a:t>●</a:t>
            </a:r>
            <a:r>
              <a:rPr lang="en-US" b="1"/>
              <a:t>Industry Comparison</a:t>
            </a:r>
            <a:r>
              <a:rPr lang="en-US"/>
              <a:t>: MSFT's P/E ratio is close to the industry average of 33.36, indicating that its valuation is in line with market expectations for its sector. </a:t>
            </a:r>
          </a:p>
          <a:p>
            <a:pPr>
              <a:buNone/>
            </a:pPr>
            <a:r>
              <a:rPr lang="en-US"/>
              <a:t>●</a:t>
            </a:r>
            <a:r>
              <a:rPr lang="en-US" b="1"/>
              <a:t>Outlook</a:t>
            </a:r>
            <a:r>
              <a:rPr lang="en-US"/>
              <a:t>: A P/E ratio close to the industry average suggests that MSFT is fairly valued. However, given the company's strong revenue growth, there could be potential for future appreciation if growth continues.  </a:t>
            </a:r>
          </a:p>
          <a:p>
            <a:pPr>
              <a:buNone/>
            </a:pPr>
            <a:endParaRPr lang="en-US"/>
          </a:p>
          <a:p>
            <a:pPr>
              <a:buNone/>
            </a:pPr>
            <a:endParaRPr lang="en-US">
              <a:latin typeface="Calibri"/>
              <a:cs typeface="Calibri"/>
            </a:endParaRPr>
          </a:p>
        </p:txBody>
      </p:sp>
    </p:spTree>
    <p:extLst>
      <p:ext uri="{BB962C8B-B14F-4D97-AF65-F5344CB8AC3E}">
        <p14:creationId xmlns:p14="http://schemas.microsoft.com/office/powerpoint/2010/main" val="13211527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218975" y="2686525"/>
            <a:ext cx="6705900" cy="1401000"/>
          </a:xfrm>
          <a:prstGeom prst="rect">
            <a:avLst/>
          </a:prstGeom>
          <a:solidFill>
            <a:schemeClr val="lt1"/>
          </a:solidFill>
        </p:spPr>
        <p:txBody>
          <a:bodyPr spcFirstLastPara="1" wrap="square" lIns="91425" tIns="91425" rIns="91425" bIns="91425" anchor="b" anchorCtr="0">
            <a:noAutofit/>
          </a:bodyPr>
          <a:lstStyle>
            <a:lvl1pPr lvl="0" algn="ctr">
              <a:spcBef>
                <a:spcPts val="0"/>
              </a:spcBef>
              <a:spcAft>
                <a:spcPts val="0"/>
              </a:spcAft>
              <a:buClr>
                <a:srgbClr val="191919"/>
              </a:buClr>
              <a:buSzPts val="5200"/>
              <a:buNone/>
              <a:defRPr sz="4500" b="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1219125" y="4186475"/>
            <a:ext cx="6705900" cy="341400"/>
          </a:xfrm>
          <a:prstGeom prst="rect">
            <a:avLst/>
          </a:prstGeom>
          <a:solidFill>
            <a:schemeClr val="lt1"/>
          </a:solidFill>
        </p:spPr>
        <p:txBody>
          <a:bodyPr spcFirstLastPara="1" wrap="square" lIns="91425" tIns="91425" rIns="91425" bIns="91425" anchor="t" anchorCtr="0">
            <a:noAutofit/>
          </a:bodyPr>
          <a:lstStyle>
            <a:lvl1pPr lvl="0" algn="ctr">
              <a:lnSpc>
                <a:spcPct val="100000"/>
              </a:lnSpc>
              <a:spcBef>
                <a:spcPts val="0"/>
              </a:spcBef>
              <a:spcAft>
                <a:spcPts val="0"/>
              </a:spcAft>
              <a:buSzPts val="1200"/>
              <a:buNone/>
              <a:defRPr sz="1600">
                <a:solidFill>
                  <a:schemeClr val="dk1"/>
                </a:solidFill>
                <a:latin typeface="Work Sans"/>
                <a:ea typeface="Work Sans"/>
                <a:cs typeface="Work Sans"/>
                <a:sym typeface="Work Sans"/>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496"/>
        <p:cNvGrpSpPr/>
        <p:nvPr/>
      </p:nvGrpSpPr>
      <p:grpSpPr>
        <a:xfrm>
          <a:off x="0" y="0"/>
          <a:ext cx="0" cy="0"/>
          <a:chOff x="0" y="0"/>
          <a:chExt cx="0" cy="0"/>
        </a:xfrm>
      </p:grpSpPr>
      <p:sp>
        <p:nvSpPr>
          <p:cNvPr id="497" name="Google Shape;497;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98" name="Google Shape;498;p13"/>
          <p:cNvSpPr txBox="1">
            <a:spLocks noGrp="1"/>
          </p:cNvSpPr>
          <p:nvPr>
            <p:ph type="title" idx="2" hasCustomPrompt="1"/>
          </p:nvPr>
        </p:nvSpPr>
        <p:spPr>
          <a:xfrm>
            <a:off x="1479675" y="1516400"/>
            <a:ext cx="944400" cy="3984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2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499" name="Google Shape;499;p13"/>
          <p:cNvSpPr txBox="1">
            <a:spLocks noGrp="1"/>
          </p:cNvSpPr>
          <p:nvPr>
            <p:ph type="title" idx="3" hasCustomPrompt="1"/>
          </p:nvPr>
        </p:nvSpPr>
        <p:spPr>
          <a:xfrm>
            <a:off x="1479675" y="2916100"/>
            <a:ext cx="944400" cy="3984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2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00" name="Google Shape;500;p13"/>
          <p:cNvSpPr txBox="1">
            <a:spLocks noGrp="1"/>
          </p:cNvSpPr>
          <p:nvPr>
            <p:ph type="title" idx="4" hasCustomPrompt="1"/>
          </p:nvPr>
        </p:nvSpPr>
        <p:spPr>
          <a:xfrm>
            <a:off x="4099861" y="1516400"/>
            <a:ext cx="944400" cy="3984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2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01" name="Google Shape;501;p13"/>
          <p:cNvSpPr txBox="1">
            <a:spLocks noGrp="1"/>
          </p:cNvSpPr>
          <p:nvPr>
            <p:ph type="title" idx="5" hasCustomPrompt="1"/>
          </p:nvPr>
        </p:nvSpPr>
        <p:spPr>
          <a:xfrm>
            <a:off x="4099861" y="2916100"/>
            <a:ext cx="944400" cy="3984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2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02" name="Google Shape;502;p13"/>
          <p:cNvSpPr txBox="1">
            <a:spLocks noGrp="1"/>
          </p:cNvSpPr>
          <p:nvPr>
            <p:ph type="title" idx="6" hasCustomPrompt="1"/>
          </p:nvPr>
        </p:nvSpPr>
        <p:spPr>
          <a:xfrm>
            <a:off x="6720050" y="1516400"/>
            <a:ext cx="944400" cy="3984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2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03" name="Google Shape;503;p13"/>
          <p:cNvSpPr txBox="1">
            <a:spLocks noGrp="1"/>
          </p:cNvSpPr>
          <p:nvPr>
            <p:ph type="title" idx="7" hasCustomPrompt="1"/>
          </p:nvPr>
        </p:nvSpPr>
        <p:spPr>
          <a:xfrm>
            <a:off x="6720050" y="2916100"/>
            <a:ext cx="944400" cy="3984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2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04" name="Google Shape;504;p13"/>
          <p:cNvSpPr txBox="1">
            <a:spLocks noGrp="1"/>
          </p:cNvSpPr>
          <p:nvPr>
            <p:ph type="subTitle" idx="1"/>
          </p:nvPr>
        </p:nvSpPr>
        <p:spPr>
          <a:xfrm>
            <a:off x="720000" y="1991885"/>
            <a:ext cx="2463600" cy="44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Raleway"/>
              <a:buNone/>
              <a:defRPr sz="2000">
                <a:solidFill>
                  <a:schemeClr val="dk1"/>
                </a:solidFill>
                <a:latin typeface="Kanit Medium"/>
                <a:ea typeface="Kanit Medium"/>
                <a:cs typeface="Kanit Medium"/>
                <a:sym typeface="Kanit Medium"/>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505" name="Google Shape;505;p13"/>
          <p:cNvSpPr txBox="1">
            <a:spLocks noGrp="1"/>
          </p:cNvSpPr>
          <p:nvPr>
            <p:ph type="subTitle" idx="8"/>
          </p:nvPr>
        </p:nvSpPr>
        <p:spPr>
          <a:xfrm>
            <a:off x="3340186" y="1991885"/>
            <a:ext cx="2463600" cy="44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Raleway"/>
              <a:buNone/>
              <a:defRPr sz="2000">
                <a:solidFill>
                  <a:schemeClr val="dk1"/>
                </a:solidFill>
                <a:latin typeface="Kanit Medium"/>
                <a:ea typeface="Kanit Medium"/>
                <a:cs typeface="Kanit Medium"/>
                <a:sym typeface="Kanit Medium"/>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506" name="Google Shape;506;p13"/>
          <p:cNvSpPr txBox="1">
            <a:spLocks noGrp="1"/>
          </p:cNvSpPr>
          <p:nvPr>
            <p:ph type="subTitle" idx="9"/>
          </p:nvPr>
        </p:nvSpPr>
        <p:spPr>
          <a:xfrm>
            <a:off x="5960371" y="1991885"/>
            <a:ext cx="2463600" cy="44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Raleway"/>
              <a:buNone/>
              <a:defRPr sz="2000">
                <a:solidFill>
                  <a:schemeClr val="dk1"/>
                </a:solidFill>
                <a:latin typeface="Kanit Medium"/>
                <a:ea typeface="Kanit Medium"/>
                <a:cs typeface="Kanit Medium"/>
                <a:sym typeface="Kanit Medium"/>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507" name="Google Shape;507;p13"/>
          <p:cNvSpPr txBox="1">
            <a:spLocks noGrp="1"/>
          </p:cNvSpPr>
          <p:nvPr>
            <p:ph type="subTitle" idx="13"/>
          </p:nvPr>
        </p:nvSpPr>
        <p:spPr>
          <a:xfrm>
            <a:off x="720000" y="3391600"/>
            <a:ext cx="2463600" cy="44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Raleway"/>
              <a:buNone/>
              <a:defRPr sz="2000">
                <a:solidFill>
                  <a:schemeClr val="dk1"/>
                </a:solidFill>
                <a:latin typeface="Kanit Medium"/>
                <a:ea typeface="Kanit Medium"/>
                <a:cs typeface="Kanit Medium"/>
                <a:sym typeface="Kanit Medium"/>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508" name="Google Shape;508;p13"/>
          <p:cNvSpPr txBox="1">
            <a:spLocks noGrp="1"/>
          </p:cNvSpPr>
          <p:nvPr>
            <p:ph type="subTitle" idx="14"/>
          </p:nvPr>
        </p:nvSpPr>
        <p:spPr>
          <a:xfrm>
            <a:off x="3340185" y="3391600"/>
            <a:ext cx="2463600" cy="44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Raleway"/>
              <a:buNone/>
              <a:defRPr sz="2000">
                <a:solidFill>
                  <a:schemeClr val="dk1"/>
                </a:solidFill>
                <a:latin typeface="Kanit Medium"/>
                <a:ea typeface="Kanit Medium"/>
                <a:cs typeface="Kanit Medium"/>
                <a:sym typeface="Kanit Medium"/>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509" name="Google Shape;509;p13"/>
          <p:cNvSpPr txBox="1">
            <a:spLocks noGrp="1"/>
          </p:cNvSpPr>
          <p:nvPr>
            <p:ph type="subTitle" idx="15"/>
          </p:nvPr>
        </p:nvSpPr>
        <p:spPr>
          <a:xfrm>
            <a:off x="5960371" y="3391600"/>
            <a:ext cx="2463600" cy="44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Raleway"/>
              <a:buNone/>
              <a:defRPr sz="2000">
                <a:solidFill>
                  <a:schemeClr val="dk1"/>
                </a:solidFill>
                <a:latin typeface="Kanit Medium"/>
                <a:ea typeface="Kanit Medium"/>
                <a:cs typeface="Kanit Medium"/>
                <a:sym typeface="Kanit Medium"/>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grpSp>
        <p:nvGrpSpPr>
          <p:cNvPr id="510" name="Google Shape;510;p13"/>
          <p:cNvGrpSpPr/>
          <p:nvPr/>
        </p:nvGrpSpPr>
        <p:grpSpPr>
          <a:xfrm>
            <a:off x="-8775" y="4246350"/>
            <a:ext cx="9198600" cy="818671"/>
            <a:chOff x="-8775" y="4246350"/>
            <a:chExt cx="9198600" cy="818671"/>
          </a:xfrm>
        </p:grpSpPr>
        <p:grpSp>
          <p:nvGrpSpPr>
            <p:cNvPr id="511" name="Google Shape;511;p13"/>
            <p:cNvGrpSpPr/>
            <p:nvPr/>
          </p:nvGrpSpPr>
          <p:grpSpPr>
            <a:xfrm flipH="1">
              <a:off x="-58" y="4267697"/>
              <a:ext cx="9144241" cy="693944"/>
              <a:chOff x="3813375" y="4666275"/>
              <a:chExt cx="3441825" cy="445150"/>
            </a:xfrm>
          </p:grpSpPr>
          <p:sp>
            <p:nvSpPr>
              <p:cNvPr id="512" name="Google Shape;512;p13"/>
              <p:cNvSpPr/>
              <p:nvPr/>
            </p:nvSpPr>
            <p:spPr>
              <a:xfrm>
                <a:off x="4404050" y="4792550"/>
                <a:ext cx="32100" cy="318850"/>
              </a:xfrm>
              <a:custGeom>
                <a:avLst/>
                <a:gdLst/>
                <a:ahLst/>
                <a:cxnLst/>
                <a:rect l="l" t="t" r="r" b="b"/>
                <a:pathLst>
                  <a:path w="1284" h="12754" extrusionOk="0">
                    <a:moveTo>
                      <a:pt x="161" y="0"/>
                    </a:moveTo>
                    <a:cubicBezTo>
                      <a:pt x="72" y="0"/>
                      <a:pt x="0" y="171"/>
                      <a:pt x="0" y="383"/>
                    </a:cubicBezTo>
                    <a:lnTo>
                      <a:pt x="0" y="12659"/>
                    </a:lnTo>
                    <a:cubicBezTo>
                      <a:pt x="0" y="12730"/>
                      <a:pt x="8" y="12754"/>
                      <a:pt x="22" y="12754"/>
                    </a:cubicBezTo>
                    <a:cubicBezTo>
                      <a:pt x="50" y="12754"/>
                      <a:pt x="102" y="12659"/>
                      <a:pt x="161" y="12659"/>
                    </a:cubicBezTo>
                    <a:lnTo>
                      <a:pt x="1124" y="12659"/>
                    </a:lnTo>
                    <a:cubicBezTo>
                      <a:pt x="1183" y="12659"/>
                      <a:pt x="1234" y="12754"/>
                      <a:pt x="1262" y="12754"/>
                    </a:cubicBezTo>
                    <a:cubicBezTo>
                      <a:pt x="1275" y="12754"/>
                      <a:pt x="1283" y="12730"/>
                      <a:pt x="1283" y="12659"/>
                    </a:cubicBezTo>
                    <a:lnTo>
                      <a:pt x="1283" y="383"/>
                    </a:lnTo>
                    <a:cubicBezTo>
                      <a:pt x="1283" y="171"/>
                      <a:pt x="1212" y="0"/>
                      <a:pt x="11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13"/>
              <p:cNvSpPr/>
              <p:nvPr/>
            </p:nvSpPr>
            <p:spPr>
              <a:xfrm>
                <a:off x="4456975" y="4934900"/>
                <a:ext cx="25225" cy="176500"/>
              </a:xfrm>
              <a:custGeom>
                <a:avLst/>
                <a:gdLst/>
                <a:ahLst/>
                <a:cxnLst/>
                <a:rect l="l" t="t" r="r" b="b"/>
                <a:pathLst>
                  <a:path w="1009" h="7060" extrusionOk="0">
                    <a:moveTo>
                      <a:pt x="160" y="0"/>
                    </a:moveTo>
                    <a:cubicBezTo>
                      <a:pt x="72" y="0"/>
                      <a:pt x="1" y="171"/>
                      <a:pt x="1" y="384"/>
                    </a:cubicBezTo>
                    <a:lnTo>
                      <a:pt x="1" y="6965"/>
                    </a:lnTo>
                    <a:cubicBezTo>
                      <a:pt x="1" y="7036"/>
                      <a:pt x="9" y="7060"/>
                      <a:pt x="22" y="7060"/>
                    </a:cubicBezTo>
                    <a:cubicBezTo>
                      <a:pt x="50" y="7060"/>
                      <a:pt x="101" y="6965"/>
                      <a:pt x="160" y="6965"/>
                    </a:cubicBezTo>
                    <a:lnTo>
                      <a:pt x="848" y="6965"/>
                    </a:lnTo>
                    <a:cubicBezTo>
                      <a:pt x="908" y="6965"/>
                      <a:pt x="959" y="7060"/>
                      <a:pt x="987" y="7060"/>
                    </a:cubicBezTo>
                    <a:cubicBezTo>
                      <a:pt x="1001" y="7060"/>
                      <a:pt x="1009" y="7036"/>
                      <a:pt x="1009" y="6965"/>
                    </a:cubicBezTo>
                    <a:lnTo>
                      <a:pt x="1009" y="384"/>
                    </a:lnTo>
                    <a:cubicBezTo>
                      <a:pt x="1009" y="171"/>
                      <a:pt x="937"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13"/>
              <p:cNvSpPr/>
              <p:nvPr/>
            </p:nvSpPr>
            <p:spPr>
              <a:xfrm>
                <a:off x="4507475" y="4990225"/>
                <a:ext cx="23225" cy="121175"/>
              </a:xfrm>
              <a:custGeom>
                <a:avLst/>
                <a:gdLst/>
                <a:ahLst/>
                <a:cxnLst/>
                <a:rect l="l" t="t" r="r" b="b"/>
                <a:pathLst>
                  <a:path w="929" h="4847" extrusionOk="0">
                    <a:moveTo>
                      <a:pt x="162" y="0"/>
                    </a:moveTo>
                    <a:cubicBezTo>
                      <a:pt x="74" y="0"/>
                      <a:pt x="1" y="171"/>
                      <a:pt x="1" y="383"/>
                    </a:cubicBezTo>
                    <a:lnTo>
                      <a:pt x="1" y="4752"/>
                    </a:lnTo>
                    <a:cubicBezTo>
                      <a:pt x="1" y="4823"/>
                      <a:pt x="9" y="4847"/>
                      <a:pt x="23" y="4847"/>
                    </a:cubicBezTo>
                    <a:cubicBezTo>
                      <a:pt x="51" y="4847"/>
                      <a:pt x="104" y="4752"/>
                      <a:pt x="162" y="4752"/>
                    </a:cubicBezTo>
                    <a:lnTo>
                      <a:pt x="767" y="4752"/>
                    </a:lnTo>
                    <a:cubicBezTo>
                      <a:pt x="826" y="4752"/>
                      <a:pt x="877" y="4847"/>
                      <a:pt x="905" y="4847"/>
                    </a:cubicBezTo>
                    <a:cubicBezTo>
                      <a:pt x="919" y="4847"/>
                      <a:pt x="927" y="4823"/>
                      <a:pt x="927" y="4752"/>
                    </a:cubicBezTo>
                    <a:lnTo>
                      <a:pt x="929" y="383"/>
                    </a:lnTo>
                    <a:cubicBezTo>
                      <a:pt x="929" y="171"/>
                      <a:pt x="857" y="0"/>
                      <a:pt x="7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13"/>
              <p:cNvSpPr/>
              <p:nvPr/>
            </p:nvSpPr>
            <p:spPr>
              <a:xfrm>
                <a:off x="4555975" y="4849100"/>
                <a:ext cx="25225" cy="262300"/>
              </a:xfrm>
              <a:custGeom>
                <a:avLst/>
                <a:gdLst/>
                <a:ahLst/>
                <a:cxnLst/>
                <a:rect l="l" t="t" r="r" b="b"/>
                <a:pathLst>
                  <a:path w="1009" h="10492" extrusionOk="0">
                    <a:moveTo>
                      <a:pt x="162" y="0"/>
                    </a:moveTo>
                    <a:cubicBezTo>
                      <a:pt x="72" y="0"/>
                      <a:pt x="1" y="171"/>
                      <a:pt x="1" y="384"/>
                    </a:cubicBezTo>
                    <a:lnTo>
                      <a:pt x="1" y="10397"/>
                    </a:lnTo>
                    <a:cubicBezTo>
                      <a:pt x="1" y="10468"/>
                      <a:pt x="9" y="10492"/>
                      <a:pt x="23" y="10492"/>
                    </a:cubicBezTo>
                    <a:cubicBezTo>
                      <a:pt x="50" y="10492"/>
                      <a:pt x="102" y="10397"/>
                      <a:pt x="162" y="10397"/>
                    </a:cubicBezTo>
                    <a:lnTo>
                      <a:pt x="849" y="10397"/>
                    </a:lnTo>
                    <a:cubicBezTo>
                      <a:pt x="908" y="10397"/>
                      <a:pt x="959" y="10492"/>
                      <a:pt x="987" y="10492"/>
                    </a:cubicBezTo>
                    <a:cubicBezTo>
                      <a:pt x="1001" y="10492"/>
                      <a:pt x="1009" y="10468"/>
                      <a:pt x="1009" y="10397"/>
                    </a:cubicBezTo>
                    <a:lnTo>
                      <a:pt x="1009" y="384"/>
                    </a:lnTo>
                    <a:cubicBezTo>
                      <a:pt x="1009" y="171"/>
                      <a:pt x="937" y="0"/>
                      <a:pt x="8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13"/>
              <p:cNvSpPr/>
              <p:nvPr/>
            </p:nvSpPr>
            <p:spPr>
              <a:xfrm>
                <a:off x="4605475" y="4951175"/>
                <a:ext cx="25250" cy="160225"/>
              </a:xfrm>
              <a:custGeom>
                <a:avLst/>
                <a:gdLst/>
                <a:ahLst/>
                <a:cxnLst/>
                <a:rect l="l" t="t" r="r" b="b"/>
                <a:pathLst>
                  <a:path w="1010" h="6409" extrusionOk="0">
                    <a:moveTo>
                      <a:pt x="160" y="0"/>
                    </a:moveTo>
                    <a:cubicBezTo>
                      <a:pt x="72" y="0"/>
                      <a:pt x="1" y="171"/>
                      <a:pt x="1" y="383"/>
                    </a:cubicBezTo>
                    <a:lnTo>
                      <a:pt x="1" y="6314"/>
                    </a:lnTo>
                    <a:cubicBezTo>
                      <a:pt x="1" y="6385"/>
                      <a:pt x="9" y="6409"/>
                      <a:pt x="22" y="6409"/>
                    </a:cubicBezTo>
                    <a:cubicBezTo>
                      <a:pt x="50" y="6409"/>
                      <a:pt x="102" y="6314"/>
                      <a:pt x="160" y="6314"/>
                    </a:cubicBezTo>
                    <a:lnTo>
                      <a:pt x="848" y="6314"/>
                    </a:lnTo>
                    <a:cubicBezTo>
                      <a:pt x="908" y="6314"/>
                      <a:pt x="959" y="6409"/>
                      <a:pt x="987" y="6409"/>
                    </a:cubicBezTo>
                    <a:cubicBezTo>
                      <a:pt x="1001" y="6409"/>
                      <a:pt x="1009" y="6385"/>
                      <a:pt x="1009" y="6314"/>
                    </a:cubicBezTo>
                    <a:lnTo>
                      <a:pt x="1009" y="383"/>
                    </a:lnTo>
                    <a:cubicBezTo>
                      <a:pt x="1009" y="171"/>
                      <a:pt x="938"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13"/>
              <p:cNvSpPr/>
              <p:nvPr/>
            </p:nvSpPr>
            <p:spPr>
              <a:xfrm>
                <a:off x="4654975" y="4972300"/>
                <a:ext cx="25250" cy="139100"/>
              </a:xfrm>
              <a:custGeom>
                <a:avLst/>
                <a:gdLst/>
                <a:ahLst/>
                <a:cxnLst/>
                <a:rect l="l" t="t" r="r" b="b"/>
                <a:pathLst>
                  <a:path w="1010" h="5564" extrusionOk="0">
                    <a:moveTo>
                      <a:pt x="162" y="0"/>
                    </a:moveTo>
                    <a:cubicBezTo>
                      <a:pt x="72" y="0"/>
                      <a:pt x="1" y="173"/>
                      <a:pt x="1" y="384"/>
                    </a:cubicBezTo>
                    <a:lnTo>
                      <a:pt x="1" y="5469"/>
                    </a:lnTo>
                    <a:cubicBezTo>
                      <a:pt x="1" y="5540"/>
                      <a:pt x="9" y="5564"/>
                      <a:pt x="23" y="5564"/>
                    </a:cubicBezTo>
                    <a:cubicBezTo>
                      <a:pt x="51" y="5564"/>
                      <a:pt x="103" y="5469"/>
                      <a:pt x="162" y="5469"/>
                    </a:cubicBezTo>
                    <a:lnTo>
                      <a:pt x="850" y="5469"/>
                    </a:lnTo>
                    <a:cubicBezTo>
                      <a:pt x="908" y="5469"/>
                      <a:pt x="960" y="5564"/>
                      <a:pt x="987" y="5564"/>
                    </a:cubicBezTo>
                    <a:cubicBezTo>
                      <a:pt x="1001" y="5564"/>
                      <a:pt x="1009" y="5540"/>
                      <a:pt x="1009" y="5469"/>
                    </a:cubicBezTo>
                    <a:lnTo>
                      <a:pt x="1009" y="384"/>
                    </a:lnTo>
                    <a:cubicBezTo>
                      <a:pt x="1009" y="173"/>
                      <a:pt x="938" y="0"/>
                      <a:pt x="8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13"/>
              <p:cNvSpPr/>
              <p:nvPr/>
            </p:nvSpPr>
            <p:spPr>
              <a:xfrm>
                <a:off x="4704150" y="4880300"/>
                <a:ext cx="25925" cy="231100"/>
              </a:xfrm>
              <a:custGeom>
                <a:avLst/>
                <a:gdLst/>
                <a:ahLst/>
                <a:cxnLst/>
                <a:rect l="l" t="t" r="r" b="b"/>
                <a:pathLst>
                  <a:path w="1037" h="9244" extrusionOk="0">
                    <a:moveTo>
                      <a:pt x="162" y="1"/>
                    </a:moveTo>
                    <a:cubicBezTo>
                      <a:pt x="74" y="1"/>
                      <a:pt x="1" y="173"/>
                      <a:pt x="1" y="386"/>
                    </a:cubicBezTo>
                    <a:lnTo>
                      <a:pt x="1" y="9149"/>
                    </a:lnTo>
                    <a:cubicBezTo>
                      <a:pt x="1" y="9220"/>
                      <a:pt x="9" y="9244"/>
                      <a:pt x="23" y="9244"/>
                    </a:cubicBezTo>
                    <a:cubicBezTo>
                      <a:pt x="51" y="9244"/>
                      <a:pt x="104" y="9149"/>
                      <a:pt x="162" y="9149"/>
                    </a:cubicBezTo>
                    <a:lnTo>
                      <a:pt x="875" y="9149"/>
                    </a:lnTo>
                    <a:cubicBezTo>
                      <a:pt x="935" y="9149"/>
                      <a:pt x="987" y="9244"/>
                      <a:pt x="1015" y="9244"/>
                    </a:cubicBezTo>
                    <a:cubicBezTo>
                      <a:pt x="1029" y="9244"/>
                      <a:pt x="1037" y="9220"/>
                      <a:pt x="1037" y="9149"/>
                    </a:cubicBezTo>
                    <a:lnTo>
                      <a:pt x="1037" y="386"/>
                    </a:lnTo>
                    <a:cubicBezTo>
                      <a:pt x="1037" y="173"/>
                      <a:pt x="965" y="1"/>
                      <a:pt x="8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13"/>
              <p:cNvSpPr/>
              <p:nvPr/>
            </p:nvSpPr>
            <p:spPr>
              <a:xfrm>
                <a:off x="4752650" y="4850325"/>
                <a:ext cx="27950" cy="261075"/>
              </a:xfrm>
              <a:custGeom>
                <a:avLst/>
                <a:gdLst/>
                <a:ahLst/>
                <a:cxnLst/>
                <a:rect l="l" t="t" r="r" b="b"/>
                <a:pathLst>
                  <a:path w="1118" h="10443" extrusionOk="0">
                    <a:moveTo>
                      <a:pt x="162" y="1"/>
                    </a:moveTo>
                    <a:cubicBezTo>
                      <a:pt x="72" y="1"/>
                      <a:pt x="1" y="171"/>
                      <a:pt x="1" y="384"/>
                    </a:cubicBezTo>
                    <a:lnTo>
                      <a:pt x="1" y="10348"/>
                    </a:lnTo>
                    <a:cubicBezTo>
                      <a:pt x="1" y="10419"/>
                      <a:pt x="9" y="10443"/>
                      <a:pt x="22" y="10443"/>
                    </a:cubicBezTo>
                    <a:cubicBezTo>
                      <a:pt x="50" y="10443"/>
                      <a:pt x="102" y="10348"/>
                      <a:pt x="162" y="10348"/>
                    </a:cubicBezTo>
                    <a:lnTo>
                      <a:pt x="958" y="10348"/>
                    </a:lnTo>
                    <a:cubicBezTo>
                      <a:pt x="1016" y="10348"/>
                      <a:pt x="1068" y="10443"/>
                      <a:pt x="1095" y="10443"/>
                    </a:cubicBezTo>
                    <a:cubicBezTo>
                      <a:pt x="1109" y="10443"/>
                      <a:pt x="1117" y="10419"/>
                      <a:pt x="1117" y="10348"/>
                    </a:cubicBezTo>
                    <a:lnTo>
                      <a:pt x="1117" y="384"/>
                    </a:lnTo>
                    <a:cubicBezTo>
                      <a:pt x="1117" y="171"/>
                      <a:pt x="1046" y="1"/>
                      <a:pt x="9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13"/>
              <p:cNvSpPr/>
              <p:nvPr/>
            </p:nvSpPr>
            <p:spPr>
              <a:xfrm>
                <a:off x="4801475" y="4666275"/>
                <a:ext cx="29300" cy="445125"/>
              </a:xfrm>
              <a:custGeom>
                <a:avLst/>
                <a:gdLst/>
                <a:ahLst/>
                <a:cxnLst/>
                <a:rect l="l" t="t" r="r" b="b"/>
                <a:pathLst>
                  <a:path w="1172" h="17805" extrusionOk="0">
                    <a:moveTo>
                      <a:pt x="161" y="0"/>
                    </a:moveTo>
                    <a:cubicBezTo>
                      <a:pt x="72" y="0"/>
                      <a:pt x="0" y="173"/>
                      <a:pt x="0" y="385"/>
                    </a:cubicBezTo>
                    <a:lnTo>
                      <a:pt x="0" y="17710"/>
                    </a:lnTo>
                    <a:cubicBezTo>
                      <a:pt x="0" y="17781"/>
                      <a:pt x="8" y="17804"/>
                      <a:pt x="22" y="17804"/>
                    </a:cubicBezTo>
                    <a:cubicBezTo>
                      <a:pt x="50" y="17804"/>
                      <a:pt x="102" y="17710"/>
                      <a:pt x="161" y="17710"/>
                    </a:cubicBezTo>
                    <a:lnTo>
                      <a:pt x="1012" y="17710"/>
                    </a:lnTo>
                    <a:cubicBezTo>
                      <a:pt x="1071" y="17710"/>
                      <a:pt x="1122" y="17804"/>
                      <a:pt x="1150" y="17804"/>
                    </a:cubicBezTo>
                    <a:cubicBezTo>
                      <a:pt x="1164" y="17804"/>
                      <a:pt x="1172" y="17781"/>
                      <a:pt x="1172" y="17710"/>
                    </a:cubicBezTo>
                    <a:lnTo>
                      <a:pt x="1172" y="385"/>
                    </a:lnTo>
                    <a:cubicBezTo>
                      <a:pt x="1172" y="173"/>
                      <a:pt x="1100" y="0"/>
                      <a:pt x="10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13"/>
              <p:cNvSpPr/>
              <p:nvPr/>
            </p:nvSpPr>
            <p:spPr>
              <a:xfrm>
                <a:off x="4852350" y="4894150"/>
                <a:ext cx="26600" cy="217250"/>
              </a:xfrm>
              <a:custGeom>
                <a:avLst/>
                <a:gdLst/>
                <a:ahLst/>
                <a:cxnLst/>
                <a:rect l="l" t="t" r="r" b="b"/>
                <a:pathLst>
                  <a:path w="1064" h="8690" extrusionOk="0">
                    <a:moveTo>
                      <a:pt x="161" y="1"/>
                    </a:moveTo>
                    <a:cubicBezTo>
                      <a:pt x="72" y="1"/>
                      <a:pt x="0" y="173"/>
                      <a:pt x="0" y="384"/>
                    </a:cubicBezTo>
                    <a:lnTo>
                      <a:pt x="0" y="8595"/>
                    </a:lnTo>
                    <a:cubicBezTo>
                      <a:pt x="0" y="8666"/>
                      <a:pt x="8" y="8690"/>
                      <a:pt x="22" y="8690"/>
                    </a:cubicBezTo>
                    <a:cubicBezTo>
                      <a:pt x="50" y="8690"/>
                      <a:pt x="102" y="8595"/>
                      <a:pt x="161" y="8595"/>
                    </a:cubicBezTo>
                    <a:lnTo>
                      <a:pt x="902" y="8595"/>
                    </a:lnTo>
                    <a:cubicBezTo>
                      <a:pt x="961" y="8595"/>
                      <a:pt x="1013" y="8690"/>
                      <a:pt x="1041" y="8690"/>
                    </a:cubicBezTo>
                    <a:cubicBezTo>
                      <a:pt x="1055" y="8690"/>
                      <a:pt x="1063" y="8666"/>
                      <a:pt x="1063" y="8595"/>
                    </a:cubicBezTo>
                    <a:lnTo>
                      <a:pt x="1063" y="384"/>
                    </a:lnTo>
                    <a:cubicBezTo>
                      <a:pt x="1063" y="173"/>
                      <a:pt x="990" y="1"/>
                      <a:pt x="9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13"/>
              <p:cNvSpPr/>
              <p:nvPr/>
            </p:nvSpPr>
            <p:spPr>
              <a:xfrm>
                <a:off x="4900500" y="4887650"/>
                <a:ext cx="29275" cy="223750"/>
              </a:xfrm>
              <a:custGeom>
                <a:avLst/>
                <a:gdLst/>
                <a:ahLst/>
                <a:cxnLst/>
                <a:rect l="l" t="t" r="r" b="b"/>
                <a:pathLst>
                  <a:path w="1171" h="8950" extrusionOk="0">
                    <a:moveTo>
                      <a:pt x="160" y="0"/>
                    </a:moveTo>
                    <a:cubicBezTo>
                      <a:pt x="72" y="0"/>
                      <a:pt x="1" y="173"/>
                      <a:pt x="1" y="383"/>
                    </a:cubicBezTo>
                    <a:lnTo>
                      <a:pt x="1" y="8855"/>
                    </a:lnTo>
                    <a:cubicBezTo>
                      <a:pt x="1" y="8926"/>
                      <a:pt x="9" y="8950"/>
                      <a:pt x="23" y="8950"/>
                    </a:cubicBezTo>
                    <a:cubicBezTo>
                      <a:pt x="50" y="8950"/>
                      <a:pt x="102" y="8855"/>
                      <a:pt x="160" y="8855"/>
                    </a:cubicBezTo>
                    <a:lnTo>
                      <a:pt x="1009" y="8855"/>
                    </a:lnTo>
                    <a:cubicBezTo>
                      <a:pt x="1069" y="8855"/>
                      <a:pt x="1121" y="8950"/>
                      <a:pt x="1149" y="8950"/>
                    </a:cubicBezTo>
                    <a:cubicBezTo>
                      <a:pt x="1163" y="8950"/>
                      <a:pt x="1171" y="8926"/>
                      <a:pt x="1171" y="8855"/>
                    </a:cubicBezTo>
                    <a:lnTo>
                      <a:pt x="1171" y="383"/>
                    </a:lnTo>
                    <a:cubicBezTo>
                      <a:pt x="1171" y="173"/>
                      <a:pt x="1099" y="0"/>
                      <a:pt x="10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13"/>
              <p:cNvSpPr/>
              <p:nvPr/>
            </p:nvSpPr>
            <p:spPr>
              <a:xfrm>
                <a:off x="4950700" y="5004850"/>
                <a:ext cx="27925" cy="106550"/>
              </a:xfrm>
              <a:custGeom>
                <a:avLst/>
                <a:gdLst/>
                <a:ahLst/>
                <a:cxnLst/>
                <a:rect l="l" t="t" r="r" b="b"/>
                <a:pathLst>
                  <a:path w="1117" h="4262" extrusionOk="0">
                    <a:moveTo>
                      <a:pt x="160" y="0"/>
                    </a:moveTo>
                    <a:cubicBezTo>
                      <a:pt x="72" y="0"/>
                      <a:pt x="0" y="172"/>
                      <a:pt x="0" y="385"/>
                    </a:cubicBezTo>
                    <a:lnTo>
                      <a:pt x="0" y="4167"/>
                    </a:lnTo>
                    <a:cubicBezTo>
                      <a:pt x="0" y="4238"/>
                      <a:pt x="8" y="4262"/>
                      <a:pt x="22" y="4262"/>
                    </a:cubicBezTo>
                    <a:cubicBezTo>
                      <a:pt x="50" y="4262"/>
                      <a:pt x="101" y="4167"/>
                      <a:pt x="160" y="4167"/>
                    </a:cubicBezTo>
                    <a:lnTo>
                      <a:pt x="956" y="4167"/>
                    </a:lnTo>
                    <a:cubicBezTo>
                      <a:pt x="1014" y="4167"/>
                      <a:pt x="1066" y="4262"/>
                      <a:pt x="1095" y="4262"/>
                    </a:cubicBezTo>
                    <a:cubicBezTo>
                      <a:pt x="1109" y="4262"/>
                      <a:pt x="1117" y="4238"/>
                      <a:pt x="1117" y="4167"/>
                    </a:cubicBezTo>
                    <a:lnTo>
                      <a:pt x="1117" y="385"/>
                    </a:lnTo>
                    <a:cubicBezTo>
                      <a:pt x="1117" y="172"/>
                      <a:pt x="1044" y="0"/>
                      <a:pt x="9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13"/>
              <p:cNvSpPr/>
              <p:nvPr/>
            </p:nvSpPr>
            <p:spPr>
              <a:xfrm>
                <a:off x="5001200" y="4861600"/>
                <a:ext cx="25925" cy="249800"/>
              </a:xfrm>
              <a:custGeom>
                <a:avLst/>
                <a:gdLst/>
                <a:ahLst/>
                <a:cxnLst/>
                <a:rect l="l" t="t" r="r" b="b"/>
                <a:pathLst>
                  <a:path w="1037" h="9992" extrusionOk="0">
                    <a:moveTo>
                      <a:pt x="160" y="1"/>
                    </a:moveTo>
                    <a:cubicBezTo>
                      <a:pt x="72" y="1"/>
                      <a:pt x="1" y="171"/>
                      <a:pt x="1" y="384"/>
                    </a:cubicBezTo>
                    <a:lnTo>
                      <a:pt x="1" y="9897"/>
                    </a:lnTo>
                    <a:cubicBezTo>
                      <a:pt x="1" y="9968"/>
                      <a:pt x="9" y="9992"/>
                      <a:pt x="23" y="9992"/>
                    </a:cubicBezTo>
                    <a:cubicBezTo>
                      <a:pt x="50" y="9992"/>
                      <a:pt x="102" y="9897"/>
                      <a:pt x="160" y="9897"/>
                    </a:cubicBezTo>
                    <a:lnTo>
                      <a:pt x="875" y="9897"/>
                    </a:lnTo>
                    <a:cubicBezTo>
                      <a:pt x="934" y="9897"/>
                      <a:pt x="986" y="9992"/>
                      <a:pt x="1014" y="9992"/>
                    </a:cubicBezTo>
                    <a:cubicBezTo>
                      <a:pt x="1029" y="9992"/>
                      <a:pt x="1037" y="9968"/>
                      <a:pt x="1037" y="9897"/>
                    </a:cubicBezTo>
                    <a:lnTo>
                      <a:pt x="1037" y="384"/>
                    </a:lnTo>
                    <a:cubicBezTo>
                      <a:pt x="1037" y="171"/>
                      <a:pt x="963" y="1"/>
                      <a:pt x="8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13"/>
              <p:cNvSpPr/>
              <p:nvPr/>
            </p:nvSpPr>
            <p:spPr>
              <a:xfrm>
                <a:off x="3813375" y="4934850"/>
                <a:ext cx="25250" cy="176550"/>
              </a:xfrm>
              <a:custGeom>
                <a:avLst/>
                <a:gdLst/>
                <a:ahLst/>
                <a:cxnLst/>
                <a:rect l="l" t="t" r="r" b="b"/>
                <a:pathLst>
                  <a:path w="1010" h="7062" extrusionOk="0">
                    <a:moveTo>
                      <a:pt x="162" y="1"/>
                    </a:moveTo>
                    <a:cubicBezTo>
                      <a:pt x="72" y="1"/>
                      <a:pt x="1" y="173"/>
                      <a:pt x="1" y="384"/>
                    </a:cubicBezTo>
                    <a:lnTo>
                      <a:pt x="1" y="6967"/>
                    </a:lnTo>
                    <a:cubicBezTo>
                      <a:pt x="1" y="7038"/>
                      <a:pt x="9" y="7062"/>
                      <a:pt x="23" y="7062"/>
                    </a:cubicBezTo>
                    <a:cubicBezTo>
                      <a:pt x="51" y="7062"/>
                      <a:pt x="103" y="6967"/>
                      <a:pt x="162" y="6967"/>
                    </a:cubicBezTo>
                    <a:lnTo>
                      <a:pt x="850" y="6967"/>
                    </a:lnTo>
                    <a:cubicBezTo>
                      <a:pt x="908" y="6967"/>
                      <a:pt x="960" y="7062"/>
                      <a:pt x="987" y="7062"/>
                    </a:cubicBezTo>
                    <a:cubicBezTo>
                      <a:pt x="1001" y="7062"/>
                      <a:pt x="1009" y="7038"/>
                      <a:pt x="1009" y="6967"/>
                    </a:cubicBezTo>
                    <a:lnTo>
                      <a:pt x="1009" y="384"/>
                    </a:lnTo>
                    <a:cubicBezTo>
                      <a:pt x="1009" y="173"/>
                      <a:pt x="938" y="1"/>
                      <a:pt x="8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13"/>
              <p:cNvSpPr/>
              <p:nvPr/>
            </p:nvSpPr>
            <p:spPr>
              <a:xfrm>
                <a:off x="3863925" y="4990225"/>
                <a:ext cx="23175" cy="121175"/>
              </a:xfrm>
              <a:custGeom>
                <a:avLst/>
                <a:gdLst/>
                <a:ahLst/>
                <a:cxnLst/>
                <a:rect l="l" t="t" r="r" b="b"/>
                <a:pathLst>
                  <a:path w="927" h="4847" extrusionOk="0">
                    <a:moveTo>
                      <a:pt x="162" y="0"/>
                    </a:moveTo>
                    <a:cubicBezTo>
                      <a:pt x="72" y="0"/>
                      <a:pt x="1" y="171"/>
                      <a:pt x="1" y="383"/>
                    </a:cubicBezTo>
                    <a:lnTo>
                      <a:pt x="1" y="4752"/>
                    </a:lnTo>
                    <a:cubicBezTo>
                      <a:pt x="1" y="4823"/>
                      <a:pt x="9" y="4847"/>
                      <a:pt x="23" y="4847"/>
                    </a:cubicBezTo>
                    <a:cubicBezTo>
                      <a:pt x="51" y="4847"/>
                      <a:pt x="102" y="4752"/>
                      <a:pt x="162" y="4752"/>
                    </a:cubicBezTo>
                    <a:lnTo>
                      <a:pt x="767" y="4752"/>
                    </a:lnTo>
                    <a:cubicBezTo>
                      <a:pt x="826" y="4752"/>
                      <a:pt x="877" y="4847"/>
                      <a:pt x="905" y="4847"/>
                    </a:cubicBezTo>
                    <a:cubicBezTo>
                      <a:pt x="919" y="4847"/>
                      <a:pt x="927" y="4823"/>
                      <a:pt x="927" y="4752"/>
                    </a:cubicBezTo>
                    <a:lnTo>
                      <a:pt x="927" y="383"/>
                    </a:lnTo>
                    <a:cubicBezTo>
                      <a:pt x="927" y="171"/>
                      <a:pt x="855" y="0"/>
                      <a:pt x="7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13"/>
              <p:cNvSpPr/>
              <p:nvPr/>
            </p:nvSpPr>
            <p:spPr>
              <a:xfrm>
                <a:off x="3912425" y="4849100"/>
                <a:ext cx="25225" cy="262300"/>
              </a:xfrm>
              <a:custGeom>
                <a:avLst/>
                <a:gdLst/>
                <a:ahLst/>
                <a:cxnLst/>
                <a:rect l="l" t="t" r="r" b="b"/>
                <a:pathLst>
                  <a:path w="1009" h="10492" extrusionOk="0">
                    <a:moveTo>
                      <a:pt x="160" y="0"/>
                    </a:moveTo>
                    <a:cubicBezTo>
                      <a:pt x="72" y="0"/>
                      <a:pt x="1" y="171"/>
                      <a:pt x="1" y="384"/>
                    </a:cubicBezTo>
                    <a:lnTo>
                      <a:pt x="1" y="10397"/>
                    </a:lnTo>
                    <a:cubicBezTo>
                      <a:pt x="1" y="10468"/>
                      <a:pt x="8" y="10492"/>
                      <a:pt x="22" y="10492"/>
                    </a:cubicBezTo>
                    <a:cubicBezTo>
                      <a:pt x="50" y="10492"/>
                      <a:pt x="101" y="10397"/>
                      <a:pt x="160" y="10397"/>
                    </a:cubicBezTo>
                    <a:lnTo>
                      <a:pt x="848" y="10397"/>
                    </a:lnTo>
                    <a:cubicBezTo>
                      <a:pt x="907" y="10397"/>
                      <a:pt x="959" y="10492"/>
                      <a:pt x="987" y="10492"/>
                    </a:cubicBezTo>
                    <a:cubicBezTo>
                      <a:pt x="1001" y="10492"/>
                      <a:pt x="1009" y="10468"/>
                      <a:pt x="1009" y="10397"/>
                    </a:cubicBezTo>
                    <a:lnTo>
                      <a:pt x="1009" y="384"/>
                    </a:lnTo>
                    <a:cubicBezTo>
                      <a:pt x="1009" y="171"/>
                      <a:pt x="936"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13"/>
              <p:cNvSpPr/>
              <p:nvPr/>
            </p:nvSpPr>
            <p:spPr>
              <a:xfrm>
                <a:off x="3961925" y="4951125"/>
                <a:ext cx="25225" cy="160275"/>
              </a:xfrm>
              <a:custGeom>
                <a:avLst/>
                <a:gdLst/>
                <a:ahLst/>
                <a:cxnLst/>
                <a:rect l="l" t="t" r="r" b="b"/>
                <a:pathLst>
                  <a:path w="1009" h="6411" extrusionOk="0">
                    <a:moveTo>
                      <a:pt x="160" y="0"/>
                    </a:moveTo>
                    <a:cubicBezTo>
                      <a:pt x="72" y="0"/>
                      <a:pt x="1" y="173"/>
                      <a:pt x="1" y="384"/>
                    </a:cubicBezTo>
                    <a:lnTo>
                      <a:pt x="1" y="6316"/>
                    </a:lnTo>
                    <a:cubicBezTo>
                      <a:pt x="1" y="6387"/>
                      <a:pt x="9" y="6411"/>
                      <a:pt x="22" y="6411"/>
                    </a:cubicBezTo>
                    <a:cubicBezTo>
                      <a:pt x="50" y="6411"/>
                      <a:pt x="101" y="6316"/>
                      <a:pt x="160" y="6316"/>
                    </a:cubicBezTo>
                    <a:lnTo>
                      <a:pt x="848" y="6316"/>
                    </a:lnTo>
                    <a:cubicBezTo>
                      <a:pt x="907" y="6316"/>
                      <a:pt x="959" y="6411"/>
                      <a:pt x="987" y="6411"/>
                    </a:cubicBezTo>
                    <a:cubicBezTo>
                      <a:pt x="1001" y="6411"/>
                      <a:pt x="1009" y="6387"/>
                      <a:pt x="1009" y="6316"/>
                    </a:cubicBezTo>
                    <a:lnTo>
                      <a:pt x="1009" y="384"/>
                    </a:lnTo>
                    <a:cubicBezTo>
                      <a:pt x="1009" y="173"/>
                      <a:pt x="937"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13"/>
              <p:cNvSpPr/>
              <p:nvPr/>
            </p:nvSpPr>
            <p:spPr>
              <a:xfrm>
                <a:off x="4011425" y="4972300"/>
                <a:ext cx="25225" cy="139100"/>
              </a:xfrm>
              <a:custGeom>
                <a:avLst/>
                <a:gdLst/>
                <a:ahLst/>
                <a:cxnLst/>
                <a:rect l="l" t="t" r="r" b="b"/>
                <a:pathLst>
                  <a:path w="1009" h="5564" extrusionOk="0">
                    <a:moveTo>
                      <a:pt x="160" y="0"/>
                    </a:moveTo>
                    <a:cubicBezTo>
                      <a:pt x="72" y="0"/>
                      <a:pt x="1" y="173"/>
                      <a:pt x="1" y="384"/>
                    </a:cubicBezTo>
                    <a:lnTo>
                      <a:pt x="1" y="5469"/>
                    </a:lnTo>
                    <a:cubicBezTo>
                      <a:pt x="1" y="5540"/>
                      <a:pt x="9" y="5564"/>
                      <a:pt x="22" y="5564"/>
                    </a:cubicBezTo>
                    <a:cubicBezTo>
                      <a:pt x="50" y="5564"/>
                      <a:pt x="101" y="5469"/>
                      <a:pt x="160" y="5469"/>
                    </a:cubicBezTo>
                    <a:lnTo>
                      <a:pt x="848" y="5469"/>
                    </a:lnTo>
                    <a:cubicBezTo>
                      <a:pt x="907" y="5469"/>
                      <a:pt x="959" y="5564"/>
                      <a:pt x="987" y="5564"/>
                    </a:cubicBezTo>
                    <a:cubicBezTo>
                      <a:pt x="1001" y="5564"/>
                      <a:pt x="1009" y="5540"/>
                      <a:pt x="1009" y="5469"/>
                    </a:cubicBezTo>
                    <a:lnTo>
                      <a:pt x="1009" y="384"/>
                    </a:lnTo>
                    <a:cubicBezTo>
                      <a:pt x="1009" y="173"/>
                      <a:pt x="937"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13"/>
              <p:cNvSpPr/>
              <p:nvPr/>
            </p:nvSpPr>
            <p:spPr>
              <a:xfrm>
                <a:off x="4060600" y="4880300"/>
                <a:ext cx="25925" cy="231100"/>
              </a:xfrm>
              <a:custGeom>
                <a:avLst/>
                <a:gdLst/>
                <a:ahLst/>
                <a:cxnLst/>
                <a:rect l="l" t="t" r="r" b="b"/>
                <a:pathLst>
                  <a:path w="1037" h="9244" extrusionOk="0">
                    <a:moveTo>
                      <a:pt x="162" y="1"/>
                    </a:moveTo>
                    <a:cubicBezTo>
                      <a:pt x="74" y="1"/>
                      <a:pt x="1" y="173"/>
                      <a:pt x="1" y="386"/>
                    </a:cubicBezTo>
                    <a:lnTo>
                      <a:pt x="1" y="9149"/>
                    </a:lnTo>
                    <a:cubicBezTo>
                      <a:pt x="1" y="9220"/>
                      <a:pt x="9" y="9244"/>
                      <a:pt x="23" y="9244"/>
                    </a:cubicBezTo>
                    <a:cubicBezTo>
                      <a:pt x="51" y="9244"/>
                      <a:pt x="103" y="9149"/>
                      <a:pt x="162" y="9149"/>
                    </a:cubicBezTo>
                    <a:lnTo>
                      <a:pt x="875" y="9149"/>
                    </a:lnTo>
                    <a:cubicBezTo>
                      <a:pt x="935" y="9149"/>
                      <a:pt x="987" y="9244"/>
                      <a:pt x="1015" y="9244"/>
                    </a:cubicBezTo>
                    <a:cubicBezTo>
                      <a:pt x="1029" y="9244"/>
                      <a:pt x="1037" y="9220"/>
                      <a:pt x="1037" y="9149"/>
                    </a:cubicBezTo>
                    <a:lnTo>
                      <a:pt x="1035" y="386"/>
                    </a:lnTo>
                    <a:cubicBezTo>
                      <a:pt x="1035" y="173"/>
                      <a:pt x="963" y="1"/>
                      <a:pt x="8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13"/>
              <p:cNvSpPr/>
              <p:nvPr/>
            </p:nvSpPr>
            <p:spPr>
              <a:xfrm>
                <a:off x="4109100" y="4850325"/>
                <a:ext cx="27925" cy="261075"/>
              </a:xfrm>
              <a:custGeom>
                <a:avLst/>
                <a:gdLst/>
                <a:ahLst/>
                <a:cxnLst/>
                <a:rect l="l" t="t" r="r" b="b"/>
                <a:pathLst>
                  <a:path w="1117" h="10443" extrusionOk="0">
                    <a:moveTo>
                      <a:pt x="160" y="1"/>
                    </a:moveTo>
                    <a:cubicBezTo>
                      <a:pt x="72" y="1"/>
                      <a:pt x="0" y="173"/>
                      <a:pt x="0" y="386"/>
                    </a:cubicBezTo>
                    <a:lnTo>
                      <a:pt x="0" y="10348"/>
                    </a:lnTo>
                    <a:cubicBezTo>
                      <a:pt x="0" y="10419"/>
                      <a:pt x="8" y="10443"/>
                      <a:pt x="22" y="10443"/>
                    </a:cubicBezTo>
                    <a:cubicBezTo>
                      <a:pt x="50" y="10443"/>
                      <a:pt x="101" y="10348"/>
                      <a:pt x="160" y="10348"/>
                    </a:cubicBezTo>
                    <a:lnTo>
                      <a:pt x="956" y="10348"/>
                    </a:lnTo>
                    <a:cubicBezTo>
                      <a:pt x="1016" y="10348"/>
                      <a:pt x="1067" y="10443"/>
                      <a:pt x="1095" y="10443"/>
                    </a:cubicBezTo>
                    <a:cubicBezTo>
                      <a:pt x="1109" y="10443"/>
                      <a:pt x="1117" y="10419"/>
                      <a:pt x="1117" y="10348"/>
                    </a:cubicBezTo>
                    <a:lnTo>
                      <a:pt x="1117" y="386"/>
                    </a:lnTo>
                    <a:cubicBezTo>
                      <a:pt x="1117" y="173"/>
                      <a:pt x="1045" y="1"/>
                      <a:pt x="9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13"/>
              <p:cNvSpPr/>
              <p:nvPr/>
            </p:nvSpPr>
            <p:spPr>
              <a:xfrm>
                <a:off x="4157900" y="4666325"/>
                <a:ext cx="29325" cy="445075"/>
              </a:xfrm>
              <a:custGeom>
                <a:avLst/>
                <a:gdLst/>
                <a:ahLst/>
                <a:cxnLst/>
                <a:rect l="l" t="t" r="r" b="b"/>
                <a:pathLst>
                  <a:path w="1173" h="17803" extrusionOk="0">
                    <a:moveTo>
                      <a:pt x="160" y="0"/>
                    </a:moveTo>
                    <a:cubicBezTo>
                      <a:pt x="72" y="0"/>
                      <a:pt x="1" y="171"/>
                      <a:pt x="1" y="383"/>
                    </a:cubicBezTo>
                    <a:lnTo>
                      <a:pt x="1" y="17708"/>
                    </a:lnTo>
                    <a:cubicBezTo>
                      <a:pt x="1" y="17779"/>
                      <a:pt x="9" y="17803"/>
                      <a:pt x="23" y="17803"/>
                    </a:cubicBezTo>
                    <a:cubicBezTo>
                      <a:pt x="50" y="17803"/>
                      <a:pt x="102" y="17708"/>
                      <a:pt x="160" y="17708"/>
                    </a:cubicBezTo>
                    <a:lnTo>
                      <a:pt x="1011" y="17708"/>
                    </a:lnTo>
                    <a:cubicBezTo>
                      <a:pt x="1071" y="17708"/>
                      <a:pt x="1123" y="17803"/>
                      <a:pt x="1151" y="17803"/>
                    </a:cubicBezTo>
                    <a:cubicBezTo>
                      <a:pt x="1165" y="17803"/>
                      <a:pt x="1172" y="17779"/>
                      <a:pt x="1172" y="17708"/>
                    </a:cubicBezTo>
                    <a:lnTo>
                      <a:pt x="1172" y="383"/>
                    </a:lnTo>
                    <a:cubicBezTo>
                      <a:pt x="1172" y="171"/>
                      <a:pt x="1099" y="0"/>
                      <a:pt x="10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13"/>
              <p:cNvSpPr/>
              <p:nvPr/>
            </p:nvSpPr>
            <p:spPr>
              <a:xfrm>
                <a:off x="4208800" y="4894150"/>
                <a:ext cx="26550" cy="217250"/>
              </a:xfrm>
              <a:custGeom>
                <a:avLst/>
                <a:gdLst/>
                <a:ahLst/>
                <a:cxnLst/>
                <a:rect l="l" t="t" r="r" b="b"/>
                <a:pathLst>
                  <a:path w="1062" h="8690" extrusionOk="0">
                    <a:moveTo>
                      <a:pt x="160" y="1"/>
                    </a:moveTo>
                    <a:cubicBezTo>
                      <a:pt x="72" y="1"/>
                      <a:pt x="0" y="173"/>
                      <a:pt x="0" y="384"/>
                    </a:cubicBezTo>
                    <a:lnTo>
                      <a:pt x="0" y="8595"/>
                    </a:lnTo>
                    <a:cubicBezTo>
                      <a:pt x="0" y="8666"/>
                      <a:pt x="8" y="8690"/>
                      <a:pt x="22" y="8690"/>
                    </a:cubicBezTo>
                    <a:cubicBezTo>
                      <a:pt x="50" y="8690"/>
                      <a:pt x="101" y="8595"/>
                      <a:pt x="160" y="8595"/>
                    </a:cubicBezTo>
                    <a:lnTo>
                      <a:pt x="902" y="8595"/>
                    </a:lnTo>
                    <a:cubicBezTo>
                      <a:pt x="961" y="8595"/>
                      <a:pt x="1012" y="8690"/>
                      <a:pt x="1040" y="8690"/>
                    </a:cubicBezTo>
                    <a:cubicBezTo>
                      <a:pt x="1054" y="8690"/>
                      <a:pt x="1062" y="8666"/>
                      <a:pt x="1062" y="8595"/>
                    </a:cubicBezTo>
                    <a:lnTo>
                      <a:pt x="1062" y="384"/>
                    </a:lnTo>
                    <a:cubicBezTo>
                      <a:pt x="1062" y="173"/>
                      <a:pt x="990" y="1"/>
                      <a:pt x="9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13"/>
              <p:cNvSpPr/>
              <p:nvPr/>
            </p:nvSpPr>
            <p:spPr>
              <a:xfrm>
                <a:off x="4256925" y="4887700"/>
                <a:ext cx="29300" cy="223700"/>
              </a:xfrm>
              <a:custGeom>
                <a:avLst/>
                <a:gdLst/>
                <a:ahLst/>
                <a:cxnLst/>
                <a:rect l="l" t="t" r="r" b="b"/>
                <a:pathLst>
                  <a:path w="1172" h="8948" extrusionOk="0">
                    <a:moveTo>
                      <a:pt x="161" y="0"/>
                    </a:moveTo>
                    <a:cubicBezTo>
                      <a:pt x="72" y="0"/>
                      <a:pt x="0" y="171"/>
                      <a:pt x="0" y="383"/>
                    </a:cubicBezTo>
                    <a:lnTo>
                      <a:pt x="0" y="8853"/>
                    </a:lnTo>
                    <a:cubicBezTo>
                      <a:pt x="0" y="8924"/>
                      <a:pt x="8" y="8948"/>
                      <a:pt x="22" y="8948"/>
                    </a:cubicBezTo>
                    <a:cubicBezTo>
                      <a:pt x="50" y="8948"/>
                      <a:pt x="101" y="8853"/>
                      <a:pt x="161" y="8853"/>
                    </a:cubicBezTo>
                    <a:lnTo>
                      <a:pt x="1010" y="8853"/>
                    </a:lnTo>
                    <a:cubicBezTo>
                      <a:pt x="1070" y="8853"/>
                      <a:pt x="1122" y="8948"/>
                      <a:pt x="1150" y="8948"/>
                    </a:cubicBezTo>
                    <a:cubicBezTo>
                      <a:pt x="1164" y="8948"/>
                      <a:pt x="1172" y="8924"/>
                      <a:pt x="1172" y="8853"/>
                    </a:cubicBezTo>
                    <a:lnTo>
                      <a:pt x="1172" y="383"/>
                    </a:lnTo>
                    <a:cubicBezTo>
                      <a:pt x="1172" y="171"/>
                      <a:pt x="1100" y="0"/>
                      <a:pt x="10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13"/>
              <p:cNvSpPr/>
              <p:nvPr/>
            </p:nvSpPr>
            <p:spPr>
              <a:xfrm>
                <a:off x="4307150" y="5004850"/>
                <a:ext cx="27925" cy="106550"/>
              </a:xfrm>
              <a:custGeom>
                <a:avLst/>
                <a:gdLst/>
                <a:ahLst/>
                <a:cxnLst/>
                <a:rect l="l" t="t" r="r" b="b"/>
                <a:pathLst>
                  <a:path w="1117" h="4262" extrusionOk="0">
                    <a:moveTo>
                      <a:pt x="160" y="0"/>
                    </a:moveTo>
                    <a:cubicBezTo>
                      <a:pt x="72" y="0"/>
                      <a:pt x="0" y="172"/>
                      <a:pt x="0" y="385"/>
                    </a:cubicBezTo>
                    <a:lnTo>
                      <a:pt x="0" y="4167"/>
                    </a:lnTo>
                    <a:cubicBezTo>
                      <a:pt x="0" y="4238"/>
                      <a:pt x="8" y="4262"/>
                      <a:pt x="22" y="4262"/>
                    </a:cubicBezTo>
                    <a:cubicBezTo>
                      <a:pt x="50" y="4262"/>
                      <a:pt x="101" y="4167"/>
                      <a:pt x="160" y="4167"/>
                    </a:cubicBezTo>
                    <a:lnTo>
                      <a:pt x="956" y="4167"/>
                    </a:lnTo>
                    <a:cubicBezTo>
                      <a:pt x="1015" y="4167"/>
                      <a:pt x="1067" y="4262"/>
                      <a:pt x="1095" y="4262"/>
                    </a:cubicBezTo>
                    <a:cubicBezTo>
                      <a:pt x="1109" y="4262"/>
                      <a:pt x="1117" y="4238"/>
                      <a:pt x="1117" y="4167"/>
                    </a:cubicBezTo>
                    <a:lnTo>
                      <a:pt x="1117" y="385"/>
                    </a:lnTo>
                    <a:cubicBezTo>
                      <a:pt x="1117" y="172"/>
                      <a:pt x="1045" y="0"/>
                      <a:pt x="9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13"/>
              <p:cNvSpPr/>
              <p:nvPr/>
            </p:nvSpPr>
            <p:spPr>
              <a:xfrm>
                <a:off x="4357650" y="4861600"/>
                <a:ext cx="25875" cy="249800"/>
              </a:xfrm>
              <a:custGeom>
                <a:avLst/>
                <a:gdLst/>
                <a:ahLst/>
                <a:cxnLst/>
                <a:rect l="l" t="t" r="r" b="b"/>
                <a:pathLst>
                  <a:path w="1035" h="9992" extrusionOk="0">
                    <a:moveTo>
                      <a:pt x="160" y="1"/>
                    </a:moveTo>
                    <a:cubicBezTo>
                      <a:pt x="72" y="1"/>
                      <a:pt x="1" y="173"/>
                      <a:pt x="1" y="386"/>
                    </a:cubicBezTo>
                    <a:lnTo>
                      <a:pt x="1" y="9897"/>
                    </a:lnTo>
                    <a:cubicBezTo>
                      <a:pt x="1" y="9968"/>
                      <a:pt x="9" y="9992"/>
                      <a:pt x="23" y="9992"/>
                    </a:cubicBezTo>
                    <a:cubicBezTo>
                      <a:pt x="50" y="9992"/>
                      <a:pt x="102" y="9897"/>
                      <a:pt x="160" y="9897"/>
                    </a:cubicBezTo>
                    <a:lnTo>
                      <a:pt x="875" y="9897"/>
                    </a:lnTo>
                    <a:cubicBezTo>
                      <a:pt x="934" y="9897"/>
                      <a:pt x="985" y="9992"/>
                      <a:pt x="1013" y="9992"/>
                    </a:cubicBezTo>
                    <a:cubicBezTo>
                      <a:pt x="1027" y="9992"/>
                      <a:pt x="1035" y="9968"/>
                      <a:pt x="1035" y="9897"/>
                    </a:cubicBezTo>
                    <a:lnTo>
                      <a:pt x="1035" y="386"/>
                    </a:lnTo>
                    <a:cubicBezTo>
                      <a:pt x="1035" y="173"/>
                      <a:pt x="963" y="1"/>
                      <a:pt x="8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13"/>
              <p:cNvSpPr/>
              <p:nvPr/>
            </p:nvSpPr>
            <p:spPr>
              <a:xfrm>
                <a:off x="5097150" y="4792550"/>
                <a:ext cx="32100" cy="318850"/>
              </a:xfrm>
              <a:custGeom>
                <a:avLst/>
                <a:gdLst/>
                <a:ahLst/>
                <a:cxnLst/>
                <a:rect l="l" t="t" r="r" b="b"/>
                <a:pathLst>
                  <a:path w="1284" h="12754" extrusionOk="0">
                    <a:moveTo>
                      <a:pt x="160" y="0"/>
                    </a:moveTo>
                    <a:cubicBezTo>
                      <a:pt x="72" y="0"/>
                      <a:pt x="0" y="171"/>
                      <a:pt x="0" y="383"/>
                    </a:cubicBezTo>
                    <a:lnTo>
                      <a:pt x="0" y="12659"/>
                    </a:lnTo>
                    <a:cubicBezTo>
                      <a:pt x="0" y="12730"/>
                      <a:pt x="8" y="12754"/>
                      <a:pt x="22" y="12754"/>
                    </a:cubicBezTo>
                    <a:cubicBezTo>
                      <a:pt x="50" y="12754"/>
                      <a:pt x="101" y="12659"/>
                      <a:pt x="160" y="12659"/>
                    </a:cubicBezTo>
                    <a:lnTo>
                      <a:pt x="1122" y="12659"/>
                    </a:lnTo>
                    <a:cubicBezTo>
                      <a:pt x="1182" y="12659"/>
                      <a:pt x="1234" y="12754"/>
                      <a:pt x="1262" y="12754"/>
                    </a:cubicBezTo>
                    <a:cubicBezTo>
                      <a:pt x="1275" y="12754"/>
                      <a:pt x="1283" y="12730"/>
                      <a:pt x="1283" y="12659"/>
                    </a:cubicBezTo>
                    <a:lnTo>
                      <a:pt x="1283" y="383"/>
                    </a:lnTo>
                    <a:cubicBezTo>
                      <a:pt x="1283" y="171"/>
                      <a:pt x="1212" y="0"/>
                      <a:pt x="11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13"/>
              <p:cNvSpPr/>
              <p:nvPr/>
            </p:nvSpPr>
            <p:spPr>
              <a:xfrm>
                <a:off x="5150075" y="4934850"/>
                <a:ext cx="25225" cy="176550"/>
              </a:xfrm>
              <a:custGeom>
                <a:avLst/>
                <a:gdLst/>
                <a:ahLst/>
                <a:cxnLst/>
                <a:rect l="l" t="t" r="r" b="b"/>
                <a:pathLst>
                  <a:path w="1009" h="7062" extrusionOk="0">
                    <a:moveTo>
                      <a:pt x="160" y="1"/>
                    </a:moveTo>
                    <a:cubicBezTo>
                      <a:pt x="72" y="1"/>
                      <a:pt x="1" y="173"/>
                      <a:pt x="1" y="384"/>
                    </a:cubicBezTo>
                    <a:lnTo>
                      <a:pt x="1" y="6967"/>
                    </a:lnTo>
                    <a:cubicBezTo>
                      <a:pt x="1" y="7038"/>
                      <a:pt x="9" y="7062"/>
                      <a:pt x="22" y="7062"/>
                    </a:cubicBezTo>
                    <a:cubicBezTo>
                      <a:pt x="50" y="7062"/>
                      <a:pt x="101" y="6967"/>
                      <a:pt x="160" y="6967"/>
                    </a:cubicBezTo>
                    <a:lnTo>
                      <a:pt x="848" y="6967"/>
                    </a:lnTo>
                    <a:cubicBezTo>
                      <a:pt x="907" y="6967"/>
                      <a:pt x="959" y="7062"/>
                      <a:pt x="987" y="7062"/>
                    </a:cubicBezTo>
                    <a:cubicBezTo>
                      <a:pt x="1001" y="7062"/>
                      <a:pt x="1009" y="7038"/>
                      <a:pt x="1009" y="6967"/>
                    </a:cubicBezTo>
                    <a:lnTo>
                      <a:pt x="1009" y="384"/>
                    </a:lnTo>
                    <a:cubicBezTo>
                      <a:pt x="1009" y="173"/>
                      <a:pt x="936" y="1"/>
                      <a:pt x="8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13"/>
              <p:cNvSpPr/>
              <p:nvPr/>
            </p:nvSpPr>
            <p:spPr>
              <a:xfrm>
                <a:off x="5200575" y="4990225"/>
                <a:ext cx="23175" cy="121175"/>
              </a:xfrm>
              <a:custGeom>
                <a:avLst/>
                <a:gdLst/>
                <a:ahLst/>
                <a:cxnLst/>
                <a:rect l="l" t="t" r="r" b="b"/>
                <a:pathLst>
                  <a:path w="927" h="4847" extrusionOk="0">
                    <a:moveTo>
                      <a:pt x="162" y="0"/>
                    </a:moveTo>
                    <a:cubicBezTo>
                      <a:pt x="72" y="0"/>
                      <a:pt x="1" y="171"/>
                      <a:pt x="1" y="383"/>
                    </a:cubicBezTo>
                    <a:lnTo>
                      <a:pt x="1" y="4752"/>
                    </a:lnTo>
                    <a:cubicBezTo>
                      <a:pt x="1" y="4823"/>
                      <a:pt x="9" y="4847"/>
                      <a:pt x="23" y="4847"/>
                    </a:cubicBezTo>
                    <a:cubicBezTo>
                      <a:pt x="51" y="4847"/>
                      <a:pt x="102" y="4752"/>
                      <a:pt x="162" y="4752"/>
                    </a:cubicBezTo>
                    <a:lnTo>
                      <a:pt x="767" y="4752"/>
                    </a:lnTo>
                    <a:cubicBezTo>
                      <a:pt x="826" y="4752"/>
                      <a:pt x="877" y="4847"/>
                      <a:pt x="905" y="4847"/>
                    </a:cubicBezTo>
                    <a:cubicBezTo>
                      <a:pt x="919" y="4847"/>
                      <a:pt x="927" y="4823"/>
                      <a:pt x="927" y="4752"/>
                    </a:cubicBezTo>
                    <a:lnTo>
                      <a:pt x="927" y="383"/>
                    </a:lnTo>
                    <a:cubicBezTo>
                      <a:pt x="927" y="171"/>
                      <a:pt x="855" y="0"/>
                      <a:pt x="7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13"/>
              <p:cNvSpPr/>
              <p:nvPr/>
            </p:nvSpPr>
            <p:spPr>
              <a:xfrm>
                <a:off x="5249075" y="4849100"/>
                <a:ext cx="25225" cy="262300"/>
              </a:xfrm>
              <a:custGeom>
                <a:avLst/>
                <a:gdLst/>
                <a:ahLst/>
                <a:cxnLst/>
                <a:rect l="l" t="t" r="r" b="b"/>
                <a:pathLst>
                  <a:path w="1009" h="10492" extrusionOk="0">
                    <a:moveTo>
                      <a:pt x="160" y="0"/>
                    </a:moveTo>
                    <a:cubicBezTo>
                      <a:pt x="72" y="0"/>
                      <a:pt x="1" y="171"/>
                      <a:pt x="1" y="384"/>
                    </a:cubicBezTo>
                    <a:lnTo>
                      <a:pt x="1" y="10397"/>
                    </a:lnTo>
                    <a:cubicBezTo>
                      <a:pt x="1" y="10468"/>
                      <a:pt x="9" y="10492"/>
                      <a:pt x="22" y="10492"/>
                    </a:cubicBezTo>
                    <a:cubicBezTo>
                      <a:pt x="50" y="10492"/>
                      <a:pt x="101" y="10397"/>
                      <a:pt x="160" y="10397"/>
                    </a:cubicBezTo>
                    <a:lnTo>
                      <a:pt x="848" y="10397"/>
                    </a:lnTo>
                    <a:cubicBezTo>
                      <a:pt x="906" y="10397"/>
                      <a:pt x="958" y="10492"/>
                      <a:pt x="987" y="10492"/>
                    </a:cubicBezTo>
                    <a:cubicBezTo>
                      <a:pt x="1001" y="10492"/>
                      <a:pt x="1009" y="10468"/>
                      <a:pt x="1009" y="10397"/>
                    </a:cubicBezTo>
                    <a:lnTo>
                      <a:pt x="1009" y="384"/>
                    </a:lnTo>
                    <a:cubicBezTo>
                      <a:pt x="1009" y="171"/>
                      <a:pt x="936"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13"/>
              <p:cNvSpPr/>
              <p:nvPr/>
            </p:nvSpPr>
            <p:spPr>
              <a:xfrm>
                <a:off x="5298575" y="4951175"/>
                <a:ext cx="25225" cy="160225"/>
              </a:xfrm>
              <a:custGeom>
                <a:avLst/>
                <a:gdLst/>
                <a:ahLst/>
                <a:cxnLst/>
                <a:rect l="l" t="t" r="r" b="b"/>
                <a:pathLst>
                  <a:path w="1009" h="6409" extrusionOk="0">
                    <a:moveTo>
                      <a:pt x="160" y="0"/>
                    </a:moveTo>
                    <a:cubicBezTo>
                      <a:pt x="72" y="0"/>
                      <a:pt x="1" y="171"/>
                      <a:pt x="1" y="383"/>
                    </a:cubicBezTo>
                    <a:lnTo>
                      <a:pt x="1" y="6314"/>
                    </a:lnTo>
                    <a:cubicBezTo>
                      <a:pt x="1" y="6385"/>
                      <a:pt x="9" y="6409"/>
                      <a:pt x="22" y="6409"/>
                    </a:cubicBezTo>
                    <a:cubicBezTo>
                      <a:pt x="50" y="6409"/>
                      <a:pt x="101" y="6314"/>
                      <a:pt x="160" y="6314"/>
                    </a:cubicBezTo>
                    <a:lnTo>
                      <a:pt x="848" y="6314"/>
                    </a:lnTo>
                    <a:cubicBezTo>
                      <a:pt x="908" y="6314"/>
                      <a:pt x="959" y="6409"/>
                      <a:pt x="987" y="6409"/>
                    </a:cubicBezTo>
                    <a:cubicBezTo>
                      <a:pt x="1001" y="6409"/>
                      <a:pt x="1009" y="6385"/>
                      <a:pt x="1009" y="6314"/>
                    </a:cubicBezTo>
                    <a:lnTo>
                      <a:pt x="1009" y="383"/>
                    </a:lnTo>
                    <a:cubicBezTo>
                      <a:pt x="1009" y="171"/>
                      <a:pt x="937"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13"/>
              <p:cNvSpPr/>
              <p:nvPr/>
            </p:nvSpPr>
            <p:spPr>
              <a:xfrm>
                <a:off x="5348075" y="4972300"/>
                <a:ext cx="25225" cy="139100"/>
              </a:xfrm>
              <a:custGeom>
                <a:avLst/>
                <a:gdLst/>
                <a:ahLst/>
                <a:cxnLst/>
                <a:rect l="l" t="t" r="r" b="b"/>
                <a:pathLst>
                  <a:path w="1009" h="5564" extrusionOk="0">
                    <a:moveTo>
                      <a:pt x="160" y="0"/>
                    </a:moveTo>
                    <a:cubicBezTo>
                      <a:pt x="72" y="0"/>
                      <a:pt x="1" y="173"/>
                      <a:pt x="1" y="384"/>
                    </a:cubicBezTo>
                    <a:lnTo>
                      <a:pt x="1" y="5469"/>
                    </a:lnTo>
                    <a:cubicBezTo>
                      <a:pt x="1" y="5540"/>
                      <a:pt x="9" y="5564"/>
                      <a:pt x="22" y="5564"/>
                    </a:cubicBezTo>
                    <a:cubicBezTo>
                      <a:pt x="50" y="5564"/>
                      <a:pt x="101" y="5469"/>
                      <a:pt x="160" y="5469"/>
                    </a:cubicBezTo>
                    <a:lnTo>
                      <a:pt x="848" y="5469"/>
                    </a:lnTo>
                    <a:cubicBezTo>
                      <a:pt x="908" y="5469"/>
                      <a:pt x="959" y="5564"/>
                      <a:pt x="987" y="5564"/>
                    </a:cubicBezTo>
                    <a:cubicBezTo>
                      <a:pt x="1001" y="5564"/>
                      <a:pt x="1009" y="5540"/>
                      <a:pt x="1009" y="5469"/>
                    </a:cubicBezTo>
                    <a:lnTo>
                      <a:pt x="1009" y="384"/>
                    </a:lnTo>
                    <a:cubicBezTo>
                      <a:pt x="1009" y="173"/>
                      <a:pt x="937"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13"/>
              <p:cNvSpPr/>
              <p:nvPr/>
            </p:nvSpPr>
            <p:spPr>
              <a:xfrm>
                <a:off x="5050700" y="4861600"/>
                <a:ext cx="25925" cy="249800"/>
              </a:xfrm>
              <a:custGeom>
                <a:avLst/>
                <a:gdLst/>
                <a:ahLst/>
                <a:cxnLst/>
                <a:rect l="l" t="t" r="r" b="b"/>
                <a:pathLst>
                  <a:path w="1037" h="9992" extrusionOk="0">
                    <a:moveTo>
                      <a:pt x="162" y="1"/>
                    </a:moveTo>
                    <a:cubicBezTo>
                      <a:pt x="72" y="1"/>
                      <a:pt x="1" y="171"/>
                      <a:pt x="1" y="384"/>
                    </a:cubicBezTo>
                    <a:lnTo>
                      <a:pt x="1" y="9897"/>
                    </a:lnTo>
                    <a:cubicBezTo>
                      <a:pt x="1" y="9968"/>
                      <a:pt x="9" y="9992"/>
                      <a:pt x="23" y="9992"/>
                    </a:cubicBezTo>
                    <a:cubicBezTo>
                      <a:pt x="51" y="9992"/>
                      <a:pt x="102" y="9897"/>
                      <a:pt x="162" y="9897"/>
                    </a:cubicBezTo>
                    <a:lnTo>
                      <a:pt x="875" y="9897"/>
                    </a:lnTo>
                    <a:cubicBezTo>
                      <a:pt x="935" y="9897"/>
                      <a:pt x="987" y="9992"/>
                      <a:pt x="1015" y="9992"/>
                    </a:cubicBezTo>
                    <a:cubicBezTo>
                      <a:pt x="1029" y="9992"/>
                      <a:pt x="1037" y="9968"/>
                      <a:pt x="1037" y="9897"/>
                    </a:cubicBezTo>
                    <a:lnTo>
                      <a:pt x="1037" y="384"/>
                    </a:lnTo>
                    <a:cubicBezTo>
                      <a:pt x="1037" y="171"/>
                      <a:pt x="965" y="1"/>
                      <a:pt x="8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13"/>
              <p:cNvSpPr/>
              <p:nvPr/>
            </p:nvSpPr>
            <p:spPr>
              <a:xfrm>
                <a:off x="6780350" y="4792550"/>
                <a:ext cx="32100" cy="318850"/>
              </a:xfrm>
              <a:custGeom>
                <a:avLst/>
                <a:gdLst/>
                <a:ahLst/>
                <a:cxnLst/>
                <a:rect l="l" t="t" r="r" b="b"/>
                <a:pathLst>
                  <a:path w="1284" h="12754" extrusionOk="0">
                    <a:moveTo>
                      <a:pt x="160" y="0"/>
                    </a:moveTo>
                    <a:cubicBezTo>
                      <a:pt x="72" y="0"/>
                      <a:pt x="0" y="171"/>
                      <a:pt x="0" y="383"/>
                    </a:cubicBezTo>
                    <a:lnTo>
                      <a:pt x="0" y="12659"/>
                    </a:lnTo>
                    <a:cubicBezTo>
                      <a:pt x="0" y="12730"/>
                      <a:pt x="8" y="12754"/>
                      <a:pt x="22" y="12754"/>
                    </a:cubicBezTo>
                    <a:cubicBezTo>
                      <a:pt x="50" y="12754"/>
                      <a:pt x="101" y="12659"/>
                      <a:pt x="160" y="12659"/>
                    </a:cubicBezTo>
                    <a:lnTo>
                      <a:pt x="1122" y="12659"/>
                    </a:lnTo>
                    <a:cubicBezTo>
                      <a:pt x="1182" y="12659"/>
                      <a:pt x="1234" y="12754"/>
                      <a:pt x="1262" y="12754"/>
                    </a:cubicBezTo>
                    <a:cubicBezTo>
                      <a:pt x="1275" y="12754"/>
                      <a:pt x="1283" y="12730"/>
                      <a:pt x="1283" y="12659"/>
                    </a:cubicBezTo>
                    <a:lnTo>
                      <a:pt x="1283" y="383"/>
                    </a:lnTo>
                    <a:cubicBezTo>
                      <a:pt x="1283" y="171"/>
                      <a:pt x="1212" y="0"/>
                      <a:pt x="11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13"/>
              <p:cNvSpPr/>
              <p:nvPr/>
            </p:nvSpPr>
            <p:spPr>
              <a:xfrm>
                <a:off x="6485350" y="4850325"/>
                <a:ext cx="27950" cy="261075"/>
              </a:xfrm>
              <a:custGeom>
                <a:avLst/>
                <a:gdLst/>
                <a:ahLst/>
                <a:cxnLst/>
                <a:rect l="l" t="t" r="r" b="b"/>
                <a:pathLst>
                  <a:path w="1118" h="10443" extrusionOk="0">
                    <a:moveTo>
                      <a:pt x="162" y="1"/>
                    </a:moveTo>
                    <a:cubicBezTo>
                      <a:pt x="72" y="1"/>
                      <a:pt x="1" y="173"/>
                      <a:pt x="1" y="384"/>
                    </a:cubicBezTo>
                    <a:lnTo>
                      <a:pt x="1" y="10348"/>
                    </a:lnTo>
                    <a:cubicBezTo>
                      <a:pt x="1" y="10419"/>
                      <a:pt x="9" y="10443"/>
                      <a:pt x="23" y="10443"/>
                    </a:cubicBezTo>
                    <a:cubicBezTo>
                      <a:pt x="51" y="10443"/>
                      <a:pt x="103" y="10348"/>
                      <a:pt x="162" y="10348"/>
                    </a:cubicBezTo>
                    <a:lnTo>
                      <a:pt x="958" y="10348"/>
                    </a:lnTo>
                    <a:cubicBezTo>
                      <a:pt x="1016" y="10348"/>
                      <a:pt x="1068" y="10443"/>
                      <a:pt x="1095" y="10443"/>
                    </a:cubicBezTo>
                    <a:cubicBezTo>
                      <a:pt x="1109" y="10443"/>
                      <a:pt x="1117" y="10419"/>
                      <a:pt x="1117" y="10348"/>
                    </a:cubicBezTo>
                    <a:lnTo>
                      <a:pt x="1117" y="384"/>
                    </a:lnTo>
                    <a:cubicBezTo>
                      <a:pt x="1117" y="173"/>
                      <a:pt x="1046" y="1"/>
                      <a:pt x="9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13"/>
              <p:cNvSpPr/>
              <p:nvPr/>
            </p:nvSpPr>
            <p:spPr>
              <a:xfrm>
                <a:off x="6534200" y="4666275"/>
                <a:ext cx="29275" cy="445125"/>
              </a:xfrm>
              <a:custGeom>
                <a:avLst/>
                <a:gdLst/>
                <a:ahLst/>
                <a:cxnLst/>
                <a:rect l="l" t="t" r="r" b="b"/>
                <a:pathLst>
                  <a:path w="1171" h="17805" extrusionOk="0">
                    <a:moveTo>
                      <a:pt x="160" y="0"/>
                    </a:moveTo>
                    <a:cubicBezTo>
                      <a:pt x="72" y="0"/>
                      <a:pt x="1" y="173"/>
                      <a:pt x="1" y="385"/>
                    </a:cubicBezTo>
                    <a:lnTo>
                      <a:pt x="1" y="17710"/>
                    </a:lnTo>
                    <a:cubicBezTo>
                      <a:pt x="1" y="17781"/>
                      <a:pt x="9" y="17805"/>
                      <a:pt x="23" y="17805"/>
                    </a:cubicBezTo>
                    <a:cubicBezTo>
                      <a:pt x="50" y="17805"/>
                      <a:pt x="102" y="17710"/>
                      <a:pt x="160" y="17710"/>
                    </a:cubicBezTo>
                    <a:lnTo>
                      <a:pt x="1011" y="17710"/>
                    </a:lnTo>
                    <a:cubicBezTo>
                      <a:pt x="1070" y="17710"/>
                      <a:pt x="1121" y="17805"/>
                      <a:pt x="1149" y="17805"/>
                    </a:cubicBezTo>
                    <a:cubicBezTo>
                      <a:pt x="1163" y="17805"/>
                      <a:pt x="1171" y="17781"/>
                      <a:pt x="1171" y="17710"/>
                    </a:cubicBezTo>
                    <a:lnTo>
                      <a:pt x="1171" y="385"/>
                    </a:lnTo>
                    <a:cubicBezTo>
                      <a:pt x="1171" y="173"/>
                      <a:pt x="1099" y="0"/>
                      <a:pt x="10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13"/>
              <p:cNvSpPr/>
              <p:nvPr/>
            </p:nvSpPr>
            <p:spPr>
              <a:xfrm>
                <a:off x="6585050" y="4894150"/>
                <a:ext cx="26600" cy="217250"/>
              </a:xfrm>
              <a:custGeom>
                <a:avLst/>
                <a:gdLst/>
                <a:ahLst/>
                <a:cxnLst/>
                <a:rect l="l" t="t" r="r" b="b"/>
                <a:pathLst>
                  <a:path w="1064" h="8690" extrusionOk="0">
                    <a:moveTo>
                      <a:pt x="162" y="1"/>
                    </a:moveTo>
                    <a:cubicBezTo>
                      <a:pt x="74" y="1"/>
                      <a:pt x="0" y="173"/>
                      <a:pt x="0" y="384"/>
                    </a:cubicBezTo>
                    <a:lnTo>
                      <a:pt x="0" y="8595"/>
                    </a:lnTo>
                    <a:cubicBezTo>
                      <a:pt x="0" y="8666"/>
                      <a:pt x="8" y="8690"/>
                      <a:pt x="22" y="8690"/>
                    </a:cubicBezTo>
                    <a:cubicBezTo>
                      <a:pt x="51" y="8690"/>
                      <a:pt x="103" y="8595"/>
                      <a:pt x="162" y="8595"/>
                    </a:cubicBezTo>
                    <a:lnTo>
                      <a:pt x="902" y="8595"/>
                    </a:lnTo>
                    <a:cubicBezTo>
                      <a:pt x="962" y="8595"/>
                      <a:pt x="1014" y="8690"/>
                      <a:pt x="1042" y="8690"/>
                    </a:cubicBezTo>
                    <a:cubicBezTo>
                      <a:pt x="1056" y="8690"/>
                      <a:pt x="1064" y="8666"/>
                      <a:pt x="1064" y="8595"/>
                    </a:cubicBezTo>
                    <a:lnTo>
                      <a:pt x="1064" y="384"/>
                    </a:lnTo>
                    <a:cubicBezTo>
                      <a:pt x="1064" y="173"/>
                      <a:pt x="992" y="1"/>
                      <a:pt x="9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13"/>
              <p:cNvSpPr/>
              <p:nvPr/>
            </p:nvSpPr>
            <p:spPr>
              <a:xfrm>
                <a:off x="6633225" y="4887650"/>
                <a:ext cx="29300" cy="223750"/>
              </a:xfrm>
              <a:custGeom>
                <a:avLst/>
                <a:gdLst/>
                <a:ahLst/>
                <a:cxnLst/>
                <a:rect l="l" t="t" r="r" b="b"/>
                <a:pathLst>
                  <a:path w="1172" h="8950" extrusionOk="0">
                    <a:moveTo>
                      <a:pt x="160" y="0"/>
                    </a:moveTo>
                    <a:cubicBezTo>
                      <a:pt x="72" y="0"/>
                      <a:pt x="0" y="173"/>
                      <a:pt x="0" y="383"/>
                    </a:cubicBezTo>
                    <a:lnTo>
                      <a:pt x="0" y="8855"/>
                    </a:lnTo>
                    <a:cubicBezTo>
                      <a:pt x="0" y="8926"/>
                      <a:pt x="8" y="8950"/>
                      <a:pt x="22" y="8950"/>
                    </a:cubicBezTo>
                    <a:cubicBezTo>
                      <a:pt x="50" y="8950"/>
                      <a:pt x="101" y="8855"/>
                      <a:pt x="160" y="8855"/>
                    </a:cubicBezTo>
                    <a:lnTo>
                      <a:pt x="1010" y="8855"/>
                    </a:lnTo>
                    <a:cubicBezTo>
                      <a:pt x="1069" y="8855"/>
                      <a:pt x="1121" y="8950"/>
                      <a:pt x="1149" y="8950"/>
                    </a:cubicBezTo>
                    <a:cubicBezTo>
                      <a:pt x="1163" y="8950"/>
                      <a:pt x="1172" y="8926"/>
                      <a:pt x="1172" y="8855"/>
                    </a:cubicBezTo>
                    <a:lnTo>
                      <a:pt x="1172" y="383"/>
                    </a:lnTo>
                    <a:cubicBezTo>
                      <a:pt x="1172" y="173"/>
                      <a:pt x="1098" y="0"/>
                      <a:pt x="10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13"/>
              <p:cNvSpPr/>
              <p:nvPr/>
            </p:nvSpPr>
            <p:spPr>
              <a:xfrm>
                <a:off x="6683350" y="5004850"/>
                <a:ext cx="28000" cy="106550"/>
              </a:xfrm>
              <a:custGeom>
                <a:avLst/>
                <a:gdLst/>
                <a:ahLst/>
                <a:cxnLst/>
                <a:rect l="l" t="t" r="r" b="b"/>
                <a:pathLst>
                  <a:path w="1120" h="4262" extrusionOk="0">
                    <a:moveTo>
                      <a:pt x="162" y="0"/>
                    </a:moveTo>
                    <a:cubicBezTo>
                      <a:pt x="74" y="0"/>
                      <a:pt x="1" y="172"/>
                      <a:pt x="1" y="385"/>
                    </a:cubicBezTo>
                    <a:lnTo>
                      <a:pt x="1" y="4167"/>
                    </a:lnTo>
                    <a:cubicBezTo>
                      <a:pt x="1" y="4238"/>
                      <a:pt x="9" y="4262"/>
                      <a:pt x="23" y="4262"/>
                    </a:cubicBezTo>
                    <a:cubicBezTo>
                      <a:pt x="51" y="4262"/>
                      <a:pt x="103" y="4167"/>
                      <a:pt x="162" y="4167"/>
                    </a:cubicBezTo>
                    <a:lnTo>
                      <a:pt x="958" y="4167"/>
                    </a:lnTo>
                    <a:cubicBezTo>
                      <a:pt x="1016" y="4167"/>
                      <a:pt x="1069" y="4262"/>
                      <a:pt x="1097" y="4262"/>
                    </a:cubicBezTo>
                    <a:cubicBezTo>
                      <a:pt x="1111" y="4262"/>
                      <a:pt x="1119" y="4238"/>
                      <a:pt x="1119" y="4167"/>
                    </a:cubicBezTo>
                    <a:lnTo>
                      <a:pt x="1119" y="385"/>
                    </a:lnTo>
                    <a:cubicBezTo>
                      <a:pt x="1119" y="172"/>
                      <a:pt x="1046" y="0"/>
                      <a:pt x="9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13"/>
              <p:cNvSpPr/>
              <p:nvPr/>
            </p:nvSpPr>
            <p:spPr>
              <a:xfrm>
                <a:off x="6733900" y="4861600"/>
                <a:ext cx="25925" cy="249800"/>
              </a:xfrm>
              <a:custGeom>
                <a:avLst/>
                <a:gdLst/>
                <a:ahLst/>
                <a:cxnLst/>
                <a:rect l="l" t="t" r="r" b="b"/>
                <a:pathLst>
                  <a:path w="1037" h="9992" extrusionOk="0">
                    <a:moveTo>
                      <a:pt x="162" y="1"/>
                    </a:moveTo>
                    <a:cubicBezTo>
                      <a:pt x="72" y="1"/>
                      <a:pt x="1" y="173"/>
                      <a:pt x="1" y="384"/>
                    </a:cubicBezTo>
                    <a:lnTo>
                      <a:pt x="1" y="9897"/>
                    </a:lnTo>
                    <a:cubicBezTo>
                      <a:pt x="1" y="9968"/>
                      <a:pt x="9" y="9992"/>
                      <a:pt x="23" y="9992"/>
                    </a:cubicBezTo>
                    <a:cubicBezTo>
                      <a:pt x="51" y="9992"/>
                      <a:pt x="102" y="9897"/>
                      <a:pt x="162" y="9897"/>
                    </a:cubicBezTo>
                    <a:lnTo>
                      <a:pt x="875" y="9897"/>
                    </a:lnTo>
                    <a:cubicBezTo>
                      <a:pt x="935" y="9897"/>
                      <a:pt x="987" y="9992"/>
                      <a:pt x="1015" y="9992"/>
                    </a:cubicBezTo>
                    <a:cubicBezTo>
                      <a:pt x="1029" y="9992"/>
                      <a:pt x="1037" y="9968"/>
                      <a:pt x="1037" y="9897"/>
                    </a:cubicBezTo>
                    <a:lnTo>
                      <a:pt x="1037" y="384"/>
                    </a:lnTo>
                    <a:cubicBezTo>
                      <a:pt x="1037" y="173"/>
                      <a:pt x="965" y="1"/>
                      <a:pt x="8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13"/>
              <p:cNvSpPr/>
              <p:nvPr/>
            </p:nvSpPr>
            <p:spPr>
              <a:xfrm>
                <a:off x="5493200" y="4792550"/>
                <a:ext cx="32100" cy="318850"/>
              </a:xfrm>
              <a:custGeom>
                <a:avLst/>
                <a:gdLst/>
                <a:ahLst/>
                <a:cxnLst/>
                <a:rect l="l" t="t" r="r" b="b"/>
                <a:pathLst>
                  <a:path w="1284" h="12754" extrusionOk="0">
                    <a:moveTo>
                      <a:pt x="160" y="0"/>
                    </a:moveTo>
                    <a:cubicBezTo>
                      <a:pt x="72" y="0"/>
                      <a:pt x="0" y="171"/>
                      <a:pt x="0" y="383"/>
                    </a:cubicBezTo>
                    <a:lnTo>
                      <a:pt x="0" y="12659"/>
                    </a:lnTo>
                    <a:cubicBezTo>
                      <a:pt x="0" y="12730"/>
                      <a:pt x="8" y="12754"/>
                      <a:pt x="22" y="12754"/>
                    </a:cubicBezTo>
                    <a:cubicBezTo>
                      <a:pt x="50" y="12754"/>
                      <a:pt x="101" y="12659"/>
                      <a:pt x="160" y="12659"/>
                    </a:cubicBezTo>
                    <a:lnTo>
                      <a:pt x="1122" y="12659"/>
                    </a:lnTo>
                    <a:cubicBezTo>
                      <a:pt x="1181" y="12659"/>
                      <a:pt x="1233" y="12754"/>
                      <a:pt x="1261" y="12754"/>
                    </a:cubicBezTo>
                    <a:cubicBezTo>
                      <a:pt x="1275" y="12754"/>
                      <a:pt x="1283" y="12730"/>
                      <a:pt x="1283" y="12659"/>
                    </a:cubicBezTo>
                    <a:lnTo>
                      <a:pt x="1283" y="383"/>
                    </a:lnTo>
                    <a:cubicBezTo>
                      <a:pt x="1283" y="171"/>
                      <a:pt x="1210" y="0"/>
                      <a:pt x="11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13"/>
              <p:cNvSpPr/>
              <p:nvPr/>
            </p:nvSpPr>
            <p:spPr>
              <a:xfrm>
                <a:off x="5546125" y="4934900"/>
                <a:ext cx="25225" cy="176525"/>
              </a:xfrm>
              <a:custGeom>
                <a:avLst/>
                <a:gdLst/>
                <a:ahLst/>
                <a:cxnLst/>
                <a:rect l="l" t="t" r="r" b="b"/>
                <a:pathLst>
                  <a:path w="1009" h="7061" extrusionOk="0">
                    <a:moveTo>
                      <a:pt x="160" y="0"/>
                    </a:moveTo>
                    <a:cubicBezTo>
                      <a:pt x="72" y="0"/>
                      <a:pt x="1" y="171"/>
                      <a:pt x="1" y="384"/>
                    </a:cubicBezTo>
                    <a:lnTo>
                      <a:pt x="1" y="6967"/>
                    </a:lnTo>
                    <a:cubicBezTo>
                      <a:pt x="1" y="7037"/>
                      <a:pt x="9" y="7061"/>
                      <a:pt x="22" y="7061"/>
                    </a:cubicBezTo>
                    <a:cubicBezTo>
                      <a:pt x="50" y="7061"/>
                      <a:pt x="101" y="6967"/>
                      <a:pt x="160" y="6967"/>
                    </a:cubicBezTo>
                    <a:lnTo>
                      <a:pt x="848" y="6967"/>
                    </a:lnTo>
                    <a:cubicBezTo>
                      <a:pt x="907" y="6967"/>
                      <a:pt x="959" y="7061"/>
                      <a:pt x="987" y="7061"/>
                    </a:cubicBezTo>
                    <a:cubicBezTo>
                      <a:pt x="1001" y="7061"/>
                      <a:pt x="1009" y="7037"/>
                      <a:pt x="1009" y="6967"/>
                    </a:cubicBezTo>
                    <a:lnTo>
                      <a:pt x="1009" y="384"/>
                    </a:lnTo>
                    <a:cubicBezTo>
                      <a:pt x="1009" y="171"/>
                      <a:pt x="936"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13"/>
              <p:cNvSpPr/>
              <p:nvPr/>
            </p:nvSpPr>
            <p:spPr>
              <a:xfrm>
                <a:off x="5596625" y="4990225"/>
                <a:ext cx="23175" cy="121175"/>
              </a:xfrm>
              <a:custGeom>
                <a:avLst/>
                <a:gdLst/>
                <a:ahLst/>
                <a:cxnLst/>
                <a:rect l="l" t="t" r="r" b="b"/>
                <a:pathLst>
                  <a:path w="927" h="4847" extrusionOk="0">
                    <a:moveTo>
                      <a:pt x="160" y="0"/>
                    </a:moveTo>
                    <a:cubicBezTo>
                      <a:pt x="72" y="0"/>
                      <a:pt x="1" y="171"/>
                      <a:pt x="1" y="383"/>
                    </a:cubicBezTo>
                    <a:lnTo>
                      <a:pt x="1" y="4752"/>
                    </a:lnTo>
                    <a:cubicBezTo>
                      <a:pt x="1" y="4823"/>
                      <a:pt x="9" y="4847"/>
                      <a:pt x="23" y="4847"/>
                    </a:cubicBezTo>
                    <a:cubicBezTo>
                      <a:pt x="50" y="4847"/>
                      <a:pt x="102" y="4752"/>
                      <a:pt x="160" y="4752"/>
                    </a:cubicBezTo>
                    <a:lnTo>
                      <a:pt x="767" y="4752"/>
                    </a:lnTo>
                    <a:cubicBezTo>
                      <a:pt x="826" y="4752"/>
                      <a:pt x="877" y="4847"/>
                      <a:pt x="905" y="4847"/>
                    </a:cubicBezTo>
                    <a:cubicBezTo>
                      <a:pt x="919" y="4847"/>
                      <a:pt x="927" y="4823"/>
                      <a:pt x="927" y="4752"/>
                    </a:cubicBezTo>
                    <a:lnTo>
                      <a:pt x="927" y="383"/>
                    </a:lnTo>
                    <a:cubicBezTo>
                      <a:pt x="927" y="171"/>
                      <a:pt x="855" y="0"/>
                      <a:pt x="7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13"/>
              <p:cNvSpPr/>
              <p:nvPr/>
            </p:nvSpPr>
            <p:spPr>
              <a:xfrm>
                <a:off x="5645125" y="4849100"/>
                <a:ext cx="25225" cy="262300"/>
              </a:xfrm>
              <a:custGeom>
                <a:avLst/>
                <a:gdLst/>
                <a:ahLst/>
                <a:cxnLst/>
                <a:rect l="l" t="t" r="r" b="b"/>
                <a:pathLst>
                  <a:path w="1009" h="10492" extrusionOk="0">
                    <a:moveTo>
                      <a:pt x="160" y="0"/>
                    </a:moveTo>
                    <a:cubicBezTo>
                      <a:pt x="72" y="0"/>
                      <a:pt x="1" y="171"/>
                      <a:pt x="1" y="384"/>
                    </a:cubicBezTo>
                    <a:lnTo>
                      <a:pt x="1" y="10397"/>
                    </a:lnTo>
                    <a:cubicBezTo>
                      <a:pt x="1" y="10468"/>
                      <a:pt x="9" y="10492"/>
                      <a:pt x="22" y="10492"/>
                    </a:cubicBezTo>
                    <a:cubicBezTo>
                      <a:pt x="50" y="10492"/>
                      <a:pt x="101" y="10397"/>
                      <a:pt x="160" y="10397"/>
                    </a:cubicBezTo>
                    <a:lnTo>
                      <a:pt x="848" y="10397"/>
                    </a:lnTo>
                    <a:cubicBezTo>
                      <a:pt x="906" y="10397"/>
                      <a:pt x="958" y="10492"/>
                      <a:pt x="987" y="10492"/>
                    </a:cubicBezTo>
                    <a:cubicBezTo>
                      <a:pt x="1001" y="10492"/>
                      <a:pt x="1009" y="10468"/>
                      <a:pt x="1009" y="10397"/>
                    </a:cubicBezTo>
                    <a:lnTo>
                      <a:pt x="1009" y="384"/>
                    </a:lnTo>
                    <a:cubicBezTo>
                      <a:pt x="1009" y="171"/>
                      <a:pt x="936"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13"/>
              <p:cNvSpPr/>
              <p:nvPr/>
            </p:nvSpPr>
            <p:spPr>
              <a:xfrm>
                <a:off x="5694575" y="4951175"/>
                <a:ext cx="25250" cy="160225"/>
              </a:xfrm>
              <a:custGeom>
                <a:avLst/>
                <a:gdLst/>
                <a:ahLst/>
                <a:cxnLst/>
                <a:rect l="l" t="t" r="r" b="b"/>
                <a:pathLst>
                  <a:path w="1010" h="6409" extrusionOk="0">
                    <a:moveTo>
                      <a:pt x="162" y="0"/>
                    </a:moveTo>
                    <a:cubicBezTo>
                      <a:pt x="74" y="0"/>
                      <a:pt x="1" y="171"/>
                      <a:pt x="1" y="383"/>
                    </a:cubicBezTo>
                    <a:lnTo>
                      <a:pt x="1" y="6314"/>
                    </a:lnTo>
                    <a:cubicBezTo>
                      <a:pt x="1" y="6385"/>
                      <a:pt x="9" y="6409"/>
                      <a:pt x="23" y="6409"/>
                    </a:cubicBezTo>
                    <a:cubicBezTo>
                      <a:pt x="51" y="6409"/>
                      <a:pt x="103" y="6314"/>
                      <a:pt x="162" y="6314"/>
                    </a:cubicBezTo>
                    <a:lnTo>
                      <a:pt x="850" y="6314"/>
                    </a:lnTo>
                    <a:cubicBezTo>
                      <a:pt x="908" y="6314"/>
                      <a:pt x="960" y="6409"/>
                      <a:pt x="987" y="6409"/>
                    </a:cubicBezTo>
                    <a:cubicBezTo>
                      <a:pt x="1001" y="6409"/>
                      <a:pt x="1009" y="6385"/>
                      <a:pt x="1009" y="6314"/>
                    </a:cubicBezTo>
                    <a:lnTo>
                      <a:pt x="1009" y="383"/>
                    </a:lnTo>
                    <a:cubicBezTo>
                      <a:pt x="1009" y="171"/>
                      <a:pt x="938" y="0"/>
                      <a:pt x="8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13"/>
              <p:cNvSpPr/>
              <p:nvPr/>
            </p:nvSpPr>
            <p:spPr>
              <a:xfrm>
                <a:off x="5744125" y="4972300"/>
                <a:ext cx="25225" cy="139100"/>
              </a:xfrm>
              <a:custGeom>
                <a:avLst/>
                <a:gdLst/>
                <a:ahLst/>
                <a:cxnLst/>
                <a:rect l="l" t="t" r="r" b="b"/>
                <a:pathLst>
                  <a:path w="1009" h="5564" extrusionOk="0">
                    <a:moveTo>
                      <a:pt x="160" y="0"/>
                    </a:moveTo>
                    <a:cubicBezTo>
                      <a:pt x="72" y="0"/>
                      <a:pt x="1" y="173"/>
                      <a:pt x="1" y="384"/>
                    </a:cubicBezTo>
                    <a:lnTo>
                      <a:pt x="1" y="5469"/>
                    </a:lnTo>
                    <a:cubicBezTo>
                      <a:pt x="1" y="5540"/>
                      <a:pt x="9" y="5564"/>
                      <a:pt x="22" y="5564"/>
                    </a:cubicBezTo>
                    <a:cubicBezTo>
                      <a:pt x="50" y="5564"/>
                      <a:pt x="101" y="5469"/>
                      <a:pt x="160" y="5469"/>
                    </a:cubicBezTo>
                    <a:lnTo>
                      <a:pt x="848" y="5469"/>
                    </a:lnTo>
                    <a:cubicBezTo>
                      <a:pt x="906" y="5469"/>
                      <a:pt x="958" y="5564"/>
                      <a:pt x="987" y="5564"/>
                    </a:cubicBezTo>
                    <a:cubicBezTo>
                      <a:pt x="1001" y="5564"/>
                      <a:pt x="1009" y="5540"/>
                      <a:pt x="1009" y="5469"/>
                    </a:cubicBezTo>
                    <a:lnTo>
                      <a:pt x="1009" y="384"/>
                    </a:lnTo>
                    <a:cubicBezTo>
                      <a:pt x="1009" y="173"/>
                      <a:pt x="937"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13"/>
              <p:cNvSpPr/>
              <p:nvPr/>
            </p:nvSpPr>
            <p:spPr>
              <a:xfrm>
                <a:off x="5793300" y="4880300"/>
                <a:ext cx="25875" cy="231100"/>
              </a:xfrm>
              <a:custGeom>
                <a:avLst/>
                <a:gdLst/>
                <a:ahLst/>
                <a:cxnLst/>
                <a:rect l="l" t="t" r="r" b="b"/>
                <a:pathLst>
                  <a:path w="1035" h="9244" extrusionOk="0">
                    <a:moveTo>
                      <a:pt x="160" y="1"/>
                    </a:moveTo>
                    <a:cubicBezTo>
                      <a:pt x="72" y="1"/>
                      <a:pt x="1" y="173"/>
                      <a:pt x="1" y="386"/>
                    </a:cubicBezTo>
                    <a:lnTo>
                      <a:pt x="1" y="9149"/>
                    </a:lnTo>
                    <a:cubicBezTo>
                      <a:pt x="1" y="9220"/>
                      <a:pt x="9" y="9244"/>
                      <a:pt x="23" y="9244"/>
                    </a:cubicBezTo>
                    <a:cubicBezTo>
                      <a:pt x="50" y="9244"/>
                      <a:pt x="102" y="9149"/>
                      <a:pt x="160" y="9149"/>
                    </a:cubicBezTo>
                    <a:lnTo>
                      <a:pt x="875" y="9149"/>
                    </a:lnTo>
                    <a:cubicBezTo>
                      <a:pt x="934" y="9149"/>
                      <a:pt x="985" y="9244"/>
                      <a:pt x="1013" y="9244"/>
                    </a:cubicBezTo>
                    <a:cubicBezTo>
                      <a:pt x="1027" y="9244"/>
                      <a:pt x="1035" y="9220"/>
                      <a:pt x="1035" y="9149"/>
                    </a:cubicBezTo>
                    <a:lnTo>
                      <a:pt x="1035" y="386"/>
                    </a:lnTo>
                    <a:cubicBezTo>
                      <a:pt x="1035" y="173"/>
                      <a:pt x="963" y="1"/>
                      <a:pt x="8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13"/>
              <p:cNvSpPr/>
              <p:nvPr/>
            </p:nvSpPr>
            <p:spPr>
              <a:xfrm>
                <a:off x="5841800" y="4850325"/>
                <a:ext cx="27950" cy="261075"/>
              </a:xfrm>
              <a:custGeom>
                <a:avLst/>
                <a:gdLst/>
                <a:ahLst/>
                <a:cxnLst/>
                <a:rect l="l" t="t" r="r" b="b"/>
                <a:pathLst>
                  <a:path w="1118" h="10443" extrusionOk="0">
                    <a:moveTo>
                      <a:pt x="162" y="1"/>
                    </a:moveTo>
                    <a:cubicBezTo>
                      <a:pt x="72" y="1"/>
                      <a:pt x="1" y="173"/>
                      <a:pt x="1" y="384"/>
                    </a:cubicBezTo>
                    <a:lnTo>
                      <a:pt x="1" y="10348"/>
                    </a:lnTo>
                    <a:cubicBezTo>
                      <a:pt x="1" y="10419"/>
                      <a:pt x="8" y="10443"/>
                      <a:pt x="22" y="10443"/>
                    </a:cubicBezTo>
                    <a:cubicBezTo>
                      <a:pt x="50" y="10443"/>
                      <a:pt x="102" y="10348"/>
                      <a:pt x="162" y="10348"/>
                    </a:cubicBezTo>
                    <a:lnTo>
                      <a:pt x="956" y="10348"/>
                    </a:lnTo>
                    <a:cubicBezTo>
                      <a:pt x="1016" y="10348"/>
                      <a:pt x="1067" y="10443"/>
                      <a:pt x="1095" y="10443"/>
                    </a:cubicBezTo>
                    <a:cubicBezTo>
                      <a:pt x="1109" y="10443"/>
                      <a:pt x="1117" y="10419"/>
                      <a:pt x="1117" y="10348"/>
                    </a:cubicBezTo>
                    <a:lnTo>
                      <a:pt x="1117" y="384"/>
                    </a:lnTo>
                    <a:cubicBezTo>
                      <a:pt x="1117" y="173"/>
                      <a:pt x="1046" y="1"/>
                      <a:pt x="9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13"/>
              <p:cNvSpPr/>
              <p:nvPr/>
            </p:nvSpPr>
            <p:spPr>
              <a:xfrm>
                <a:off x="5890625" y="4666275"/>
                <a:ext cx="29300" cy="445125"/>
              </a:xfrm>
              <a:custGeom>
                <a:avLst/>
                <a:gdLst/>
                <a:ahLst/>
                <a:cxnLst/>
                <a:rect l="l" t="t" r="r" b="b"/>
                <a:pathLst>
                  <a:path w="1172" h="17805" extrusionOk="0">
                    <a:moveTo>
                      <a:pt x="161" y="0"/>
                    </a:moveTo>
                    <a:cubicBezTo>
                      <a:pt x="72" y="0"/>
                      <a:pt x="0" y="173"/>
                      <a:pt x="0" y="385"/>
                    </a:cubicBezTo>
                    <a:lnTo>
                      <a:pt x="0" y="17710"/>
                    </a:lnTo>
                    <a:cubicBezTo>
                      <a:pt x="0" y="17781"/>
                      <a:pt x="8" y="17805"/>
                      <a:pt x="22" y="17805"/>
                    </a:cubicBezTo>
                    <a:cubicBezTo>
                      <a:pt x="50" y="17805"/>
                      <a:pt x="101" y="17710"/>
                      <a:pt x="161" y="17710"/>
                    </a:cubicBezTo>
                    <a:lnTo>
                      <a:pt x="1010" y="17710"/>
                    </a:lnTo>
                    <a:cubicBezTo>
                      <a:pt x="1070" y="17710"/>
                      <a:pt x="1122" y="17805"/>
                      <a:pt x="1150" y="17805"/>
                    </a:cubicBezTo>
                    <a:cubicBezTo>
                      <a:pt x="1164" y="17805"/>
                      <a:pt x="1172" y="17781"/>
                      <a:pt x="1172" y="17710"/>
                    </a:cubicBezTo>
                    <a:lnTo>
                      <a:pt x="1172" y="385"/>
                    </a:lnTo>
                    <a:cubicBezTo>
                      <a:pt x="1172" y="173"/>
                      <a:pt x="1100" y="0"/>
                      <a:pt x="10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13"/>
              <p:cNvSpPr/>
              <p:nvPr/>
            </p:nvSpPr>
            <p:spPr>
              <a:xfrm>
                <a:off x="5941500" y="4894150"/>
                <a:ext cx="26550" cy="217250"/>
              </a:xfrm>
              <a:custGeom>
                <a:avLst/>
                <a:gdLst/>
                <a:ahLst/>
                <a:cxnLst/>
                <a:rect l="l" t="t" r="r" b="b"/>
                <a:pathLst>
                  <a:path w="1062" h="8690" extrusionOk="0">
                    <a:moveTo>
                      <a:pt x="160" y="1"/>
                    </a:moveTo>
                    <a:cubicBezTo>
                      <a:pt x="72" y="1"/>
                      <a:pt x="0" y="173"/>
                      <a:pt x="0" y="384"/>
                    </a:cubicBezTo>
                    <a:lnTo>
                      <a:pt x="0" y="8595"/>
                    </a:lnTo>
                    <a:cubicBezTo>
                      <a:pt x="0" y="8666"/>
                      <a:pt x="8" y="8690"/>
                      <a:pt x="22" y="8690"/>
                    </a:cubicBezTo>
                    <a:cubicBezTo>
                      <a:pt x="50" y="8690"/>
                      <a:pt x="101" y="8595"/>
                      <a:pt x="160" y="8595"/>
                    </a:cubicBezTo>
                    <a:lnTo>
                      <a:pt x="902" y="8595"/>
                    </a:lnTo>
                    <a:cubicBezTo>
                      <a:pt x="961" y="8595"/>
                      <a:pt x="1012" y="8690"/>
                      <a:pt x="1040" y="8690"/>
                    </a:cubicBezTo>
                    <a:cubicBezTo>
                      <a:pt x="1054" y="8690"/>
                      <a:pt x="1062" y="8666"/>
                      <a:pt x="1062" y="8595"/>
                    </a:cubicBezTo>
                    <a:lnTo>
                      <a:pt x="1062" y="384"/>
                    </a:lnTo>
                    <a:cubicBezTo>
                      <a:pt x="1062" y="173"/>
                      <a:pt x="990" y="1"/>
                      <a:pt x="9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13"/>
              <p:cNvSpPr/>
              <p:nvPr/>
            </p:nvSpPr>
            <p:spPr>
              <a:xfrm>
                <a:off x="5989625" y="4887650"/>
                <a:ext cx="29300" cy="223750"/>
              </a:xfrm>
              <a:custGeom>
                <a:avLst/>
                <a:gdLst/>
                <a:ahLst/>
                <a:cxnLst/>
                <a:rect l="l" t="t" r="r" b="b"/>
                <a:pathLst>
                  <a:path w="1172" h="8950" extrusionOk="0">
                    <a:moveTo>
                      <a:pt x="161" y="0"/>
                    </a:moveTo>
                    <a:cubicBezTo>
                      <a:pt x="72" y="0"/>
                      <a:pt x="0" y="173"/>
                      <a:pt x="0" y="383"/>
                    </a:cubicBezTo>
                    <a:lnTo>
                      <a:pt x="0" y="8855"/>
                    </a:lnTo>
                    <a:cubicBezTo>
                      <a:pt x="0" y="8926"/>
                      <a:pt x="8" y="8950"/>
                      <a:pt x="22" y="8950"/>
                    </a:cubicBezTo>
                    <a:cubicBezTo>
                      <a:pt x="50" y="8950"/>
                      <a:pt x="102" y="8855"/>
                      <a:pt x="161" y="8855"/>
                    </a:cubicBezTo>
                    <a:lnTo>
                      <a:pt x="1012" y="8855"/>
                    </a:lnTo>
                    <a:cubicBezTo>
                      <a:pt x="1071" y="8855"/>
                      <a:pt x="1122" y="8950"/>
                      <a:pt x="1150" y="8950"/>
                    </a:cubicBezTo>
                    <a:cubicBezTo>
                      <a:pt x="1164" y="8950"/>
                      <a:pt x="1172" y="8926"/>
                      <a:pt x="1172" y="8855"/>
                    </a:cubicBezTo>
                    <a:lnTo>
                      <a:pt x="1172" y="383"/>
                    </a:lnTo>
                    <a:cubicBezTo>
                      <a:pt x="1172" y="173"/>
                      <a:pt x="1100" y="0"/>
                      <a:pt x="10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13"/>
              <p:cNvSpPr/>
              <p:nvPr/>
            </p:nvSpPr>
            <p:spPr>
              <a:xfrm>
                <a:off x="6039800" y="5004850"/>
                <a:ext cx="27950" cy="106550"/>
              </a:xfrm>
              <a:custGeom>
                <a:avLst/>
                <a:gdLst/>
                <a:ahLst/>
                <a:cxnLst/>
                <a:rect l="l" t="t" r="r" b="b"/>
                <a:pathLst>
                  <a:path w="1118" h="4262" extrusionOk="0">
                    <a:moveTo>
                      <a:pt x="160" y="0"/>
                    </a:moveTo>
                    <a:cubicBezTo>
                      <a:pt x="72" y="0"/>
                      <a:pt x="1" y="172"/>
                      <a:pt x="1" y="385"/>
                    </a:cubicBezTo>
                    <a:lnTo>
                      <a:pt x="1" y="4167"/>
                    </a:lnTo>
                    <a:cubicBezTo>
                      <a:pt x="1" y="4238"/>
                      <a:pt x="9" y="4262"/>
                      <a:pt x="22" y="4262"/>
                    </a:cubicBezTo>
                    <a:cubicBezTo>
                      <a:pt x="50" y="4262"/>
                      <a:pt x="101" y="4167"/>
                      <a:pt x="160" y="4167"/>
                    </a:cubicBezTo>
                    <a:lnTo>
                      <a:pt x="958" y="4167"/>
                    </a:lnTo>
                    <a:cubicBezTo>
                      <a:pt x="1016" y="4167"/>
                      <a:pt x="1068" y="4262"/>
                      <a:pt x="1095" y="4262"/>
                    </a:cubicBezTo>
                    <a:cubicBezTo>
                      <a:pt x="1109" y="4262"/>
                      <a:pt x="1117" y="4238"/>
                      <a:pt x="1117" y="4167"/>
                    </a:cubicBezTo>
                    <a:lnTo>
                      <a:pt x="1117" y="385"/>
                    </a:lnTo>
                    <a:cubicBezTo>
                      <a:pt x="1117" y="172"/>
                      <a:pt x="1046" y="0"/>
                      <a:pt x="9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13"/>
              <p:cNvSpPr/>
              <p:nvPr/>
            </p:nvSpPr>
            <p:spPr>
              <a:xfrm>
                <a:off x="6090300" y="4861600"/>
                <a:ext cx="25925" cy="249800"/>
              </a:xfrm>
              <a:custGeom>
                <a:avLst/>
                <a:gdLst/>
                <a:ahLst/>
                <a:cxnLst/>
                <a:rect l="l" t="t" r="r" b="b"/>
                <a:pathLst>
                  <a:path w="1037" h="9992" extrusionOk="0">
                    <a:moveTo>
                      <a:pt x="162" y="1"/>
                    </a:moveTo>
                    <a:cubicBezTo>
                      <a:pt x="74" y="1"/>
                      <a:pt x="1" y="173"/>
                      <a:pt x="1" y="384"/>
                    </a:cubicBezTo>
                    <a:lnTo>
                      <a:pt x="1" y="9897"/>
                    </a:lnTo>
                    <a:cubicBezTo>
                      <a:pt x="1" y="9968"/>
                      <a:pt x="9" y="9992"/>
                      <a:pt x="23" y="9992"/>
                    </a:cubicBezTo>
                    <a:cubicBezTo>
                      <a:pt x="51" y="9992"/>
                      <a:pt x="102" y="9897"/>
                      <a:pt x="162" y="9897"/>
                    </a:cubicBezTo>
                    <a:lnTo>
                      <a:pt x="877" y="9897"/>
                    </a:lnTo>
                    <a:cubicBezTo>
                      <a:pt x="936" y="9897"/>
                      <a:pt x="987" y="9992"/>
                      <a:pt x="1015" y="9992"/>
                    </a:cubicBezTo>
                    <a:cubicBezTo>
                      <a:pt x="1029" y="9992"/>
                      <a:pt x="1037" y="9968"/>
                      <a:pt x="1037" y="9897"/>
                    </a:cubicBezTo>
                    <a:lnTo>
                      <a:pt x="1037" y="384"/>
                    </a:lnTo>
                    <a:cubicBezTo>
                      <a:pt x="1037" y="173"/>
                      <a:pt x="965" y="1"/>
                      <a:pt x="8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13"/>
              <p:cNvSpPr/>
              <p:nvPr/>
            </p:nvSpPr>
            <p:spPr>
              <a:xfrm>
                <a:off x="5396250" y="5004850"/>
                <a:ext cx="27950" cy="106550"/>
              </a:xfrm>
              <a:custGeom>
                <a:avLst/>
                <a:gdLst/>
                <a:ahLst/>
                <a:cxnLst/>
                <a:rect l="l" t="t" r="r" b="b"/>
                <a:pathLst>
                  <a:path w="1118" h="4262" extrusionOk="0">
                    <a:moveTo>
                      <a:pt x="162" y="0"/>
                    </a:moveTo>
                    <a:cubicBezTo>
                      <a:pt x="74" y="0"/>
                      <a:pt x="1" y="172"/>
                      <a:pt x="1" y="385"/>
                    </a:cubicBezTo>
                    <a:lnTo>
                      <a:pt x="1" y="4167"/>
                    </a:lnTo>
                    <a:cubicBezTo>
                      <a:pt x="1" y="4238"/>
                      <a:pt x="9" y="4262"/>
                      <a:pt x="23" y="4262"/>
                    </a:cubicBezTo>
                    <a:cubicBezTo>
                      <a:pt x="51" y="4262"/>
                      <a:pt x="103" y="4167"/>
                      <a:pt x="162" y="4167"/>
                    </a:cubicBezTo>
                    <a:lnTo>
                      <a:pt x="958" y="4167"/>
                    </a:lnTo>
                    <a:cubicBezTo>
                      <a:pt x="1016" y="4167"/>
                      <a:pt x="1068" y="4262"/>
                      <a:pt x="1095" y="4262"/>
                    </a:cubicBezTo>
                    <a:cubicBezTo>
                      <a:pt x="1109" y="4262"/>
                      <a:pt x="1117" y="4238"/>
                      <a:pt x="1117" y="4167"/>
                    </a:cubicBezTo>
                    <a:lnTo>
                      <a:pt x="1117" y="385"/>
                    </a:lnTo>
                    <a:cubicBezTo>
                      <a:pt x="1117" y="172"/>
                      <a:pt x="1046" y="0"/>
                      <a:pt x="9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13"/>
              <p:cNvSpPr/>
              <p:nvPr/>
            </p:nvSpPr>
            <p:spPr>
              <a:xfrm>
                <a:off x="5446750" y="4861600"/>
                <a:ext cx="25925" cy="249800"/>
              </a:xfrm>
              <a:custGeom>
                <a:avLst/>
                <a:gdLst/>
                <a:ahLst/>
                <a:cxnLst/>
                <a:rect l="l" t="t" r="r" b="b"/>
                <a:pathLst>
                  <a:path w="1037" h="9992" extrusionOk="0">
                    <a:moveTo>
                      <a:pt x="162" y="1"/>
                    </a:moveTo>
                    <a:cubicBezTo>
                      <a:pt x="72" y="1"/>
                      <a:pt x="1" y="173"/>
                      <a:pt x="1" y="384"/>
                    </a:cubicBezTo>
                    <a:lnTo>
                      <a:pt x="1" y="9897"/>
                    </a:lnTo>
                    <a:cubicBezTo>
                      <a:pt x="1" y="9968"/>
                      <a:pt x="9" y="9992"/>
                      <a:pt x="23" y="9992"/>
                    </a:cubicBezTo>
                    <a:cubicBezTo>
                      <a:pt x="51" y="9992"/>
                      <a:pt x="102" y="9897"/>
                      <a:pt x="162" y="9897"/>
                    </a:cubicBezTo>
                    <a:lnTo>
                      <a:pt x="875" y="9897"/>
                    </a:lnTo>
                    <a:cubicBezTo>
                      <a:pt x="934" y="9897"/>
                      <a:pt x="986" y="9992"/>
                      <a:pt x="1014" y="9992"/>
                    </a:cubicBezTo>
                    <a:cubicBezTo>
                      <a:pt x="1029" y="9992"/>
                      <a:pt x="1037" y="9968"/>
                      <a:pt x="1037" y="9897"/>
                    </a:cubicBezTo>
                    <a:lnTo>
                      <a:pt x="1037" y="384"/>
                    </a:lnTo>
                    <a:cubicBezTo>
                      <a:pt x="1037" y="173"/>
                      <a:pt x="963" y="1"/>
                      <a:pt x="8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13"/>
              <p:cNvSpPr/>
              <p:nvPr/>
            </p:nvSpPr>
            <p:spPr>
              <a:xfrm>
                <a:off x="6186250" y="4792550"/>
                <a:ext cx="32100" cy="318850"/>
              </a:xfrm>
              <a:custGeom>
                <a:avLst/>
                <a:gdLst/>
                <a:ahLst/>
                <a:cxnLst/>
                <a:rect l="l" t="t" r="r" b="b"/>
                <a:pathLst>
                  <a:path w="1284" h="12754" extrusionOk="0">
                    <a:moveTo>
                      <a:pt x="162" y="0"/>
                    </a:moveTo>
                    <a:cubicBezTo>
                      <a:pt x="72" y="0"/>
                      <a:pt x="0" y="171"/>
                      <a:pt x="0" y="383"/>
                    </a:cubicBezTo>
                    <a:lnTo>
                      <a:pt x="0" y="12659"/>
                    </a:lnTo>
                    <a:cubicBezTo>
                      <a:pt x="0" y="12730"/>
                      <a:pt x="8" y="12754"/>
                      <a:pt x="22" y="12754"/>
                    </a:cubicBezTo>
                    <a:cubicBezTo>
                      <a:pt x="50" y="12754"/>
                      <a:pt x="102" y="12659"/>
                      <a:pt x="162" y="12659"/>
                    </a:cubicBezTo>
                    <a:lnTo>
                      <a:pt x="1124" y="12659"/>
                    </a:lnTo>
                    <a:cubicBezTo>
                      <a:pt x="1183" y="12659"/>
                      <a:pt x="1234" y="12754"/>
                      <a:pt x="1262" y="12754"/>
                    </a:cubicBezTo>
                    <a:cubicBezTo>
                      <a:pt x="1276" y="12754"/>
                      <a:pt x="1284" y="12730"/>
                      <a:pt x="1284" y="12659"/>
                    </a:cubicBezTo>
                    <a:lnTo>
                      <a:pt x="1284" y="383"/>
                    </a:lnTo>
                    <a:cubicBezTo>
                      <a:pt x="1284" y="171"/>
                      <a:pt x="1212" y="0"/>
                      <a:pt x="11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13"/>
              <p:cNvSpPr/>
              <p:nvPr/>
            </p:nvSpPr>
            <p:spPr>
              <a:xfrm>
                <a:off x="6239175" y="4934900"/>
                <a:ext cx="25250" cy="176525"/>
              </a:xfrm>
              <a:custGeom>
                <a:avLst/>
                <a:gdLst/>
                <a:ahLst/>
                <a:cxnLst/>
                <a:rect l="l" t="t" r="r" b="b"/>
                <a:pathLst>
                  <a:path w="1010" h="7061" extrusionOk="0">
                    <a:moveTo>
                      <a:pt x="162" y="0"/>
                    </a:moveTo>
                    <a:cubicBezTo>
                      <a:pt x="72" y="0"/>
                      <a:pt x="1" y="171"/>
                      <a:pt x="1" y="384"/>
                    </a:cubicBezTo>
                    <a:lnTo>
                      <a:pt x="1" y="6967"/>
                    </a:lnTo>
                    <a:cubicBezTo>
                      <a:pt x="1" y="7037"/>
                      <a:pt x="9" y="7061"/>
                      <a:pt x="23" y="7061"/>
                    </a:cubicBezTo>
                    <a:cubicBezTo>
                      <a:pt x="50" y="7061"/>
                      <a:pt x="102" y="6967"/>
                      <a:pt x="162" y="6967"/>
                    </a:cubicBezTo>
                    <a:lnTo>
                      <a:pt x="850" y="6967"/>
                    </a:lnTo>
                    <a:cubicBezTo>
                      <a:pt x="908" y="6967"/>
                      <a:pt x="960" y="7061"/>
                      <a:pt x="987" y="7061"/>
                    </a:cubicBezTo>
                    <a:cubicBezTo>
                      <a:pt x="1001" y="7061"/>
                      <a:pt x="1009" y="7037"/>
                      <a:pt x="1009" y="6967"/>
                    </a:cubicBezTo>
                    <a:lnTo>
                      <a:pt x="1009" y="384"/>
                    </a:lnTo>
                    <a:cubicBezTo>
                      <a:pt x="1009" y="171"/>
                      <a:pt x="938" y="0"/>
                      <a:pt x="8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13"/>
              <p:cNvSpPr/>
              <p:nvPr/>
            </p:nvSpPr>
            <p:spPr>
              <a:xfrm>
                <a:off x="6289725" y="4990225"/>
                <a:ext cx="23175" cy="121175"/>
              </a:xfrm>
              <a:custGeom>
                <a:avLst/>
                <a:gdLst/>
                <a:ahLst/>
                <a:cxnLst/>
                <a:rect l="l" t="t" r="r" b="b"/>
                <a:pathLst>
                  <a:path w="927" h="4847" extrusionOk="0">
                    <a:moveTo>
                      <a:pt x="160" y="0"/>
                    </a:moveTo>
                    <a:cubicBezTo>
                      <a:pt x="72" y="0"/>
                      <a:pt x="1" y="171"/>
                      <a:pt x="1" y="383"/>
                    </a:cubicBezTo>
                    <a:lnTo>
                      <a:pt x="1" y="4752"/>
                    </a:lnTo>
                    <a:cubicBezTo>
                      <a:pt x="1" y="4823"/>
                      <a:pt x="9" y="4847"/>
                      <a:pt x="23" y="4847"/>
                    </a:cubicBezTo>
                    <a:cubicBezTo>
                      <a:pt x="50" y="4847"/>
                      <a:pt x="102" y="4752"/>
                      <a:pt x="160" y="4752"/>
                    </a:cubicBezTo>
                    <a:lnTo>
                      <a:pt x="765" y="4752"/>
                    </a:lnTo>
                    <a:cubicBezTo>
                      <a:pt x="825" y="4752"/>
                      <a:pt x="877" y="4847"/>
                      <a:pt x="905" y="4847"/>
                    </a:cubicBezTo>
                    <a:cubicBezTo>
                      <a:pt x="919" y="4847"/>
                      <a:pt x="927" y="4823"/>
                      <a:pt x="927" y="4752"/>
                    </a:cubicBezTo>
                    <a:lnTo>
                      <a:pt x="927" y="383"/>
                    </a:lnTo>
                    <a:cubicBezTo>
                      <a:pt x="927" y="171"/>
                      <a:pt x="855" y="0"/>
                      <a:pt x="7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13"/>
              <p:cNvSpPr/>
              <p:nvPr/>
            </p:nvSpPr>
            <p:spPr>
              <a:xfrm>
                <a:off x="6338175" y="4849100"/>
                <a:ext cx="25250" cy="262300"/>
              </a:xfrm>
              <a:custGeom>
                <a:avLst/>
                <a:gdLst/>
                <a:ahLst/>
                <a:cxnLst/>
                <a:rect l="l" t="t" r="r" b="b"/>
                <a:pathLst>
                  <a:path w="1010" h="10492" extrusionOk="0">
                    <a:moveTo>
                      <a:pt x="162" y="0"/>
                    </a:moveTo>
                    <a:cubicBezTo>
                      <a:pt x="72" y="0"/>
                      <a:pt x="1" y="171"/>
                      <a:pt x="1" y="384"/>
                    </a:cubicBezTo>
                    <a:lnTo>
                      <a:pt x="1" y="10397"/>
                    </a:lnTo>
                    <a:cubicBezTo>
                      <a:pt x="1" y="10468"/>
                      <a:pt x="9" y="10492"/>
                      <a:pt x="23" y="10492"/>
                    </a:cubicBezTo>
                    <a:cubicBezTo>
                      <a:pt x="50" y="10492"/>
                      <a:pt x="102" y="10397"/>
                      <a:pt x="162" y="10397"/>
                    </a:cubicBezTo>
                    <a:lnTo>
                      <a:pt x="850" y="10397"/>
                    </a:lnTo>
                    <a:cubicBezTo>
                      <a:pt x="908" y="10397"/>
                      <a:pt x="960" y="10492"/>
                      <a:pt x="987" y="10492"/>
                    </a:cubicBezTo>
                    <a:cubicBezTo>
                      <a:pt x="1001" y="10492"/>
                      <a:pt x="1009" y="10468"/>
                      <a:pt x="1009" y="10397"/>
                    </a:cubicBezTo>
                    <a:lnTo>
                      <a:pt x="1009" y="384"/>
                    </a:lnTo>
                    <a:cubicBezTo>
                      <a:pt x="1009" y="171"/>
                      <a:pt x="938" y="0"/>
                      <a:pt x="8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13"/>
              <p:cNvSpPr/>
              <p:nvPr/>
            </p:nvSpPr>
            <p:spPr>
              <a:xfrm>
                <a:off x="6387675" y="4951125"/>
                <a:ext cx="25250" cy="160275"/>
              </a:xfrm>
              <a:custGeom>
                <a:avLst/>
                <a:gdLst/>
                <a:ahLst/>
                <a:cxnLst/>
                <a:rect l="l" t="t" r="r" b="b"/>
                <a:pathLst>
                  <a:path w="1010" h="6411" extrusionOk="0">
                    <a:moveTo>
                      <a:pt x="162" y="0"/>
                    </a:moveTo>
                    <a:cubicBezTo>
                      <a:pt x="74" y="0"/>
                      <a:pt x="1" y="173"/>
                      <a:pt x="1" y="384"/>
                    </a:cubicBezTo>
                    <a:lnTo>
                      <a:pt x="1" y="6316"/>
                    </a:lnTo>
                    <a:cubicBezTo>
                      <a:pt x="1" y="6387"/>
                      <a:pt x="9" y="6411"/>
                      <a:pt x="23" y="6411"/>
                    </a:cubicBezTo>
                    <a:cubicBezTo>
                      <a:pt x="51" y="6411"/>
                      <a:pt x="103" y="6316"/>
                      <a:pt x="162" y="6316"/>
                    </a:cubicBezTo>
                    <a:lnTo>
                      <a:pt x="850" y="6316"/>
                    </a:lnTo>
                    <a:cubicBezTo>
                      <a:pt x="908" y="6316"/>
                      <a:pt x="960" y="6411"/>
                      <a:pt x="987" y="6411"/>
                    </a:cubicBezTo>
                    <a:cubicBezTo>
                      <a:pt x="1001" y="6411"/>
                      <a:pt x="1009" y="6387"/>
                      <a:pt x="1009" y="6316"/>
                    </a:cubicBezTo>
                    <a:lnTo>
                      <a:pt x="1009" y="384"/>
                    </a:lnTo>
                    <a:cubicBezTo>
                      <a:pt x="1009" y="173"/>
                      <a:pt x="938" y="0"/>
                      <a:pt x="8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13"/>
              <p:cNvSpPr/>
              <p:nvPr/>
            </p:nvSpPr>
            <p:spPr>
              <a:xfrm>
                <a:off x="6437175" y="4972300"/>
                <a:ext cx="25250" cy="139100"/>
              </a:xfrm>
              <a:custGeom>
                <a:avLst/>
                <a:gdLst/>
                <a:ahLst/>
                <a:cxnLst/>
                <a:rect l="l" t="t" r="r" b="b"/>
                <a:pathLst>
                  <a:path w="1010" h="5564" extrusionOk="0">
                    <a:moveTo>
                      <a:pt x="162" y="0"/>
                    </a:moveTo>
                    <a:cubicBezTo>
                      <a:pt x="74" y="0"/>
                      <a:pt x="1" y="173"/>
                      <a:pt x="1" y="384"/>
                    </a:cubicBezTo>
                    <a:lnTo>
                      <a:pt x="1" y="5469"/>
                    </a:lnTo>
                    <a:cubicBezTo>
                      <a:pt x="1" y="5540"/>
                      <a:pt x="9" y="5564"/>
                      <a:pt x="23" y="5564"/>
                    </a:cubicBezTo>
                    <a:cubicBezTo>
                      <a:pt x="51" y="5564"/>
                      <a:pt x="103" y="5469"/>
                      <a:pt x="162" y="5469"/>
                    </a:cubicBezTo>
                    <a:lnTo>
                      <a:pt x="850" y="5469"/>
                    </a:lnTo>
                    <a:cubicBezTo>
                      <a:pt x="908" y="5469"/>
                      <a:pt x="960" y="5564"/>
                      <a:pt x="987" y="5564"/>
                    </a:cubicBezTo>
                    <a:cubicBezTo>
                      <a:pt x="1001" y="5564"/>
                      <a:pt x="1009" y="5540"/>
                      <a:pt x="1009" y="5469"/>
                    </a:cubicBezTo>
                    <a:lnTo>
                      <a:pt x="1009" y="384"/>
                    </a:lnTo>
                    <a:cubicBezTo>
                      <a:pt x="1009" y="173"/>
                      <a:pt x="938" y="0"/>
                      <a:pt x="8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13"/>
              <p:cNvSpPr/>
              <p:nvPr/>
            </p:nvSpPr>
            <p:spPr>
              <a:xfrm>
                <a:off x="6139850" y="4861600"/>
                <a:ext cx="25875" cy="249800"/>
              </a:xfrm>
              <a:custGeom>
                <a:avLst/>
                <a:gdLst/>
                <a:ahLst/>
                <a:cxnLst/>
                <a:rect l="l" t="t" r="r" b="b"/>
                <a:pathLst>
                  <a:path w="1035" h="9992" extrusionOk="0">
                    <a:moveTo>
                      <a:pt x="160" y="1"/>
                    </a:moveTo>
                    <a:cubicBezTo>
                      <a:pt x="72" y="1"/>
                      <a:pt x="1" y="173"/>
                      <a:pt x="1" y="384"/>
                    </a:cubicBezTo>
                    <a:lnTo>
                      <a:pt x="1" y="9897"/>
                    </a:lnTo>
                    <a:cubicBezTo>
                      <a:pt x="1" y="9968"/>
                      <a:pt x="9" y="9992"/>
                      <a:pt x="23" y="9992"/>
                    </a:cubicBezTo>
                    <a:cubicBezTo>
                      <a:pt x="50" y="9992"/>
                      <a:pt x="102" y="9897"/>
                      <a:pt x="160" y="9897"/>
                    </a:cubicBezTo>
                    <a:lnTo>
                      <a:pt x="875" y="9897"/>
                    </a:lnTo>
                    <a:cubicBezTo>
                      <a:pt x="934" y="9897"/>
                      <a:pt x="985" y="9992"/>
                      <a:pt x="1013" y="9992"/>
                    </a:cubicBezTo>
                    <a:cubicBezTo>
                      <a:pt x="1027" y="9992"/>
                      <a:pt x="1035" y="9968"/>
                      <a:pt x="1035" y="9897"/>
                    </a:cubicBezTo>
                    <a:lnTo>
                      <a:pt x="1035" y="384"/>
                    </a:lnTo>
                    <a:cubicBezTo>
                      <a:pt x="1035" y="173"/>
                      <a:pt x="963" y="1"/>
                      <a:pt x="8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13"/>
              <p:cNvSpPr/>
              <p:nvPr/>
            </p:nvSpPr>
            <p:spPr>
              <a:xfrm>
                <a:off x="6833225" y="4934900"/>
                <a:ext cx="25250" cy="176525"/>
              </a:xfrm>
              <a:custGeom>
                <a:avLst/>
                <a:gdLst/>
                <a:ahLst/>
                <a:cxnLst/>
                <a:rect l="l" t="t" r="r" b="b"/>
                <a:pathLst>
                  <a:path w="1010" h="7061" extrusionOk="0">
                    <a:moveTo>
                      <a:pt x="162" y="0"/>
                    </a:moveTo>
                    <a:cubicBezTo>
                      <a:pt x="72" y="0"/>
                      <a:pt x="1" y="171"/>
                      <a:pt x="1" y="384"/>
                    </a:cubicBezTo>
                    <a:lnTo>
                      <a:pt x="1" y="6967"/>
                    </a:lnTo>
                    <a:cubicBezTo>
                      <a:pt x="1" y="7037"/>
                      <a:pt x="9" y="7061"/>
                      <a:pt x="23" y="7061"/>
                    </a:cubicBezTo>
                    <a:cubicBezTo>
                      <a:pt x="50" y="7061"/>
                      <a:pt x="102" y="6967"/>
                      <a:pt x="162" y="6967"/>
                    </a:cubicBezTo>
                    <a:lnTo>
                      <a:pt x="850" y="6967"/>
                    </a:lnTo>
                    <a:cubicBezTo>
                      <a:pt x="908" y="6967"/>
                      <a:pt x="960" y="7061"/>
                      <a:pt x="987" y="7061"/>
                    </a:cubicBezTo>
                    <a:cubicBezTo>
                      <a:pt x="1001" y="7061"/>
                      <a:pt x="1009" y="7037"/>
                      <a:pt x="1009" y="6967"/>
                    </a:cubicBezTo>
                    <a:lnTo>
                      <a:pt x="1009" y="384"/>
                    </a:lnTo>
                    <a:cubicBezTo>
                      <a:pt x="1009" y="171"/>
                      <a:pt x="938" y="0"/>
                      <a:pt x="8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13"/>
              <p:cNvSpPr/>
              <p:nvPr/>
            </p:nvSpPr>
            <p:spPr>
              <a:xfrm>
                <a:off x="6883775" y="4990225"/>
                <a:ext cx="23175" cy="121175"/>
              </a:xfrm>
              <a:custGeom>
                <a:avLst/>
                <a:gdLst/>
                <a:ahLst/>
                <a:cxnLst/>
                <a:rect l="l" t="t" r="r" b="b"/>
                <a:pathLst>
                  <a:path w="927" h="4847" extrusionOk="0">
                    <a:moveTo>
                      <a:pt x="160" y="0"/>
                    </a:moveTo>
                    <a:cubicBezTo>
                      <a:pt x="72" y="0"/>
                      <a:pt x="1" y="171"/>
                      <a:pt x="1" y="383"/>
                    </a:cubicBezTo>
                    <a:lnTo>
                      <a:pt x="1" y="4752"/>
                    </a:lnTo>
                    <a:cubicBezTo>
                      <a:pt x="1" y="4823"/>
                      <a:pt x="9" y="4847"/>
                      <a:pt x="23" y="4847"/>
                    </a:cubicBezTo>
                    <a:cubicBezTo>
                      <a:pt x="50" y="4847"/>
                      <a:pt x="102" y="4752"/>
                      <a:pt x="160" y="4752"/>
                    </a:cubicBezTo>
                    <a:lnTo>
                      <a:pt x="767" y="4752"/>
                    </a:lnTo>
                    <a:cubicBezTo>
                      <a:pt x="826" y="4752"/>
                      <a:pt x="877" y="4847"/>
                      <a:pt x="905" y="4847"/>
                    </a:cubicBezTo>
                    <a:cubicBezTo>
                      <a:pt x="919" y="4847"/>
                      <a:pt x="927" y="4823"/>
                      <a:pt x="927" y="4752"/>
                    </a:cubicBezTo>
                    <a:lnTo>
                      <a:pt x="927" y="383"/>
                    </a:lnTo>
                    <a:cubicBezTo>
                      <a:pt x="927" y="171"/>
                      <a:pt x="855" y="0"/>
                      <a:pt x="7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13"/>
              <p:cNvSpPr/>
              <p:nvPr/>
            </p:nvSpPr>
            <p:spPr>
              <a:xfrm>
                <a:off x="6932275" y="4849100"/>
                <a:ext cx="25225" cy="262300"/>
              </a:xfrm>
              <a:custGeom>
                <a:avLst/>
                <a:gdLst/>
                <a:ahLst/>
                <a:cxnLst/>
                <a:rect l="l" t="t" r="r" b="b"/>
                <a:pathLst>
                  <a:path w="1009" h="10492" extrusionOk="0">
                    <a:moveTo>
                      <a:pt x="160" y="0"/>
                    </a:moveTo>
                    <a:cubicBezTo>
                      <a:pt x="72" y="0"/>
                      <a:pt x="1" y="171"/>
                      <a:pt x="1" y="384"/>
                    </a:cubicBezTo>
                    <a:lnTo>
                      <a:pt x="1" y="10397"/>
                    </a:lnTo>
                    <a:cubicBezTo>
                      <a:pt x="1" y="10468"/>
                      <a:pt x="9" y="10492"/>
                      <a:pt x="22" y="10492"/>
                    </a:cubicBezTo>
                    <a:cubicBezTo>
                      <a:pt x="50" y="10492"/>
                      <a:pt x="101" y="10397"/>
                      <a:pt x="160" y="10397"/>
                    </a:cubicBezTo>
                    <a:lnTo>
                      <a:pt x="848" y="10397"/>
                    </a:lnTo>
                    <a:cubicBezTo>
                      <a:pt x="906" y="10397"/>
                      <a:pt x="958" y="10492"/>
                      <a:pt x="987" y="10492"/>
                    </a:cubicBezTo>
                    <a:cubicBezTo>
                      <a:pt x="1001" y="10492"/>
                      <a:pt x="1009" y="10468"/>
                      <a:pt x="1009" y="10397"/>
                    </a:cubicBezTo>
                    <a:lnTo>
                      <a:pt x="1009" y="384"/>
                    </a:lnTo>
                    <a:cubicBezTo>
                      <a:pt x="1009" y="171"/>
                      <a:pt x="936"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13"/>
              <p:cNvSpPr/>
              <p:nvPr/>
            </p:nvSpPr>
            <p:spPr>
              <a:xfrm>
                <a:off x="6981775" y="4951175"/>
                <a:ext cx="25225" cy="160225"/>
              </a:xfrm>
              <a:custGeom>
                <a:avLst/>
                <a:gdLst/>
                <a:ahLst/>
                <a:cxnLst/>
                <a:rect l="l" t="t" r="r" b="b"/>
                <a:pathLst>
                  <a:path w="1009" h="6409" extrusionOk="0">
                    <a:moveTo>
                      <a:pt x="160" y="0"/>
                    </a:moveTo>
                    <a:cubicBezTo>
                      <a:pt x="72" y="0"/>
                      <a:pt x="1" y="171"/>
                      <a:pt x="1" y="383"/>
                    </a:cubicBezTo>
                    <a:lnTo>
                      <a:pt x="1" y="6314"/>
                    </a:lnTo>
                    <a:cubicBezTo>
                      <a:pt x="1" y="6385"/>
                      <a:pt x="9" y="6409"/>
                      <a:pt x="22" y="6409"/>
                    </a:cubicBezTo>
                    <a:cubicBezTo>
                      <a:pt x="50" y="6409"/>
                      <a:pt x="102" y="6314"/>
                      <a:pt x="160" y="6314"/>
                    </a:cubicBezTo>
                    <a:lnTo>
                      <a:pt x="848" y="6314"/>
                    </a:lnTo>
                    <a:cubicBezTo>
                      <a:pt x="908" y="6314"/>
                      <a:pt x="959" y="6409"/>
                      <a:pt x="987" y="6409"/>
                    </a:cubicBezTo>
                    <a:cubicBezTo>
                      <a:pt x="1001" y="6409"/>
                      <a:pt x="1009" y="6385"/>
                      <a:pt x="1009" y="6314"/>
                    </a:cubicBezTo>
                    <a:lnTo>
                      <a:pt x="1009" y="383"/>
                    </a:lnTo>
                    <a:cubicBezTo>
                      <a:pt x="1009" y="171"/>
                      <a:pt x="938"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13"/>
              <p:cNvSpPr/>
              <p:nvPr/>
            </p:nvSpPr>
            <p:spPr>
              <a:xfrm>
                <a:off x="7031275" y="4972300"/>
                <a:ext cx="25250" cy="139100"/>
              </a:xfrm>
              <a:custGeom>
                <a:avLst/>
                <a:gdLst/>
                <a:ahLst/>
                <a:cxnLst/>
                <a:rect l="l" t="t" r="r" b="b"/>
                <a:pathLst>
                  <a:path w="1010" h="5564" extrusionOk="0">
                    <a:moveTo>
                      <a:pt x="160" y="0"/>
                    </a:moveTo>
                    <a:cubicBezTo>
                      <a:pt x="72" y="0"/>
                      <a:pt x="1" y="173"/>
                      <a:pt x="1" y="384"/>
                    </a:cubicBezTo>
                    <a:lnTo>
                      <a:pt x="1" y="5469"/>
                    </a:lnTo>
                    <a:cubicBezTo>
                      <a:pt x="1" y="5540"/>
                      <a:pt x="9" y="5564"/>
                      <a:pt x="22" y="5564"/>
                    </a:cubicBezTo>
                    <a:cubicBezTo>
                      <a:pt x="50" y="5564"/>
                      <a:pt x="102" y="5469"/>
                      <a:pt x="160" y="5469"/>
                    </a:cubicBezTo>
                    <a:lnTo>
                      <a:pt x="848" y="5469"/>
                    </a:lnTo>
                    <a:cubicBezTo>
                      <a:pt x="908" y="5469"/>
                      <a:pt x="959" y="5564"/>
                      <a:pt x="987" y="5564"/>
                    </a:cubicBezTo>
                    <a:cubicBezTo>
                      <a:pt x="1001" y="5564"/>
                      <a:pt x="1009" y="5540"/>
                      <a:pt x="1009" y="5469"/>
                    </a:cubicBezTo>
                    <a:lnTo>
                      <a:pt x="1009" y="384"/>
                    </a:lnTo>
                    <a:cubicBezTo>
                      <a:pt x="1009" y="173"/>
                      <a:pt x="938"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13"/>
              <p:cNvSpPr/>
              <p:nvPr/>
            </p:nvSpPr>
            <p:spPr>
              <a:xfrm>
                <a:off x="7080450" y="4880300"/>
                <a:ext cx="25925" cy="231100"/>
              </a:xfrm>
              <a:custGeom>
                <a:avLst/>
                <a:gdLst/>
                <a:ahLst/>
                <a:cxnLst/>
                <a:rect l="l" t="t" r="r" b="b"/>
                <a:pathLst>
                  <a:path w="1037" h="9244" extrusionOk="0">
                    <a:moveTo>
                      <a:pt x="162" y="1"/>
                    </a:moveTo>
                    <a:cubicBezTo>
                      <a:pt x="72" y="1"/>
                      <a:pt x="1" y="173"/>
                      <a:pt x="1" y="386"/>
                    </a:cubicBezTo>
                    <a:lnTo>
                      <a:pt x="1" y="9149"/>
                    </a:lnTo>
                    <a:cubicBezTo>
                      <a:pt x="1" y="9220"/>
                      <a:pt x="9" y="9244"/>
                      <a:pt x="23" y="9244"/>
                    </a:cubicBezTo>
                    <a:cubicBezTo>
                      <a:pt x="51" y="9244"/>
                      <a:pt x="102" y="9149"/>
                      <a:pt x="162" y="9149"/>
                    </a:cubicBezTo>
                    <a:lnTo>
                      <a:pt x="875" y="9149"/>
                    </a:lnTo>
                    <a:cubicBezTo>
                      <a:pt x="935" y="9149"/>
                      <a:pt x="987" y="9244"/>
                      <a:pt x="1015" y="9244"/>
                    </a:cubicBezTo>
                    <a:cubicBezTo>
                      <a:pt x="1029" y="9244"/>
                      <a:pt x="1037" y="9220"/>
                      <a:pt x="1037" y="9149"/>
                    </a:cubicBezTo>
                    <a:lnTo>
                      <a:pt x="1037" y="386"/>
                    </a:lnTo>
                    <a:cubicBezTo>
                      <a:pt x="1037" y="173"/>
                      <a:pt x="963" y="1"/>
                      <a:pt x="8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13"/>
              <p:cNvSpPr/>
              <p:nvPr/>
            </p:nvSpPr>
            <p:spPr>
              <a:xfrm>
                <a:off x="7128950" y="4850325"/>
                <a:ext cx="27950" cy="261075"/>
              </a:xfrm>
              <a:custGeom>
                <a:avLst/>
                <a:gdLst/>
                <a:ahLst/>
                <a:cxnLst/>
                <a:rect l="l" t="t" r="r" b="b"/>
                <a:pathLst>
                  <a:path w="1118" h="10443" extrusionOk="0">
                    <a:moveTo>
                      <a:pt x="160" y="1"/>
                    </a:moveTo>
                    <a:cubicBezTo>
                      <a:pt x="72" y="1"/>
                      <a:pt x="1" y="173"/>
                      <a:pt x="1" y="384"/>
                    </a:cubicBezTo>
                    <a:lnTo>
                      <a:pt x="1" y="10348"/>
                    </a:lnTo>
                    <a:cubicBezTo>
                      <a:pt x="1" y="10419"/>
                      <a:pt x="9" y="10443"/>
                      <a:pt x="22" y="10443"/>
                    </a:cubicBezTo>
                    <a:cubicBezTo>
                      <a:pt x="50" y="10443"/>
                      <a:pt x="101" y="10348"/>
                      <a:pt x="160" y="10348"/>
                    </a:cubicBezTo>
                    <a:lnTo>
                      <a:pt x="956" y="10348"/>
                    </a:lnTo>
                    <a:cubicBezTo>
                      <a:pt x="1016" y="10348"/>
                      <a:pt x="1067" y="10443"/>
                      <a:pt x="1095" y="10443"/>
                    </a:cubicBezTo>
                    <a:cubicBezTo>
                      <a:pt x="1109" y="10443"/>
                      <a:pt x="1117" y="10419"/>
                      <a:pt x="1117" y="10348"/>
                    </a:cubicBezTo>
                    <a:lnTo>
                      <a:pt x="1117" y="384"/>
                    </a:lnTo>
                    <a:cubicBezTo>
                      <a:pt x="1117" y="173"/>
                      <a:pt x="1046" y="1"/>
                      <a:pt x="9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13"/>
              <p:cNvSpPr/>
              <p:nvPr/>
            </p:nvSpPr>
            <p:spPr>
              <a:xfrm>
                <a:off x="7177775" y="4666275"/>
                <a:ext cx="29300" cy="445125"/>
              </a:xfrm>
              <a:custGeom>
                <a:avLst/>
                <a:gdLst/>
                <a:ahLst/>
                <a:cxnLst/>
                <a:rect l="l" t="t" r="r" b="b"/>
                <a:pathLst>
                  <a:path w="1172" h="17805" extrusionOk="0">
                    <a:moveTo>
                      <a:pt x="160" y="0"/>
                    </a:moveTo>
                    <a:cubicBezTo>
                      <a:pt x="72" y="0"/>
                      <a:pt x="0" y="173"/>
                      <a:pt x="0" y="385"/>
                    </a:cubicBezTo>
                    <a:lnTo>
                      <a:pt x="0" y="17710"/>
                    </a:lnTo>
                    <a:cubicBezTo>
                      <a:pt x="0" y="17781"/>
                      <a:pt x="8" y="17805"/>
                      <a:pt x="22" y="17805"/>
                    </a:cubicBezTo>
                    <a:cubicBezTo>
                      <a:pt x="50" y="17805"/>
                      <a:pt x="101" y="17710"/>
                      <a:pt x="160" y="17710"/>
                    </a:cubicBezTo>
                    <a:lnTo>
                      <a:pt x="1010" y="17710"/>
                    </a:lnTo>
                    <a:cubicBezTo>
                      <a:pt x="1070" y="17710"/>
                      <a:pt x="1122" y="17805"/>
                      <a:pt x="1150" y="17805"/>
                    </a:cubicBezTo>
                    <a:cubicBezTo>
                      <a:pt x="1164" y="17805"/>
                      <a:pt x="1172" y="17781"/>
                      <a:pt x="1172" y="17710"/>
                    </a:cubicBezTo>
                    <a:lnTo>
                      <a:pt x="1172" y="385"/>
                    </a:lnTo>
                    <a:cubicBezTo>
                      <a:pt x="1172" y="173"/>
                      <a:pt x="1100" y="0"/>
                      <a:pt x="10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13"/>
              <p:cNvSpPr/>
              <p:nvPr/>
            </p:nvSpPr>
            <p:spPr>
              <a:xfrm>
                <a:off x="7228650" y="4894150"/>
                <a:ext cx="26550" cy="217250"/>
              </a:xfrm>
              <a:custGeom>
                <a:avLst/>
                <a:gdLst/>
                <a:ahLst/>
                <a:cxnLst/>
                <a:rect l="l" t="t" r="r" b="b"/>
                <a:pathLst>
                  <a:path w="1062" h="8690" extrusionOk="0">
                    <a:moveTo>
                      <a:pt x="160" y="1"/>
                    </a:moveTo>
                    <a:cubicBezTo>
                      <a:pt x="72" y="1"/>
                      <a:pt x="0" y="173"/>
                      <a:pt x="0" y="384"/>
                    </a:cubicBezTo>
                    <a:lnTo>
                      <a:pt x="0" y="8595"/>
                    </a:lnTo>
                    <a:cubicBezTo>
                      <a:pt x="0" y="8666"/>
                      <a:pt x="8" y="8690"/>
                      <a:pt x="22" y="8690"/>
                    </a:cubicBezTo>
                    <a:cubicBezTo>
                      <a:pt x="50" y="8690"/>
                      <a:pt x="101" y="8595"/>
                      <a:pt x="160" y="8595"/>
                    </a:cubicBezTo>
                    <a:lnTo>
                      <a:pt x="902" y="8595"/>
                    </a:lnTo>
                    <a:cubicBezTo>
                      <a:pt x="961" y="8595"/>
                      <a:pt x="1012" y="8690"/>
                      <a:pt x="1040" y="8690"/>
                    </a:cubicBezTo>
                    <a:cubicBezTo>
                      <a:pt x="1054" y="8690"/>
                      <a:pt x="1062" y="8666"/>
                      <a:pt x="1062" y="8595"/>
                    </a:cubicBezTo>
                    <a:lnTo>
                      <a:pt x="1062" y="384"/>
                    </a:lnTo>
                    <a:cubicBezTo>
                      <a:pt x="1062" y="173"/>
                      <a:pt x="990" y="1"/>
                      <a:pt x="9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2" name="Google Shape;582;p13"/>
            <p:cNvSpPr/>
            <p:nvPr/>
          </p:nvSpPr>
          <p:spPr>
            <a:xfrm>
              <a:off x="-8775" y="4246350"/>
              <a:ext cx="9198600" cy="623175"/>
            </a:xfrm>
            <a:custGeom>
              <a:avLst/>
              <a:gdLst/>
              <a:ahLst/>
              <a:cxnLst/>
              <a:rect l="l" t="t" r="r" b="b"/>
              <a:pathLst>
                <a:path w="367944" h="24927" extrusionOk="0">
                  <a:moveTo>
                    <a:pt x="0" y="19661"/>
                  </a:moveTo>
                  <a:lnTo>
                    <a:pt x="30194" y="24927"/>
                  </a:lnTo>
                  <a:lnTo>
                    <a:pt x="76538" y="8426"/>
                  </a:lnTo>
                  <a:lnTo>
                    <a:pt x="108136" y="24927"/>
                  </a:lnTo>
                  <a:lnTo>
                    <a:pt x="167822" y="2458"/>
                  </a:lnTo>
                  <a:lnTo>
                    <a:pt x="207495" y="24927"/>
                  </a:lnTo>
                  <a:lnTo>
                    <a:pt x="225401" y="13693"/>
                  </a:lnTo>
                  <a:lnTo>
                    <a:pt x="242956" y="23874"/>
                  </a:lnTo>
                  <a:lnTo>
                    <a:pt x="293513" y="0"/>
                  </a:lnTo>
                  <a:lnTo>
                    <a:pt x="346879" y="24927"/>
                  </a:lnTo>
                  <a:lnTo>
                    <a:pt x="367944" y="16852"/>
                  </a:lnTo>
                </a:path>
              </a:pathLst>
            </a:custGeom>
            <a:noFill/>
            <a:ln w="28575" cap="flat" cmpd="sng">
              <a:solidFill>
                <a:schemeClr val="dk2"/>
              </a:solidFill>
              <a:prstDash val="solid"/>
              <a:round/>
              <a:headEnd type="none" w="med" len="med"/>
              <a:tailEnd type="none" w="med" len="med"/>
            </a:ln>
          </p:spPr>
        </p:sp>
        <p:grpSp>
          <p:nvGrpSpPr>
            <p:cNvPr id="583" name="Google Shape;583;p13"/>
            <p:cNvGrpSpPr/>
            <p:nvPr/>
          </p:nvGrpSpPr>
          <p:grpSpPr>
            <a:xfrm>
              <a:off x="-1" y="4935256"/>
              <a:ext cx="9144134" cy="129765"/>
              <a:chOff x="237925" y="603400"/>
              <a:chExt cx="3162200" cy="44875"/>
            </a:xfrm>
          </p:grpSpPr>
          <p:sp>
            <p:nvSpPr>
              <p:cNvPr id="584" name="Google Shape;584;p13"/>
              <p:cNvSpPr/>
              <p:nvPr/>
            </p:nvSpPr>
            <p:spPr>
              <a:xfrm>
                <a:off x="238125" y="603400"/>
                <a:ext cx="3162000" cy="7850"/>
              </a:xfrm>
              <a:custGeom>
                <a:avLst/>
                <a:gdLst/>
                <a:ahLst/>
                <a:cxnLst/>
                <a:rect l="l" t="t" r="r" b="b"/>
                <a:pathLst>
                  <a:path w="126480" h="314" extrusionOk="0">
                    <a:moveTo>
                      <a:pt x="0" y="0"/>
                    </a:moveTo>
                    <a:lnTo>
                      <a:pt x="0" y="314"/>
                    </a:lnTo>
                    <a:lnTo>
                      <a:pt x="126479" y="314"/>
                    </a:lnTo>
                    <a:lnTo>
                      <a:pt x="12647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13"/>
              <p:cNvSpPr/>
              <p:nvPr/>
            </p:nvSpPr>
            <p:spPr>
              <a:xfrm>
                <a:off x="237925" y="636525"/>
                <a:ext cx="3147200" cy="11750"/>
              </a:xfrm>
              <a:custGeom>
                <a:avLst/>
                <a:gdLst/>
                <a:ahLst/>
                <a:cxnLst/>
                <a:rect l="l" t="t" r="r" b="b"/>
                <a:pathLst>
                  <a:path w="125888" h="470" extrusionOk="0">
                    <a:moveTo>
                      <a:pt x="1" y="1"/>
                    </a:moveTo>
                    <a:lnTo>
                      <a:pt x="1" y="470"/>
                    </a:lnTo>
                    <a:lnTo>
                      <a:pt x="157" y="470"/>
                    </a:lnTo>
                    <a:lnTo>
                      <a:pt x="157" y="1"/>
                    </a:lnTo>
                    <a:close/>
                    <a:moveTo>
                      <a:pt x="947" y="1"/>
                    </a:moveTo>
                    <a:lnTo>
                      <a:pt x="947" y="470"/>
                    </a:lnTo>
                    <a:lnTo>
                      <a:pt x="1095" y="470"/>
                    </a:lnTo>
                    <a:lnTo>
                      <a:pt x="1103" y="1"/>
                    </a:lnTo>
                    <a:close/>
                    <a:moveTo>
                      <a:pt x="1876" y="1"/>
                    </a:moveTo>
                    <a:lnTo>
                      <a:pt x="1876" y="470"/>
                    </a:lnTo>
                    <a:lnTo>
                      <a:pt x="2032" y="470"/>
                    </a:lnTo>
                    <a:lnTo>
                      <a:pt x="2032" y="1"/>
                    </a:lnTo>
                    <a:close/>
                    <a:moveTo>
                      <a:pt x="2815" y="1"/>
                    </a:moveTo>
                    <a:lnTo>
                      <a:pt x="2815" y="470"/>
                    </a:lnTo>
                    <a:lnTo>
                      <a:pt x="2971" y="470"/>
                    </a:lnTo>
                    <a:lnTo>
                      <a:pt x="2971" y="1"/>
                    </a:lnTo>
                    <a:close/>
                    <a:moveTo>
                      <a:pt x="3754" y="1"/>
                    </a:moveTo>
                    <a:lnTo>
                      <a:pt x="3754" y="470"/>
                    </a:lnTo>
                    <a:lnTo>
                      <a:pt x="3909" y="470"/>
                    </a:lnTo>
                    <a:lnTo>
                      <a:pt x="3909" y="1"/>
                    </a:lnTo>
                    <a:close/>
                    <a:moveTo>
                      <a:pt x="4692" y="1"/>
                    </a:moveTo>
                    <a:lnTo>
                      <a:pt x="4692" y="470"/>
                    </a:lnTo>
                    <a:lnTo>
                      <a:pt x="4848" y="470"/>
                    </a:lnTo>
                    <a:lnTo>
                      <a:pt x="4848" y="1"/>
                    </a:lnTo>
                    <a:close/>
                    <a:moveTo>
                      <a:pt x="5631" y="1"/>
                    </a:moveTo>
                    <a:lnTo>
                      <a:pt x="5631" y="470"/>
                    </a:lnTo>
                    <a:lnTo>
                      <a:pt x="5787" y="470"/>
                    </a:lnTo>
                    <a:lnTo>
                      <a:pt x="5787" y="1"/>
                    </a:lnTo>
                    <a:close/>
                    <a:moveTo>
                      <a:pt x="6570" y="1"/>
                    </a:moveTo>
                    <a:lnTo>
                      <a:pt x="6570" y="470"/>
                    </a:lnTo>
                    <a:lnTo>
                      <a:pt x="6725" y="470"/>
                    </a:lnTo>
                    <a:lnTo>
                      <a:pt x="6725" y="1"/>
                    </a:lnTo>
                    <a:close/>
                    <a:moveTo>
                      <a:pt x="7506" y="1"/>
                    </a:moveTo>
                    <a:lnTo>
                      <a:pt x="7506" y="470"/>
                    </a:lnTo>
                    <a:lnTo>
                      <a:pt x="7664" y="470"/>
                    </a:lnTo>
                    <a:lnTo>
                      <a:pt x="7664" y="1"/>
                    </a:lnTo>
                    <a:close/>
                    <a:moveTo>
                      <a:pt x="8445" y="1"/>
                    </a:moveTo>
                    <a:lnTo>
                      <a:pt x="8445" y="470"/>
                    </a:lnTo>
                    <a:lnTo>
                      <a:pt x="8601" y="470"/>
                    </a:lnTo>
                    <a:lnTo>
                      <a:pt x="8601" y="1"/>
                    </a:lnTo>
                    <a:close/>
                    <a:moveTo>
                      <a:pt x="9384" y="1"/>
                    </a:moveTo>
                    <a:lnTo>
                      <a:pt x="9384" y="470"/>
                    </a:lnTo>
                    <a:lnTo>
                      <a:pt x="9540" y="470"/>
                    </a:lnTo>
                    <a:lnTo>
                      <a:pt x="9540" y="1"/>
                    </a:lnTo>
                    <a:close/>
                    <a:moveTo>
                      <a:pt x="10328" y="1"/>
                    </a:moveTo>
                    <a:lnTo>
                      <a:pt x="10328" y="470"/>
                    </a:lnTo>
                    <a:lnTo>
                      <a:pt x="10478" y="470"/>
                    </a:lnTo>
                    <a:lnTo>
                      <a:pt x="10486" y="1"/>
                    </a:lnTo>
                    <a:close/>
                    <a:moveTo>
                      <a:pt x="11259" y="1"/>
                    </a:moveTo>
                    <a:lnTo>
                      <a:pt x="11259" y="470"/>
                    </a:lnTo>
                    <a:lnTo>
                      <a:pt x="11417" y="470"/>
                    </a:lnTo>
                    <a:lnTo>
                      <a:pt x="11417" y="1"/>
                    </a:lnTo>
                    <a:close/>
                    <a:moveTo>
                      <a:pt x="12198" y="1"/>
                    </a:moveTo>
                    <a:lnTo>
                      <a:pt x="12198" y="470"/>
                    </a:lnTo>
                    <a:lnTo>
                      <a:pt x="12354" y="470"/>
                    </a:lnTo>
                    <a:lnTo>
                      <a:pt x="12354" y="1"/>
                    </a:lnTo>
                    <a:close/>
                    <a:moveTo>
                      <a:pt x="13137" y="1"/>
                    </a:moveTo>
                    <a:lnTo>
                      <a:pt x="13137" y="470"/>
                    </a:lnTo>
                    <a:lnTo>
                      <a:pt x="13292" y="470"/>
                    </a:lnTo>
                    <a:lnTo>
                      <a:pt x="13298" y="1"/>
                    </a:lnTo>
                    <a:close/>
                    <a:moveTo>
                      <a:pt x="14075" y="1"/>
                    </a:moveTo>
                    <a:lnTo>
                      <a:pt x="14075" y="470"/>
                    </a:lnTo>
                    <a:lnTo>
                      <a:pt x="14231" y="470"/>
                    </a:lnTo>
                    <a:lnTo>
                      <a:pt x="14238" y="1"/>
                    </a:lnTo>
                    <a:close/>
                    <a:moveTo>
                      <a:pt x="15012" y="1"/>
                    </a:moveTo>
                    <a:lnTo>
                      <a:pt x="15012" y="470"/>
                    </a:lnTo>
                    <a:lnTo>
                      <a:pt x="15170" y="470"/>
                    </a:lnTo>
                    <a:lnTo>
                      <a:pt x="15170" y="1"/>
                    </a:lnTo>
                    <a:close/>
                    <a:moveTo>
                      <a:pt x="15956" y="1"/>
                    </a:moveTo>
                    <a:lnTo>
                      <a:pt x="15956" y="470"/>
                    </a:lnTo>
                    <a:lnTo>
                      <a:pt x="16107" y="470"/>
                    </a:lnTo>
                    <a:lnTo>
                      <a:pt x="16114" y="1"/>
                    </a:lnTo>
                    <a:close/>
                    <a:moveTo>
                      <a:pt x="16897" y="1"/>
                    </a:moveTo>
                    <a:lnTo>
                      <a:pt x="16897" y="470"/>
                    </a:lnTo>
                    <a:lnTo>
                      <a:pt x="17045" y="470"/>
                    </a:lnTo>
                    <a:lnTo>
                      <a:pt x="17053" y="1"/>
                    </a:lnTo>
                    <a:close/>
                    <a:moveTo>
                      <a:pt x="17828" y="1"/>
                    </a:moveTo>
                    <a:lnTo>
                      <a:pt x="17828" y="470"/>
                    </a:lnTo>
                    <a:lnTo>
                      <a:pt x="17986" y="470"/>
                    </a:lnTo>
                    <a:lnTo>
                      <a:pt x="17986" y="1"/>
                    </a:lnTo>
                    <a:close/>
                    <a:moveTo>
                      <a:pt x="18767" y="1"/>
                    </a:moveTo>
                    <a:lnTo>
                      <a:pt x="18767" y="470"/>
                    </a:lnTo>
                    <a:lnTo>
                      <a:pt x="18923" y="470"/>
                    </a:lnTo>
                    <a:lnTo>
                      <a:pt x="18923" y="1"/>
                    </a:lnTo>
                    <a:close/>
                    <a:moveTo>
                      <a:pt x="19706" y="1"/>
                    </a:moveTo>
                    <a:lnTo>
                      <a:pt x="19706" y="470"/>
                    </a:lnTo>
                    <a:lnTo>
                      <a:pt x="19861" y="470"/>
                    </a:lnTo>
                    <a:lnTo>
                      <a:pt x="19861" y="1"/>
                    </a:lnTo>
                    <a:close/>
                    <a:moveTo>
                      <a:pt x="20644" y="1"/>
                    </a:moveTo>
                    <a:lnTo>
                      <a:pt x="20644" y="470"/>
                    </a:lnTo>
                    <a:lnTo>
                      <a:pt x="20800" y="470"/>
                    </a:lnTo>
                    <a:lnTo>
                      <a:pt x="20800" y="1"/>
                    </a:lnTo>
                    <a:close/>
                    <a:moveTo>
                      <a:pt x="21581" y="1"/>
                    </a:moveTo>
                    <a:lnTo>
                      <a:pt x="21581" y="470"/>
                    </a:lnTo>
                    <a:lnTo>
                      <a:pt x="21739" y="470"/>
                    </a:lnTo>
                    <a:lnTo>
                      <a:pt x="21739" y="1"/>
                    </a:lnTo>
                    <a:close/>
                    <a:moveTo>
                      <a:pt x="22520" y="1"/>
                    </a:moveTo>
                    <a:lnTo>
                      <a:pt x="22520" y="470"/>
                    </a:lnTo>
                    <a:lnTo>
                      <a:pt x="22676" y="470"/>
                    </a:lnTo>
                    <a:lnTo>
                      <a:pt x="22676" y="1"/>
                    </a:lnTo>
                    <a:close/>
                    <a:moveTo>
                      <a:pt x="23458" y="1"/>
                    </a:moveTo>
                    <a:lnTo>
                      <a:pt x="23458" y="470"/>
                    </a:lnTo>
                    <a:lnTo>
                      <a:pt x="23614" y="470"/>
                    </a:lnTo>
                    <a:lnTo>
                      <a:pt x="23614" y="1"/>
                    </a:lnTo>
                    <a:close/>
                    <a:moveTo>
                      <a:pt x="24397" y="1"/>
                    </a:moveTo>
                    <a:lnTo>
                      <a:pt x="24397" y="470"/>
                    </a:lnTo>
                    <a:lnTo>
                      <a:pt x="24553" y="470"/>
                    </a:lnTo>
                    <a:lnTo>
                      <a:pt x="24553" y="1"/>
                    </a:lnTo>
                    <a:close/>
                    <a:moveTo>
                      <a:pt x="25334" y="1"/>
                    </a:moveTo>
                    <a:lnTo>
                      <a:pt x="25334" y="470"/>
                    </a:lnTo>
                    <a:lnTo>
                      <a:pt x="25492" y="470"/>
                    </a:lnTo>
                    <a:lnTo>
                      <a:pt x="25492" y="1"/>
                    </a:lnTo>
                    <a:close/>
                    <a:moveTo>
                      <a:pt x="26273" y="1"/>
                    </a:moveTo>
                    <a:lnTo>
                      <a:pt x="26273" y="470"/>
                    </a:lnTo>
                    <a:lnTo>
                      <a:pt x="26428" y="470"/>
                    </a:lnTo>
                    <a:lnTo>
                      <a:pt x="26428" y="1"/>
                    </a:lnTo>
                    <a:close/>
                    <a:moveTo>
                      <a:pt x="27211" y="1"/>
                    </a:moveTo>
                    <a:lnTo>
                      <a:pt x="27211" y="470"/>
                    </a:lnTo>
                    <a:lnTo>
                      <a:pt x="27367" y="470"/>
                    </a:lnTo>
                    <a:lnTo>
                      <a:pt x="27367" y="1"/>
                    </a:lnTo>
                    <a:close/>
                    <a:moveTo>
                      <a:pt x="28150" y="1"/>
                    </a:moveTo>
                    <a:lnTo>
                      <a:pt x="28150" y="470"/>
                    </a:lnTo>
                    <a:lnTo>
                      <a:pt x="28306" y="470"/>
                    </a:lnTo>
                    <a:lnTo>
                      <a:pt x="28306" y="1"/>
                    </a:lnTo>
                    <a:close/>
                    <a:moveTo>
                      <a:pt x="29087" y="1"/>
                    </a:moveTo>
                    <a:lnTo>
                      <a:pt x="29087" y="470"/>
                    </a:lnTo>
                    <a:lnTo>
                      <a:pt x="29244" y="470"/>
                    </a:lnTo>
                    <a:lnTo>
                      <a:pt x="29248" y="1"/>
                    </a:lnTo>
                    <a:close/>
                    <a:moveTo>
                      <a:pt x="30027" y="1"/>
                    </a:moveTo>
                    <a:lnTo>
                      <a:pt x="30027" y="470"/>
                    </a:lnTo>
                    <a:lnTo>
                      <a:pt x="30183" y="470"/>
                    </a:lnTo>
                    <a:lnTo>
                      <a:pt x="30189" y="1"/>
                    </a:lnTo>
                    <a:close/>
                    <a:moveTo>
                      <a:pt x="30966" y="1"/>
                    </a:moveTo>
                    <a:lnTo>
                      <a:pt x="30966" y="470"/>
                    </a:lnTo>
                    <a:lnTo>
                      <a:pt x="31122" y="470"/>
                    </a:lnTo>
                    <a:lnTo>
                      <a:pt x="31122" y="1"/>
                    </a:lnTo>
                    <a:close/>
                    <a:moveTo>
                      <a:pt x="31907" y="1"/>
                    </a:moveTo>
                    <a:lnTo>
                      <a:pt x="31907" y="470"/>
                    </a:lnTo>
                    <a:lnTo>
                      <a:pt x="32061" y="470"/>
                    </a:lnTo>
                    <a:lnTo>
                      <a:pt x="32064" y="1"/>
                    </a:lnTo>
                    <a:close/>
                    <a:moveTo>
                      <a:pt x="32847" y="1"/>
                    </a:moveTo>
                    <a:lnTo>
                      <a:pt x="32847" y="470"/>
                    </a:lnTo>
                    <a:lnTo>
                      <a:pt x="32997" y="470"/>
                    </a:lnTo>
                    <a:lnTo>
                      <a:pt x="33003" y="1"/>
                    </a:lnTo>
                    <a:close/>
                    <a:moveTo>
                      <a:pt x="33780" y="1"/>
                    </a:moveTo>
                    <a:lnTo>
                      <a:pt x="33780" y="470"/>
                    </a:lnTo>
                    <a:lnTo>
                      <a:pt x="33936" y="470"/>
                    </a:lnTo>
                    <a:lnTo>
                      <a:pt x="33936" y="1"/>
                    </a:lnTo>
                    <a:close/>
                    <a:moveTo>
                      <a:pt x="34719" y="1"/>
                    </a:moveTo>
                    <a:lnTo>
                      <a:pt x="34719" y="470"/>
                    </a:lnTo>
                    <a:lnTo>
                      <a:pt x="34875" y="470"/>
                    </a:lnTo>
                    <a:lnTo>
                      <a:pt x="34875" y="1"/>
                    </a:lnTo>
                    <a:close/>
                    <a:moveTo>
                      <a:pt x="35656" y="1"/>
                    </a:moveTo>
                    <a:lnTo>
                      <a:pt x="35656" y="470"/>
                    </a:lnTo>
                    <a:lnTo>
                      <a:pt x="35813" y="470"/>
                    </a:lnTo>
                    <a:lnTo>
                      <a:pt x="35813" y="1"/>
                    </a:lnTo>
                    <a:close/>
                    <a:moveTo>
                      <a:pt x="36594" y="1"/>
                    </a:moveTo>
                    <a:lnTo>
                      <a:pt x="36594" y="470"/>
                    </a:lnTo>
                    <a:lnTo>
                      <a:pt x="36750" y="470"/>
                    </a:lnTo>
                    <a:lnTo>
                      <a:pt x="36750" y="1"/>
                    </a:lnTo>
                    <a:close/>
                    <a:moveTo>
                      <a:pt x="37533" y="1"/>
                    </a:moveTo>
                    <a:lnTo>
                      <a:pt x="37533" y="470"/>
                    </a:lnTo>
                    <a:lnTo>
                      <a:pt x="37689" y="470"/>
                    </a:lnTo>
                    <a:lnTo>
                      <a:pt x="37689" y="1"/>
                    </a:lnTo>
                    <a:close/>
                    <a:moveTo>
                      <a:pt x="38472" y="1"/>
                    </a:moveTo>
                    <a:lnTo>
                      <a:pt x="38472" y="470"/>
                    </a:lnTo>
                    <a:lnTo>
                      <a:pt x="38628" y="470"/>
                    </a:lnTo>
                    <a:lnTo>
                      <a:pt x="38628" y="1"/>
                    </a:lnTo>
                    <a:close/>
                    <a:moveTo>
                      <a:pt x="39409" y="1"/>
                    </a:moveTo>
                    <a:lnTo>
                      <a:pt x="39409" y="470"/>
                    </a:lnTo>
                    <a:lnTo>
                      <a:pt x="39566" y="470"/>
                    </a:lnTo>
                    <a:lnTo>
                      <a:pt x="39566" y="1"/>
                    </a:lnTo>
                    <a:close/>
                    <a:moveTo>
                      <a:pt x="40347" y="1"/>
                    </a:moveTo>
                    <a:lnTo>
                      <a:pt x="40347" y="470"/>
                    </a:lnTo>
                    <a:lnTo>
                      <a:pt x="40503" y="470"/>
                    </a:lnTo>
                    <a:lnTo>
                      <a:pt x="40503" y="1"/>
                    </a:lnTo>
                    <a:close/>
                    <a:moveTo>
                      <a:pt x="41286" y="1"/>
                    </a:moveTo>
                    <a:lnTo>
                      <a:pt x="41286" y="470"/>
                    </a:lnTo>
                    <a:lnTo>
                      <a:pt x="41442" y="470"/>
                    </a:lnTo>
                    <a:lnTo>
                      <a:pt x="41442" y="1"/>
                    </a:lnTo>
                    <a:close/>
                    <a:moveTo>
                      <a:pt x="42225" y="1"/>
                    </a:moveTo>
                    <a:lnTo>
                      <a:pt x="42225" y="470"/>
                    </a:lnTo>
                    <a:lnTo>
                      <a:pt x="42380" y="470"/>
                    </a:lnTo>
                    <a:lnTo>
                      <a:pt x="42380" y="1"/>
                    </a:lnTo>
                    <a:close/>
                    <a:moveTo>
                      <a:pt x="43163" y="1"/>
                    </a:moveTo>
                    <a:lnTo>
                      <a:pt x="43163" y="470"/>
                    </a:lnTo>
                    <a:lnTo>
                      <a:pt x="43319" y="470"/>
                    </a:lnTo>
                    <a:lnTo>
                      <a:pt x="43319" y="1"/>
                    </a:lnTo>
                    <a:close/>
                    <a:moveTo>
                      <a:pt x="44102" y="1"/>
                    </a:moveTo>
                    <a:lnTo>
                      <a:pt x="44102" y="470"/>
                    </a:lnTo>
                    <a:lnTo>
                      <a:pt x="44258" y="470"/>
                    </a:lnTo>
                    <a:lnTo>
                      <a:pt x="44258" y="1"/>
                    </a:lnTo>
                    <a:close/>
                    <a:moveTo>
                      <a:pt x="45041" y="1"/>
                    </a:moveTo>
                    <a:lnTo>
                      <a:pt x="45041" y="470"/>
                    </a:lnTo>
                    <a:lnTo>
                      <a:pt x="45196" y="470"/>
                    </a:lnTo>
                    <a:lnTo>
                      <a:pt x="45198" y="1"/>
                    </a:lnTo>
                    <a:close/>
                    <a:moveTo>
                      <a:pt x="45977" y="1"/>
                    </a:moveTo>
                    <a:lnTo>
                      <a:pt x="45977" y="470"/>
                    </a:lnTo>
                    <a:lnTo>
                      <a:pt x="46135" y="470"/>
                    </a:lnTo>
                    <a:lnTo>
                      <a:pt x="46139" y="1"/>
                    </a:lnTo>
                    <a:close/>
                    <a:moveTo>
                      <a:pt x="46916" y="1"/>
                    </a:moveTo>
                    <a:lnTo>
                      <a:pt x="46916" y="470"/>
                    </a:lnTo>
                    <a:lnTo>
                      <a:pt x="47072" y="470"/>
                    </a:lnTo>
                    <a:lnTo>
                      <a:pt x="47072" y="1"/>
                    </a:lnTo>
                    <a:close/>
                    <a:moveTo>
                      <a:pt x="47857" y="1"/>
                    </a:moveTo>
                    <a:lnTo>
                      <a:pt x="47857" y="470"/>
                    </a:lnTo>
                    <a:lnTo>
                      <a:pt x="48011" y="470"/>
                    </a:lnTo>
                    <a:lnTo>
                      <a:pt x="48014" y="1"/>
                    </a:lnTo>
                    <a:close/>
                    <a:moveTo>
                      <a:pt x="48797" y="1"/>
                    </a:moveTo>
                    <a:lnTo>
                      <a:pt x="48797" y="470"/>
                    </a:lnTo>
                    <a:lnTo>
                      <a:pt x="48949" y="470"/>
                    </a:lnTo>
                    <a:lnTo>
                      <a:pt x="48953" y="1"/>
                    </a:lnTo>
                    <a:close/>
                    <a:moveTo>
                      <a:pt x="49730" y="1"/>
                    </a:moveTo>
                    <a:lnTo>
                      <a:pt x="49730" y="470"/>
                    </a:lnTo>
                    <a:lnTo>
                      <a:pt x="49888" y="470"/>
                    </a:lnTo>
                    <a:lnTo>
                      <a:pt x="49888" y="1"/>
                    </a:lnTo>
                    <a:close/>
                    <a:moveTo>
                      <a:pt x="50669" y="1"/>
                    </a:moveTo>
                    <a:lnTo>
                      <a:pt x="50669" y="470"/>
                    </a:lnTo>
                    <a:lnTo>
                      <a:pt x="50825" y="470"/>
                    </a:lnTo>
                    <a:lnTo>
                      <a:pt x="50825" y="1"/>
                    </a:lnTo>
                    <a:close/>
                    <a:moveTo>
                      <a:pt x="51608" y="1"/>
                    </a:moveTo>
                    <a:lnTo>
                      <a:pt x="51608" y="470"/>
                    </a:lnTo>
                    <a:lnTo>
                      <a:pt x="51764" y="470"/>
                    </a:lnTo>
                    <a:lnTo>
                      <a:pt x="51764" y="1"/>
                    </a:lnTo>
                    <a:close/>
                    <a:moveTo>
                      <a:pt x="52546" y="1"/>
                    </a:moveTo>
                    <a:lnTo>
                      <a:pt x="52546" y="470"/>
                    </a:lnTo>
                    <a:lnTo>
                      <a:pt x="52702" y="470"/>
                    </a:lnTo>
                    <a:lnTo>
                      <a:pt x="52702" y="1"/>
                    </a:lnTo>
                    <a:close/>
                    <a:moveTo>
                      <a:pt x="53483" y="1"/>
                    </a:moveTo>
                    <a:lnTo>
                      <a:pt x="53483" y="470"/>
                    </a:lnTo>
                    <a:lnTo>
                      <a:pt x="53641" y="470"/>
                    </a:lnTo>
                    <a:lnTo>
                      <a:pt x="53641" y="1"/>
                    </a:lnTo>
                    <a:close/>
                    <a:moveTo>
                      <a:pt x="54422" y="1"/>
                    </a:moveTo>
                    <a:lnTo>
                      <a:pt x="54422" y="470"/>
                    </a:lnTo>
                    <a:lnTo>
                      <a:pt x="54578" y="470"/>
                    </a:lnTo>
                    <a:lnTo>
                      <a:pt x="54578" y="1"/>
                    </a:lnTo>
                    <a:close/>
                    <a:moveTo>
                      <a:pt x="55362" y="1"/>
                    </a:moveTo>
                    <a:lnTo>
                      <a:pt x="55362" y="470"/>
                    </a:lnTo>
                    <a:lnTo>
                      <a:pt x="55518" y="470"/>
                    </a:lnTo>
                    <a:lnTo>
                      <a:pt x="55518" y="1"/>
                    </a:lnTo>
                    <a:close/>
                    <a:moveTo>
                      <a:pt x="56299" y="1"/>
                    </a:moveTo>
                    <a:lnTo>
                      <a:pt x="56299" y="470"/>
                    </a:lnTo>
                    <a:lnTo>
                      <a:pt x="56457" y="470"/>
                    </a:lnTo>
                    <a:lnTo>
                      <a:pt x="56457" y="1"/>
                    </a:lnTo>
                    <a:close/>
                    <a:moveTo>
                      <a:pt x="57238" y="1"/>
                    </a:moveTo>
                    <a:lnTo>
                      <a:pt x="57238" y="470"/>
                    </a:lnTo>
                    <a:lnTo>
                      <a:pt x="57394" y="470"/>
                    </a:lnTo>
                    <a:lnTo>
                      <a:pt x="57394" y="1"/>
                    </a:lnTo>
                    <a:close/>
                    <a:moveTo>
                      <a:pt x="58177" y="1"/>
                    </a:moveTo>
                    <a:lnTo>
                      <a:pt x="58177" y="470"/>
                    </a:lnTo>
                    <a:lnTo>
                      <a:pt x="58332" y="470"/>
                    </a:lnTo>
                    <a:lnTo>
                      <a:pt x="58332" y="1"/>
                    </a:lnTo>
                    <a:close/>
                    <a:moveTo>
                      <a:pt x="59115" y="1"/>
                    </a:moveTo>
                    <a:lnTo>
                      <a:pt x="59115" y="470"/>
                    </a:lnTo>
                    <a:lnTo>
                      <a:pt x="59271" y="470"/>
                    </a:lnTo>
                    <a:lnTo>
                      <a:pt x="59271" y="1"/>
                    </a:lnTo>
                    <a:close/>
                    <a:moveTo>
                      <a:pt x="60052" y="1"/>
                    </a:moveTo>
                    <a:lnTo>
                      <a:pt x="60052" y="470"/>
                    </a:lnTo>
                    <a:lnTo>
                      <a:pt x="60210" y="470"/>
                    </a:lnTo>
                    <a:lnTo>
                      <a:pt x="60210" y="1"/>
                    </a:lnTo>
                    <a:close/>
                    <a:moveTo>
                      <a:pt x="60991" y="1"/>
                    </a:moveTo>
                    <a:lnTo>
                      <a:pt x="60991" y="470"/>
                    </a:lnTo>
                    <a:lnTo>
                      <a:pt x="61147" y="470"/>
                    </a:lnTo>
                    <a:lnTo>
                      <a:pt x="61148" y="1"/>
                    </a:lnTo>
                    <a:close/>
                    <a:moveTo>
                      <a:pt x="61929" y="1"/>
                    </a:moveTo>
                    <a:lnTo>
                      <a:pt x="61929" y="470"/>
                    </a:lnTo>
                    <a:lnTo>
                      <a:pt x="62085" y="470"/>
                    </a:lnTo>
                    <a:lnTo>
                      <a:pt x="62089" y="1"/>
                    </a:lnTo>
                    <a:close/>
                    <a:moveTo>
                      <a:pt x="62868" y="1"/>
                    </a:moveTo>
                    <a:lnTo>
                      <a:pt x="62868" y="470"/>
                    </a:lnTo>
                    <a:lnTo>
                      <a:pt x="63024" y="470"/>
                    </a:lnTo>
                    <a:lnTo>
                      <a:pt x="63024" y="1"/>
                    </a:lnTo>
                    <a:close/>
                    <a:moveTo>
                      <a:pt x="63807" y="1"/>
                    </a:moveTo>
                    <a:lnTo>
                      <a:pt x="63807" y="470"/>
                    </a:lnTo>
                    <a:lnTo>
                      <a:pt x="63963" y="470"/>
                    </a:lnTo>
                    <a:lnTo>
                      <a:pt x="63965" y="1"/>
                    </a:lnTo>
                    <a:close/>
                    <a:moveTo>
                      <a:pt x="64747" y="1"/>
                    </a:moveTo>
                    <a:lnTo>
                      <a:pt x="64747" y="470"/>
                    </a:lnTo>
                    <a:lnTo>
                      <a:pt x="64901" y="470"/>
                    </a:lnTo>
                    <a:lnTo>
                      <a:pt x="64903" y="1"/>
                    </a:lnTo>
                    <a:close/>
                    <a:moveTo>
                      <a:pt x="65682" y="1"/>
                    </a:moveTo>
                    <a:lnTo>
                      <a:pt x="65682" y="470"/>
                    </a:lnTo>
                    <a:lnTo>
                      <a:pt x="65838" y="470"/>
                    </a:lnTo>
                    <a:lnTo>
                      <a:pt x="65838" y="1"/>
                    </a:lnTo>
                    <a:close/>
                    <a:moveTo>
                      <a:pt x="66621" y="1"/>
                    </a:moveTo>
                    <a:lnTo>
                      <a:pt x="66621" y="470"/>
                    </a:lnTo>
                    <a:lnTo>
                      <a:pt x="66777" y="470"/>
                    </a:lnTo>
                    <a:lnTo>
                      <a:pt x="66777" y="1"/>
                    </a:lnTo>
                    <a:close/>
                    <a:moveTo>
                      <a:pt x="67560" y="1"/>
                    </a:moveTo>
                    <a:lnTo>
                      <a:pt x="67560" y="470"/>
                    </a:lnTo>
                    <a:lnTo>
                      <a:pt x="67716" y="470"/>
                    </a:lnTo>
                    <a:lnTo>
                      <a:pt x="67716" y="1"/>
                    </a:lnTo>
                    <a:close/>
                    <a:moveTo>
                      <a:pt x="68497" y="1"/>
                    </a:moveTo>
                    <a:lnTo>
                      <a:pt x="68497" y="470"/>
                    </a:lnTo>
                    <a:lnTo>
                      <a:pt x="68652" y="470"/>
                    </a:lnTo>
                    <a:lnTo>
                      <a:pt x="68652" y="1"/>
                    </a:lnTo>
                    <a:close/>
                    <a:moveTo>
                      <a:pt x="69435" y="1"/>
                    </a:moveTo>
                    <a:lnTo>
                      <a:pt x="69435" y="470"/>
                    </a:lnTo>
                    <a:lnTo>
                      <a:pt x="69591" y="470"/>
                    </a:lnTo>
                    <a:lnTo>
                      <a:pt x="69591" y="1"/>
                    </a:lnTo>
                    <a:close/>
                    <a:moveTo>
                      <a:pt x="70374" y="1"/>
                    </a:moveTo>
                    <a:lnTo>
                      <a:pt x="70374" y="470"/>
                    </a:lnTo>
                    <a:lnTo>
                      <a:pt x="70530" y="470"/>
                    </a:lnTo>
                    <a:lnTo>
                      <a:pt x="70530" y="1"/>
                    </a:lnTo>
                    <a:close/>
                    <a:moveTo>
                      <a:pt x="71311" y="1"/>
                    </a:moveTo>
                    <a:lnTo>
                      <a:pt x="71311" y="470"/>
                    </a:lnTo>
                    <a:lnTo>
                      <a:pt x="71468" y="470"/>
                    </a:lnTo>
                    <a:lnTo>
                      <a:pt x="71468" y="1"/>
                    </a:lnTo>
                    <a:close/>
                    <a:moveTo>
                      <a:pt x="72249" y="1"/>
                    </a:moveTo>
                    <a:lnTo>
                      <a:pt x="72249" y="470"/>
                    </a:lnTo>
                    <a:lnTo>
                      <a:pt x="72405" y="470"/>
                    </a:lnTo>
                    <a:lnTo>
                      <a:pt x="72405" y="1"/>
                    </a:lnTo>
                    <a:close/>
                    <a:moveTo>
                      <a:pt x="73188" y="1"/>
                    </a:moveTo>
                    <a:lnTo>
                      <a:pt x="73188" y="470"/>
                    </a:lnTo>
                    <a:lnTo>
                      <a:pt x="73344" y="470"/>
                    </a:lnTo>
                    <a:lnTo>
                      <a:pt x="73344" y="1"/>
                    </a:lnTo>
                    <a:close/>
                    <a:moveTo>
                      <a:pt x="74127" y="1"/>
                    </a:moveTo>
                    <a:lnTo>
                      <a:pt x="74127" y="470"/>
                    </a:lnTo>
                    <a:lnTo>
                      <a:pt x="74283" y="470"/>
                    </a:lnTo>
                    <a:lnTo>
                      <a:pt x="74283" y="1"/>
                    </a:lnTo>
                    <a:close/>
                    <a:moveTo>
                      <a:pt x="75064" y="1"/>
                    </a:moveTo>
                    <a:lnTo>
                      <a:pt x="75064" y="470"/>
                    </a:lnTo>
                    <a:lnTo>
                      <a:pt x="75221" y="470"/>
                    </a:lnTo>
                    <a:lnTo>
                      <a:pt x="75221" y="1"/>
                    </a:lnTo>
                    <a:close/>
                    <a:moveTo>
                      <a:pt x="76002" y="1"/>
                    </a:moveTo>
                    <a:lnTo>
                      <a:pt x="76002" y="470"/>
                    </a:lnTo>
                    <a:lnTo>
                      <a:pt x="76158" y="470"/>
                    </a:lnTo>
                    <a:lnTo>
                      <a:pt x="76158" y="1"/>
                    </a:lnTo>
                    <a:close/>
                    <a:moveTo>
                      <a:pt x="76943" y="1"/>
                    </a:moveTo>
                    <a:lnTo>
                      <a:pt x="76943" y="470"/>
                    </a:lnTo>
                    <a:lnTo>
                      <a:pt x="77099" y="470"/>
                    </a:lnTo>
                    <a:lnTo>
                      <a:pt x="77099" y="1"/>
                    </a:lnTo>
                    <a:close/>
                    <a:moveTo>
                      <a:pt x="77880" y="1"/>
                    </a:moveTo>
                    <a:lnTo>
                      <a:pt x="77880" y="470"/>
                    </a:lnTo>
                    <a:lnTo>
                      <a:pt x="78037" y="470"/>
                    </a:lnTo>
                    <a:lnTo>
                      <a:pt x="78039" y="1"/>
                    </a:lnTo>
                    <a:close/>
                    <a:moveTo>
                      <a:pt x="78818" y="1"/>
                    </a:moveTo>
                    <a:lnTo>
                      <a:pt x="78818" y="470"/>
                    </a:lnTo>
                    <a:lnTo>
                      <a:pt x="78974" y="470"/>
                    </a:lnTo>
                    <a:lnTo>
                      <a:pt x="78974" y="1"/>
                    </a:lnTo>
                    <a:close/>
                    <a:moveTo>
                      <a:pt x="79757" y="1"/>
                    </a:moveTo>
                    <a:lnTo>
                      <a:pt x="79757" y="470"/>
                    </a:lnTo>
                    <a:lnTo>
                      <a:pt x="79913" y="470"/>
                    </a:lnTo>
                    <a:lnTo>
                      <a:pt x="79915" y="1"/>
                    </a:lnTo>
                    <a:close/>
                    <a:moveTo>
                      <a:pt x="80696" y="1"/>
                    </a:moveTo>
                    <a:lnTo>
                      <a:pt x="80696" y="470"/>
                    </a:lnTo>
                    <a:lnTo>
                      <a:pt x="80852" y="470"/>
                    </a:lnTo>
                    <a:lnTo>
                      <a:pt x="80852" y="1"/>
                    </a:lnTo>
                    <a:close/>
                    <a:moveTo>
                      <a:pt x="81633" y="1"/>
                    </a:moveTo>
                    <a:lnTo>
                      <a:pt x="81633" y="470"/>
                    </a:lnTo>
                    <a:lnTo>
                      <a:pt x="81790" y="470"/>
                    </a:lnTo>
                    <a:lnTo>
                      <a:pt x="81790" y="1"/>
                    </a:lnTo>
                    <a:close/>
                    <a:moveTo>
                      <a:pt x="82571" y="1"/>
                    </a:moveTo>
                    <a:lnTo>
                      <a:pt x="82571" y="470"/>
                    </a:lnTo>
                    <a:lnTo>
                      <a:pt x="82727" y="470"/>
                    </a:lnTo>
                    <a:lnTo>
                      <a:pt x="82727" y="1"/>
                    </a:lnTo>
                    <a:close/>
                    <a:moveTo>
                      <a:pt x="83510" y="1"/>
                    </a:moveTo>
                    <a:lnTo>
                      <a:pt x="83510" y="470"/>
                    </a:lnTo>
                    <a:lnTo>
                      <a:pt x="83666" y="470"/>
                    </a:lnTo>
                    <a:lnTo>
                      <a:pt x="83666" y="1"/>
                    </a:lnTo>
                    <a:close/>
                    <a:moveTo>
                      <a:pt x="84449" y="1"/>
                    </a:moveTo>
                    <a:lnTo>
                      <a:pt x="84449" y="470"/>
                    </a:lnTo>
                    <a:lnTo>
                      <a:pt x="84604" y="470"/>
                    </a:lnTo>
                    <a:lnTo>
                      <a:pt x="84604" y="1"/>
                    </a:lnTo>
                    <a:close/>
                    <a:moveTo>
                      <a:pt x="85385" y="1"/>
                    </a:moveTo>
                    <a:lnTo>
                      <a:pt x="85385" y="470"/>
                    </a:lnTo>
                    <a:lnTo>
                      <a:pt x="85543" y="470"/>
                    </a:lnTo>
                    <a:lnTo>
                      <a:pt x="85543" y="1"/>
                    </a:lnTo>
                    <a:close/>
                    <a:moveTo>
                      <a:pt x="86324" y="1"/>
                    </a:moveTo>
                    <a:lnTo>
                      <a:pt x="86324" y="470"/>
                    </a:lnTo>
                    <a:lnTo>
                      <a:pt x="86480" y="470"/>
                    </a:lnTo>
                    <a:lnTo>
                      <a:pt x="86480" y="1"/>
                    </a:lnTo>
                    <a:close/>
                    <a:moveTo>
                      <a:pt x="87263" y="1"/>
                    </a:moveTo>
                    <a:lnTo>
                      <a:pt x="87263" y="470"/>
                    </a:lnTo>
                    <a:lnTo>
                      <a:pt x="87419" y="470"/>
                    </a:lnTo>
                    <a:lnTo>
                      <a:pt x="87419" y="1"/>
                    </a:lnTo>
                    <a:close/>
                    <a:moveTo>
                      <a:pt x="88201" y="1"/>
                    </a:moveTo>
                    <a:lnTo>
                      <a:pt x="88201" y="470"/>
                    </a:lnTo>
                    <a:lnTo>
                      <a:pt x="88357" y="470"/>
                    </a:lnTo>
                    <a:lnTo>
                      <a:pt x="88357" y="1"/>
                    </a:lnTo>
                    <a:close/>
                    <a:moveTo>
                      <a:pt x="89138" y="1"/>
                    </a:moveTo>
                    <a:lnTo>
                      <a:pt x="89138" y="470"/>
                    </a:lnTo>
                    <a:lnTo>
                      <a:pt x="89296" y="470"/>
                    </a:lnTo>
                    <a:lnTo>
                      <a:pt x="89296" y="1"/>
                    </a:lnTo>
                    <a:close/>
                    <a:moveTo>
                      <a:pt x="90079" y="1"/>
                    </a:moveTo>
                    <a:lnTo>
                      <a:pt x="90079" y="470"/>
                    </a:lnTo>
                    <a:lnTo>
                      <a:pt x="90235" y="470"/>
                    </a:lnTo>
                    <a:lnTo>
                      <a:pt x="90235" y="1"/>
                    </a:lnTo>
                    <a:close/>
                    <a:moveTo>
                      <a:pt x="91017" y="1"/>
                    </a:moveTo>
                    <a:lnTo>
                      <a:pt x="91017" y="470"/>
                    </a:lnTo>
                    <a:lnTo>
                      <a:pt x="91173" y="470"/>
                    </a:lnTo>
                    <a:lnTo>
                      <a:pt x="91173" y="1"/>
                    </a:lnTo>
                    <a:close/>
                    <a:moveTo>
                      <a:pt x="91954" y="1"/>
                    </a:moveTo>
                    <a:lnTo>
                      <a:pt x="91954" y="470"/>
                    </a:lnTo>
                    <a:lnTo>
                      <a:pt x="92112" y="470"/>
                    </a:lnTo>
                    <a:lnTo>
                      <a:pt x="92112" y="1"/>
                    </a:lnTo>
                    <a:close/>
                    <a:moveTo>
                      <a:pt x="92893" y="1"/>
                    </a:moveTo>
                    <a:lnTo>
                      <a:pt x="92893" y="470"/>
                    </a:lnTo>
                    <a:lnTo>
                      <a:pt x="93049" y="470"/>
                    </a:lnTo>
                    <a:lnTo>
                      <a:pt x="93049" y="1"/>
                    </a:lnTo>
                    <a:close/>
                    <a:moveTo>
                      <a:pt x="93832" y="1"/>
                    </a:moveTo>
                    <a:lnTo>
                      <a:pt x="93832" y="470"/>
                    </a:lnTo>
                    <a:lnTo>
                      <a:pt x="93987" y="470"/>
                    </a:lnTo>
                    <a:lnTo>
                      <a:pt x="93987" y="1"/>
                    </a:lnTo>
                    <a:close/>
                    <a:moveTo>
                      <a:pt x="94770" y="1"/>
                    </a:moveTo>
                    <a:lnTo>
                      <a:pt x="94770" y="470"/>
                    </a:lnTo>
                    <a:lnTo>
                      <a:pt x="94926" y="470"/>
                    </a:lnTo>
                    <a:lnTo>
                      <a:pt x="94926" y="1"/>
                    </a:lnTo>
                    <a:close/>
                    <a:moveTo>
                      <a:pt x="95707" y="1"/>
                    </a:moveTo>
                    <a:lnTo>
                      <a:pt x="95707" y="470"/>
                    </a:lnTo>
                    <a:lnTo>
                      <a:pt x="95865" y="470"/>
                    </a:lnTo>
                    <a:lnTo>
                      <a:pt x="95865" y="1"/>
                    </a:lnTo>
                    <a:close/>
                    <a:moveTo>
                      <a:pt x="96646" y="1"/>
                    </a:moveTo>
                    <a:lnTo>
                      <a:pt x="96646" y="470"/>
                    </a:lnTo>
                    <a:lnTo>
                      <a:pt x="96802" y="470"/>
                    </a:lnTo>
                    <a:lnTo>
                      <a:pt x="96802" y="1"/>
                    </a:lnTo>
                    <a:close/>
                    <a:moveTo>
                      <a:pt x="97585" y="1"/>
                    </a:moveTo>
                    <a:lnTo>
                      <a:pt x="97585" y="470"/>
                    </a:lnTo>
                    <a:lnTo>
                      <a:pt x="97740" y="470"/>
                    </a:lnTo>
                    <a:lnTo>
                      <a:pt x="97740" y="1"/>
                    </a:lnTo>
                    <a:close/>
                    <a:moveTo>
                      <a:pt x="98523" y="1"/>
                    </a:moveTo>
                    <a:lnTo>
                      <a:pt x="98523" y="470"/>
                    </a:lnTo>
                    <a:lnTo>
                      <a:pt x="98679" y="470"/>
                    </a:lnTo>
                    <a:lnTo>
                      <a:pt x="98679" y="1"/>
                    </a:lnTo>
                    <a:close/>
                    <a:moveTo>
                      <a:pt x="99460" y="1"/>
                    </a:moveTo>
                    <a:lnTo>
                      <a:pt x="99460" y="470"/>
                    </a:lnTo>
                    <a:lnTo>
                      <a:pt x="99618" y="470"/>
                    </a:lnTo>
                    <a:lnTo>
                      <a:pt x="99618" y="1"/>
                    </a:lnTo>
                    <a:close/>
                    <a:moveTo>
                      <a:pt x="100399" y="1"/>
                    </a:moveTo>
                    <a:lnTo>
                      <a:pt x="100399" y="470"/>
                    </a:lnTo>
                    <a:lnTo>
                      <a:pt x="100555" y="470"/>
                    </a:lnTo>
                    <a:lnTo>
                      <a:pt x="100555" y="1"/>
                    </a:lnTo>
                    <a:close/>
                    <a:moveTo>
                      <a:pt x="101337" y="1"/>
                    </a:moveTo>
                    <a:lnTo>
                      <a:pt x="101337" y="470"/>
                    </a:lnTo>
                    <a:lnTo>
                      <a:pt x="101493" y="470"/>
                    </a:lnTo>
                    <a:lnTo>
                      <a:pt x="101493" y="1"/>
                    </a:lnTo>
                    <a:close/>
                    <a:moveTo>
                      <a:pt x="102276" y="1"/>
                    </a:moveTo>
                    <a:lnTo>
                      <a:pt x="102276" y="470"/>
                    </a:lnTo>
                    <a:lnTo>
                      <a:pt x="102432" y="470"/>
                    </a:lnTo>
                    <a:lnTo>
                      <a:pt x="102432" y="1"/>
                    </a:lnTo>
                    <a:close/>
                    <a:moveTo>
                      <a:pt x="103213" y="1"/>
                    </a:moveTo>
                    <a:lnTo>
                      <a:pt x="103213" y="470"/>
                    </a:lnTo>
                    <a:lnTo>
                      <a:pt x="103371" y="470"/>
                    </a:lnTo>
                    <a:lnTo>
                      <a:pt x="103371" y="1"/>
                    </a:lnTo>
                    <a:close/>
                    <a:moveTo>
                      <a:pt x="104152" y="1"/>
                    </a:moveTo>
                    <a:lnTo>
                      <a:pt x="104152" y="470"/>
                    </a:lnTo>
                    <a:lnTo>
                      <a:pt x="104309" y="470"/>
                    </a:lnTo>
                    <a:lnTo>
                      <a:pt x="104309" y="1"/>
                    </a:lnTo>
                    <a:close/>
                    <a:moveTo>
                      <a:pt x="105090" y="1"/>
                    </a:moveTo>
                    <a:lnTo>
                      <a:pt x="105090" y="470"/>
                    </a:lnTo>
                    <a:lnTo>
                      <a:pt x="105246" y="470"/>
                    </a:lnTo>
                    <a:lnTo>
                      <a:pt x="105246" y="1"/>
                    </a:lnTo>
                    <a:close/>
                    <a:moveTo>
                      <a:pt x="106029" y="1"/>
                    </a:moveTo>
                    <a:lnTo>
                      <a:pt x="106029" y="470"/>
                    </a:lnTo>
                    <a:lnTo>
                      <a:pt x="106185" y="470"/>
                    </a:lnTo>
                    <a:lnTo>
                      <a:pt x="106185" y="1"/>
                    </a:lnTo>
                    <a:close/>
                    <a:moveTo>
                      <a:pt x="106968" y="1"/>
                    </a:moveTo>
                    <a:lnTo>
                      <a:pt x="106968" y="470"/>
                    </a:lnTo>
                    <a:lnTo>
                      <a:pt x="107123" y="470"/>
                    </a:lnTo>
                    <a:lnTo>
                      <a:pt x="107123" y="1"/>
                    </a:lnTo>
                    <a:close/>
                    <a:moveTo>
                      <a:pt x="107904" y="1"/>
                    </a:moveTo>
                    <a:lnTo>
                      <a:pt x="107904" y="470"/>
                    </a:lnTo>
                    <a:lnTo>
                      <a:pt x="108062" y="470"/>
                    </a:lnTo>
                    <a:lnTo>
                      <a:pt x="108062" y="1"/>
                    </a:lnTo>
                    <a:close/>
                    <a:moveTo>
                      <a:pt x="108843" y="1"/>
                    </a:moveTo>
                    <a:lnTo>
                      <a:pt x="108843" y="470"/>
                    </a:lnTo>
                    <a:lnTo>
                      <a:pt x="108999" y="470"/>
                    </a:lnTo>
                    <a:lnTo>
                      <a:pt x="108999" y="1"/>
                    </a:lnTo>
                    <a:close/>
                    <a:moveTo>
                      <a:pt x="109782" y="1"/>
                    </a:moveTo>
                    <a:lnTo>
                      <a:pt x="109782" y="470"/>
                    </a:lnTo>
                    <a:lnTo>
                      <a:pt x="109938" y="470"/>
                    </a:lnTo>
                    <a:lnTo>
                      <a:pt x="109938" y="1"/>
                    </a:lnTo>
                    <a:close/>
                    <a:moveTo>
                      <a:pt x="110720" y="1"/>
                    </a:moveTo>
                    <a:lnTo>
                      <a:pt x="110720" y="470"/>
                    </a:lnTo>
                    <a:lnTo>
                      <a:pt x="110876" y="470"/>
                    </a:lnTo>
                    <a:lnTo>
                      <a:pt x="110876" y="1"/>
                    </a:lnTo>
                    <a:close/>
                    <a:moveTo>
                      <a:pt x="111657" y="1"/>
                    </a:moveTo>
                    <a:lnTo>
                      <a:pt x="111657" y="470"/>
                    </a:lnTo>
                    <a:lnTo>
                      <a:pt x="111813" y="470"/>
                    </a:lnTo>
                    <a:lnTo>
                      <a:pt x="111815" y="1"/>
                    </a:lnTo>
                    <a:close/>
                    <a:moveTo>
                      <a:pt x="112596" y="1"/>
                    </a:moveTo>
                    <a:lnTo>
                      <a:pt x="112596" y="470"/>
                    </a:lnTo>
                    <a:lnTo>
                      <a:pt x="112752" y="470"/>
                    </a:lnTo>
                    <a:lnTo>
                      <a:pt x="112752" y="1"/>
                    </a:lnTo>
                    <a:close/>
                    <a:moveTo>
                      <a:pt x="113535" y="1"/>
                    </a:moveTo>
                    <a:lnTo>
                      <a:pt x="113535" y="470"/>
                    </a:lnTo>
                    <a:lnTo>
                      <a:pt x="113691" y="470"/>
                    </a:lnTo>
                    <a:lnTo>
                      <a:pt x="113691" y="1"/>
                    </a:lnTo>
                    <a:close/>
                    <a:moveTo>
                      <a:pt x="114472" y="1"/>
                    </a:moveTo>
                    <a:lnTo>
                      <a:pt x="114472" y="470"/>
                    </a:lnTo>
                    <a:lnTo>
                      <a:pt x="114629" y="470"/>
                    </a:lnTo>
                    <a:lnTo>
                      <a:pt x="114629" y="1"/>
                    </a:lnTo>
                    <a:close/>
                    <a:moveTo>
                      <a:pt x="115410" y="1"/>
                    </a:moveTo>
                    <a:lnTo>
                      <a:pt x="115410" y="470"/>
                    </a:lnTo>
                    <a:lnTo>
                      <a:pt x="115566" y="470"/>
                    </a:lnTo>
                    <a:lnTo>
                      <a:pt x="115566" y="1"/>
                    </a:lnTo>
                    <a:close/>
                    <a:moveTo>
                      <a:pt x="116349" y="1"/>
                    </a:moveTo>
                    <a:lnTo>
                      <a:pt x="116349" y="470"/>
                    </a:lnTo>
                    <a:lnTo>
                      <a:pt x="116505" y="470"/>
                    </a:lnTo>
                    <a:lnTo>
                      <a:pt x="116505" y="1"/>
                    </a:lnTo>
                    <a:close/>
                    <a:moveTo>
                      <a:pt x="117288" y="1"/>
                    </a:moveTo>
                    <a:lnTo>
                      <a:pt x="117288" y="470"/>
                    </a:lnTo>
                    <a:lnTo>
                      <a:pt x="117443" y="470"/>
                    </a:lnTo>
                    <a:lnTo>
                      <a:pt x="117443" y="1"/>
                    </a:lnTo>
                    <a:close/>
                    <a:moveTo>
                      <a:pt x="118224" y="1"/>
                    </a:moveTo>
                    <a:lnTo>
                      <a:pt x="118224" y="470"/>
                    </a:lnTo>
                    <a:lnTo>
                      <a:pt x="118382" y="470"/>
                    </a:lnTo>
                    <a:lnTo>
                      <a:pt x="118382" y="1"/>
                    </a:lnTo>
                    <a:close/>
                    <a:moveTo>
                      <a:pt x="119163" y="1"/>
                    </a:moveTo>
                    <a:lnTo>
                      <a:pt x="119163" y="470"/>
                    </a:lnTo>
                    <a:lnTo>
                      <a:pt x="119321" y="470"/>
                    </a:lnTo>
                    <a:lnTo>
                      <a:pt x="119321" y="1"/>
                    </a:lnTo>
                    <a:close/>
                    <a:moveTo>
                      <a:pt x="120102" y="1"/>
                    </a:moveTo>
                    <a:lnTo>
                      <a:pt x="120102" y="470"/>
                    </a:lnTo>
                    <a:lnTo>
                      <a:pt x="120258" y="470"/>
                    </a:lnTo>
                    <a:lnTo>
                      <a:pt x="120258" y="1"/>
                    </a:lnTo>
                    <a:close/>
                    <a:moveTo>
                      <a:pt x="121040" y="1"/>
                    </a:moveTo>
                    <a:lnTo>
                      <a:pt x="121040" y="470"/>
                    </a:lnTo>
                    <a:lnTo>
                      <a:pt x="121196" y="470"/>
                    </a:lnTo>
                    <a:lnTo>
                      <a:pt x="121196" y="1"/>
                    </a:lnTo>
                    <a:close/>
                    <a:moveTo>
                      <a:pt x="121977" y="1"/>
                    </a:moveTo>
                    <a:lnTo>
                      <a:pt x="121977" y="470"/>
                    </a:lnTo>
                    <a:lnTo>
                      <a:pt x="122135" y="470"/>
                    </a:lnTo>
                    <a:lnTo>
                      <a:pt x="122135" y="1"/>
                    </a:lnTo>
                    <a:close/>
                    <a:moveTo>
                      <a:pt x="122916" y="1"/>
                    </a:moveTo>
                    <a:lnTo>
                      <a:pt x="122916" y="470"/>
                    </a:lnTo>
                    <a:lnTo>
                      <a:pt x="123074" y="470"/>
                    </a:lnTo>
                    <a:lnTo>
                      <a:pt x="123074" y="1"/>
                    </a:lnTo>
                    <a:close/>
                    <a:moveTo>
                      <a:pt x="123855" y="1"/>
                    </a:moveTo>
                    <a:lnTo>
                      <a:pt x="123855" y="470"/>
                    </a:lnTo>
                    <a:lnTo>
                      <a:pt x="124010" y="470"/>
                    </a:lnTo>
                    <a:lnTo>
                      <a:pt x="124010" y="1"/>
                    </a:lnTo>
                    <a:close/>
                    <a:moveTo>
                      <a:pt x="124793" y="1"/>
                    </a:moveTo>
                    <a:lnTo>
                      <a:pt x="124793" y="470"/>
                    </a:lnTo>
                    <a:lnTo>
                      <a:pt x="124949" y="470"/>
                    </a:lnTo>
                    <a:lnTo>
                      <a:pt x="124949" y="1"/>
                    </a:lnTo>
                    <a:close/>
                    <a:moveTo>
                      <a:pt x="125732" y="1"/>
                    </a:moveTo>
                    <a:lnTo>
                      <a:pt x="125732" y="470"/>
                    </a:lnTo>
                    <a:lnTo>
                      <a:pt x="125888" y="470"/>
                    </a:lnTo>
                    <a:lnTo>
                      <a:pt x="12588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ext">
  <p:cSld name="CUSTOM_11">
    <p:spTree>
      <p:nvGrpSpPr>
        <p:cNvPr id="1" name="Shape 740"/>
        <p:cNvGrpSpPr/>
        <p:nvPr/>
      </p:nvGrpSpPr>
      <p:grpSpPr>
        <a:xfrm>
          <a:off x="0" y="0"/>
          <a:ext cx="0" cy="0"/>
          <a:chOff x="0" y="0"/>
          <a:chExt cx="0" cy="0"/>
        </a:xfrm>
      </p:grpSpPr>
      <p:sp>
        <p:nvSpPr>
          <p:cNvPr id="741" name="Google Shape;741;p1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742" name="Google Shape;742;p16"/>
          <p:cNvSpPr txBox="1">
            <a:spLocks noGrp="1"/>
          </p:cNvSpPr>
          <p:nvPr>
            <p:ph type="body" idx="1"/>
          </p:nvPr>
        </p:nvSpPr>
        <p:spPr>
          <a:xfrm>
            <a:off x="1084800" y="1301850"/>
            <a:ext cx="6974400" cy="27990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SzPts val="1200"/>
              <a:buFont typeface="Work Sans Light"/>
              <a:buChar char="●"/>
              <a:defRPr/>
            </a:lvl1pPr>
            <a:lvl2pPr marL="914400" lvl="1" indent="-304800" rtl="0">
              <a:lnSpc>
                <a:spcPct val="100000"/>
              </a:lnSpc>
              <a:spcBef>
                <a:spcPts val="0"/>
              </a:spcBef>
              <a:spcAft>
                <a:spcPts val="0"/>
              </a:spcAft>
              <a:buSzPts val="1200"/>
              <a:buFont typeface="Nunito Light"/>
              <a:buChar char="○"/>
              <a:defRPr/>
            </a:lvl2pPr>
            <a:lvl3pPr marL="1371600" lvl="2" indent="-304800" rtl="0">
              <a:lnSpc>
                <a:spcPct val="100000"/>
              </a:lnSpc>
              <a:spcBef>
                <a:spcPts val="0"/>
              </a:spcBef>
              <a:spcAft>
                <a:spcPts val="0"/>
              </a:spcAft>
              <a:buSzPts val="1200"/>
              <a:buFont typeface="Nunito Light"/>
              <a:buChar char="■"/>
              <a:defRPr/>
            </a:lvl3pPr>
            <a:lvl4pPr marL="1828800" lvl="3" indent="-304800" rtl="0">
              <a:lnSpc>
                <a:spcPct val="100000"/>
              </a:lnSpc>
              <a:spcBef>
                <a:spcPts val="0"/>
              </a:spcBef>
              <a:spcAft>
                <a:spcPts val="0"/>
              </a:spcAft>
              <a:buSzPts val="1200"/>
              <a:buFont typeface="Nunito Light"/>
              <a:buChar char="●"/>
              <a:defRPr/>
            </a:lvl4pPr>
            <a:lvl5pPr marL="2286000" lvl="4" indent="-304800" rtl="0">
              <a:lnSpc>
                <a:spcPct val="100000"/>
              </a:lnSpc>
              <a:spcBef>
                <a:spcPts val="0"/>
              </a:spcBef>
              <a:spcAft>
                <a:spcPts val="0"/>
              </a:spcAft>
              <a:buSzPts val="1200"/>
              <a:buFont typeface="Nunito Light"/>
              <a:buChar char="○"/>
              <a:defRPr/>
            </a:lvl5pPr>
            <a:lvl6pPr marL="2743200" lvl="5" indent="-304800" rtl="0">
              <a:lnSpc>
                <a:spcPct val="100000"/>
              </a:lnSpc>
              <a:spcBef>
                <a:spcPts val="0"/>
              </a:spcBef>
              <a:spcAft>
                <a:spcPts val="0"/>
              </a:spcAft>
              <a:buSzPts val="1200"/>
              <a:buFont typeface="Nunito Light"/>
              <a:buChar char="■"/>
              <a:defRPr/>
            </a:lvl6pPr>
            <a:lvl7pPr marL="3200400" lvl="6" indent="-304800" rtl="0">
              <a:lnSpc>
                <a:spcPct val="100000"/>
              </a:lnSpc>
              <a:spcBef>
                <a:spcPts val="0"/>
              </a:spcBef>
              <a:spcAft>
                <a:spcPts val="0"/>
              </a:spcAft>
              <a:buSzPts val="1200"/>
              <a:buFont typeface="Nunito Light"/>
              <a:buChar char="●"/>
              <a:defRPr/>
            </a:lvl7pPr>
            <a:lvl8pPr marL="3657600" lvl="7" indent="-304800" rtl="0">
              <a:lnSpc>
                <a:spcPct val="100000"/>
              </a:lnSpc>
              <a:spcBef>
                <a:spcPts val="0"/>
              </a:spcBef>
              <a:spcAft>
                <a:spcPts val="0"/>
              </a:spcAft>
              <a:buSzPts val="1200"/>
              <a:buFont typeface="Nunito Light"/>
              <a:buChar char="○"/>
              <a:defRPr/>
            </a:lvl8pPr>
            <a:lvl9pPr marL="4114800" lvl="8" indent="-304800" rtl="0">
              <a:lnSpc>
                <a:spcPct val="100000"/>
              </a:lnSpc>
              <a:spcBef>
                <a:spcPts val="0"/>
              </a:spcBef>
              <a:spcAft>
                <a:spcPts val="0"/>
              </a:spcAft>
              <a:buSzPts val="1200"/>
              <a:buFont typeface="Nunito Light"/>
              <a:buChar char="■"/>
              <a:defRPr/>
            </a:lvl9pPr>
          </a:lstStyle>
          <a:p>
            <a:endParaRPr/>
          </a:p>
        </p:txBody>
      </p:sp>
      <p:grpSp>
        <p:nvGrpSpPr>
          <p:cNvPr id="743" name="Google Shape;743;p16"/>
          <p:cNvGrpSpPr/>
          <p:nvPr/>
        </p:nvGrpSpPr>
        <p:grpSpPr>
          <a:xfrm flipH="1">
            <a:off x="-3270" y="4582266"/>
            <a:ext cx="9150543" cy="352830"/>
            <a:chOff x="-3270" y="4582266"/>
            <a:chExt cx="9150543" cy="352830"/>
          </a:xfrm>
        </p:grpSpPr>
        <p:sp>
          <p:nvSpPr>
            <p:cNvPr id="744" name="Google Shape;744;p16"/>
            <p:cNvSpPr/>
            <p:nvPr/>
          </p:nvSpPr>
          <p:spPr>
            <a:xfrm>
              <a:off x="3678582" y="4697909"/>
              <a:ext cx="85283" cy="237129"/>
            </a:xfrm>
            <a:custGeom>
              <a:avLst/>
              <a:gdLst/>
              <a:ahLst/>
              <a:cxnLst/>
              <a:rect l="l" t="t" r="r" b="b"/>
              <a:pathLst>
                <a:path w="1284" h="12754" extrusionOk="0">
                  <a:moveTo>
                    <a:pt x="161" y="0"/>
                  </a:moveTo>
                  <a:cubicBezTo>
                    <a:pt x="72" y="0"/>
                    <a:pt x="0" y="171"/>
                    <a:pt x="0" y="383"/>
                  </a:cubicBezTo>
                  <a:lnTo>
                    <a:pt x="0" y="12659"/>
                  </a:lnTo>
                  <a:cubicBezTo>
                    <a:pt x="0" y="12730"/>
                    <a:pt x="8" y="12754"/>
                    <a:pt x="22" y="12754"/>
                  </a:cubicBezTo>
                  <a:cubicBezTo>
                    <a:pt x="50" y="12754"/>
                    <a:pt x="102" y="12659"/>
                    <a:pt x="161" y="12659"/>
                  </a:cubicBezTo>
                  <a:lnTo>
                    <a:pt x="1124" y="12659"/>
                  </a:lnTo>
                  <a:cubicBezTo>
                    <a:pt x="1183" y="12659"/>
                    <a:pt x="1234" y="12754"/>
                    <a:pt x="1262" y="12754"/>
                  </a:cubicBezTo>
                  <a:cubicBezTo>
                    <a:pt x="1275" y="12754"/>
                    <a:pt x="1283" y="12730"/>
                    <a:pt x="1283" y="12659"/>
                  </a:cubicBezTo>
                  <a:lnTo>
                    <a:pt x="1283" y="383"/>
                  </a:lnTo>
                  <a:cubicBezTo>
                    <a:pt x="1283" y="171"/>
                    <a:pt x="1212" y="0"/>
                    <a:pt x="11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16"/>
            <p:cNvSpPr/>
            <p:nvPr/>
          </p:nvSpPr>
          <p:spPr>
            <a:xfrm>
              <a:off x="3819194" y="4803775"/>
              <a:ext cx="67018" cy="131263"/>
            </a:xfrm>
            <a:custGeom>
              <a:avLst/>
              <a:gdLst/>
              <a:ahLst/>
              <a:cxnLst/>
              <a:rect l="l" t="t" r="r" b="b"/>
              <a:pathLst>
                <a:path w="1009" h="7060" extrusionOk="0">
                  <a:moveTo>
                    <a:pt x="160" y="0"/>
                  </a:moveTo>
                  <a:cubicBezTo>
                    <a:pt x="72" y="0"/>
                    <a:pt x="1" y="171"/>
                    <a:pt x="1" y="384"/>
                  </a:cubicBezTo>
                  <a:lnTo>
                    <a:pt x="1" y="6965"/>
                  </a:lnTo>
                  <a:cubicBezTo>
                    <a:pt x="1" y="7036"/>
                    <a:pt x="9" y="7060"/>
                    <a:pt x="22" y="7060"/>
                  </a:cubicBezTo>
                  <a:cubicBezTo>
                    <a:pt x="50" y="7060"/>
                    <a:pt x="101" y="6965"/>
                    <a:pt x="160" y="6965"/>
                  </a:cubicBezTo>
                  <a:lnTo>
                    <a:pt x="848" y="6965"/>
                  </a:lnTo>
                  <a:cubicBezTo>
                    <a:pt x="908" y="6965"/>
                    <a:pt x="959" y="7060"/>
                    <a:pt x="987" y="7060"/>
                  </a:cubicBezTo>
                  <a:cubicBezTo>
                    <a:pt x="1001" y="7060"/>
                    <a:pt x="1009" y="7036"/>
                    <a:pt x="1009" y="6965"/>
                  </a:cubicBezTo>
                  <a:lnTo>
                    <a:pt x="1009" y="384"/>
                  </a:lnTo>
                  <a:cubicBezTo>
                    <a:pt x="1009" y="171"/>
                    <a:pt x="937"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16"/>
            <p:cNvSpPr/>
            <p:nvPr/>
          </p:nvSpPr>
          <p:spPr>
            <a:xfrm>
              <a:off x="3953362" y="4844920"/>
              <a:ext cx="61704" cy="90118"/>
            </a:xfrm>
            <a:custGeom>
              <a:avLst/>
              <a:gdLst/>
              <a:ahLst/>
              <a:cxnLst/>
              <a:rect l="l" t="t" r="r" b="b"/>
              <a:pathLst>
                <a:path w="929" h="4847" extrusionOk="0">
                  <a:moveTo>
                    <a:pt x="162" y="0"/>
                  </a:moveTo>
                  <a:cubicBezTo>
                    <a:pt x="74" y="0"/>
                    <a:pt x="1" y="171"/>
                    <a:pt x="1" y="383"/>
                  </a:cubicBezTo>
                  <a:lnTo>
                    <a:pt x="1" y="4752"/>
                  </a:lnTo>
                  <a:cubicBezTo>
                    <a:pt x="1" y="4823"/>
                    <a:pt x="9" y="4847"/>
                    <a:pt x="23" y="4847"/>
                  </a:cubicBezTo>
                  <a:cubicBezTo>
                    <a:pt x="51" y="4847"/>
                    <a:pt x="104" y="4752"/>
                    <a:pt x="162" y="4752"/>
                  </a:cubicBezTo>
                  <a:lnTo>
                    <a:pt x="767" y="4752"/>
                  </a:lnTo>
                  <a:cubicBezTo>
                    <a:pt x="826" y="4752"/>
                    <a:pt x="877" y="4847"/>
                    <a:pt x="905" y="4847"/>
                  </a:cubicBezTo>
                  <a:cubicBezTo>
                    <a:pt x="919" y="4847"/>
                    <a:pt x="927" y="4823"/>
                    <a:pt x="927" y="4752"/>
                  </a:cubicBezTo>
                  <a:lnTo>
                    <a:pt x="929" y="383"/>
                  </a:lnTo>
                  <a:cubicBezTo>
                    <a:pt x="929" y="171"/>
                    <a:pt x="857" y="0"/>
                    <a:pt x="7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16"/>
            <p:cNvSpPr/>
            <p:nvPr/>
          </p:nvSpPr>
          <p:spPr>
            <a:xfrm>
              <a:off x="4082229" y="4815870"/>
              <a:ext cx="67000" cy="119163"/>
            </a:xfrm>
            <a:custGeom>
              <a:avLst/>
              <a:gdLst/>
              <a:ahLst/>
              <a:cxnLst/>
              <a:rect l="l" t="t" r="r" b="b"/>
              <a:pathLst>
                <a:path w="1009" h="10492" extrusionOk="0">
                  <a:moveTo>
                    <a:pt x="162" y="0"/>
                  </a:moveTo>
                  <a:cubicBezTo>
                    <a:pt x="72" y="0"/>
                    <a:pt x="1" y="171"/>
                    <a:pt x="1" y="384"/>
                  </a:cubicBezTo>
                  <a:lnTo>
                    <a:pt x="1" y="10397"/>
                  </a:lnTo>
                  <a:cubicBezTo>
                    <a:pt x="1" y="10468"/>
                    <a:pt x="9" y="10492"/>
                    <a:pt x="23" y="10492"/>
                  </a:cubicBezTo>
                  <a:cubicBezTo>
                    <a:pt x="50" y="10492"/>
                    <a:pt x="102" y="10397"/>
                    <a:pt x="162" y="10397"/>
                  </a:cubicBezTo>
                  <a:lnTo>
                    <a:pt x="849" y="10397"/>
                  </a:lnTo>
                  <a:cubicBezTo>
                    <a:pt x="908" y="10397"/>
                    <a:pt x="959" y="10492"/>
                    <a:pt x="987" y="10492"/>
                  </a:cubicBezTo>
                  <a:cubicBezTo>
                    <a:pt x="1001" y="10492"/>
                    <a:pt x="1009" y="10468"/>
                    <a:pt x="1009" y="10397"/>
                  </a:cubicBezTo>
                  <a:lnTo>
                    <a:pt x="1009" y="384"/>
                  </a:lnTo>
                  <a:cubicBezTo>
                    <a:pt x="1009" y="171"/>
                    <a:pt x="937" y="0"/>
                    <a:pt x="8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16"/>
            <p:cNvSpPr/>
            <p:nvPr/>
          </p:nvSpPr>
          <p:spPr>
            <a:xfrm>
              <a:off x="4213728" y="4815879"/>
              <a:ext cx="67084" cy="119159"/>
            </a:xfrm>
            <a:custGeom>
              <a:avLst/>
              <a:gdLst/>
              <a:ahLst/>
              <a:cxnLst/>
              <a:rect l="l" t="t" r="r" b="b"/>
              <a:pathLst>
                <a:path w="1010" h="6409" extrusionOk="0">
                  <a:moveTo>
                    <a:pt x="160" y="0"/>
                  </a:moveTo>
                  <a:cubicBezTo>
                    <a:pt x="72" y="0"/>
                    <a:pt x="1" y="171"/>
                    <a:pt x="1" y="383"/>
                  </a:cubicBezTo>
                  <a:lnTo>
                    <a:pt x="1" y="6314"/>
                  </a:lnTo>
                  <a:cubicBezTo>
                    <a:pt x="1" y="6385"/>
                    <a:pt x="9" y="6409"/>
                    <a:pt x="22" y="6409"/>
                  </a:cubicBezTo>
                  <a:cubicBezTo>
                    <a:pt x="50" y="6409"/>
                    <a:pt x="102" y="6314"/>
                    <a:pt x="160" y="6314"/>
                  </a:cubicBezTo>
                  <a:lnTo>
                    <a:pt x="848" y="6314"/>
                  </a:lnTo>
                  <a:cubicBezTo>
                    <a:pt x="908" y="6314"/>
                    <a:pt x="959" y="6409"/>
                    <a:pt x="987" y="6409"/>
                  </a:cubicBezTo>
                  <a:cubicBezTo>
                    <a:pt x="1001" y="6409"/>
                    <a:pt x="1009" y="6385"/>
                    <a:pt x="1009" y="6314"/>
                  </a:cubicBezTo>
                  <a:lnTo>
                    <a:pt x="1009" y="383"/>
                  </a:lnTo>
                  <a:cubicBezTo>
                    <a:pt x="1009" y="171"/>
                    <a:pt x="938"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16"/>
            <p:cNvSpPr/>
            <p:nvPr/>
          </p:nvSpPr>
          <p:spPr>
            <a:xfrm>
              <a:off x="4345240" y="4831590"/>
              <a:ext cx="67084" cy="103449"/>
            </a:xfrm>
            <a:custGeom>
              <a:avLst/>
              <a:gdLst/>
              <a:ahLst/>
              <a:cxnLst/>
              <a:rect l="l" t="t" r="r" b="b"/>
              <a:pathLst>
                <a:path w="1010" h="5564" extrusionOk="0">
                  <a:moveTo>
                    <a:pt x="162" y="0"/>
                  </a:moveTo>
                  <a:cubicBezTo>
                    <a:pt x="72" y="0"/>
                    <a:pt x="1" y="173"/>
                    <a:pt x="1" y="384"/>
                  </a:cubicBezTo>
                  <a:lnTo>
                    <a:pt x="1" y="5469"/>
                  </a:lnTo>
                  <a:cubicBezTo>
                    <a:pt x="1" y="5540"/>
                    <a:pt x="9" y="5564"/>
                    <a:pt x="23" y="5564"/>
                  </a:cubicBezTo>
                  <a:cubicBezTo>
                    <a:pt x="51" y="5564"/>
                    <a:pt x="103" y="5469"/>
                    <a:pt x="162" y="5469"/>
                  </a:cubicBezTo>
                  <a:lnTo>
                    <a:pt x="850" y="5469"/>
                  </a:lnTo>
                  <a:cubicBezTo>
                    <a:pt x="908" y="5469"/>
                    <a:pt x="960" y="5564"/>
                    <a:pt x="987" y="5564"/>
                  </a:cubicBezTo>
                  <a:cubicBezTo>
                    <a:pt x="1001" y="5564"/>
                    <a:pt x="1009" y="5540"/>
                    <a:pt x="1009" y="5469"/>
                  </a:cubicBezTo>
                  <a:lnTo>
                    <a:pt x="1009" y="384"/>
                  </a:lnTo>
                  <a:cubicBezTo>
                    <a:pt x="1009" y="173"/>
                    <a:pt x="938" y="0"/>
                    <a:pt x="8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16"/>
            <p:cNvSpPr/>
            <p:nvPr/>
          </p:nvSpPr>
          <p:spPr>
            <a:xfrm>
              <a:off x="4475888" y="4763169"/>
              <a:ext cx="68878" cy="171869"/>
            </a:xfrm>
            <a:custGeom>
              <a:avLst/>
              <a:gdLst/>
              <a:ahLst/>
              <a:cxnLst/>
              <a:rect l="l" t="t" r="r" b="b"/>
              <a:pathLst>
                <a:path w="1037" h="9244" extrusionOk="0">
                  <a:moveTo>
                    <a:pt x="162" y="1"/>
                  </a:moveTo>
                  <a:cubicBezTo>
                    <a:pt x="74" y="1"/>
                    <a:pt x="1" y="173"/>
                    <a:pt x="1" y="386"/>
                  </a:cubicBezTo>
                  <a:lnTo>
                    <a:pt x="1" y="9149"/>
                  </a:lnTo>
                  <a:cubicBezTo>
                    <a:pt x="1" y="9220"/>
                    <a:pt x="9" y="9244"/>
                    <a:pt x="23" y="9244"/>
                  </a:cubicBezTo>
                  <a:cubicBezTo>
                    <a:pt x="51" y="9244"/>
                    <a:pt x="104" y="9149"/>
                    <a:pt x="162" y="9149"/>
                  </a:cubicBezTo>
                  <a:lnTo>
                    <a:pt x="875" y="9149"/>
                  </a:lnTo>
                  <a:cubicBezTo>
                    <a:pt x="935" y="9149"/>
                    <a:pt x="987" y="9244"/>
                    <a:pt x="1015" y="9244"/>
                  </a:cubicBezTo>
                  <a:cubicBezTo>
                    <a:pt x="1029" y="9244"/>
                    <a:pt x="1037" y="9220"/>
                    <a:pt x="1037" y="9149"/>
                  </a:cubicBezTo>
                  <a:lnTo>
                    <a:pt x="1037" y="386"/>
                  </a:lnTo>
                  <a:cubicBezTo>
                    <a:pt x="1037" y="173"/>
                    <a:pt x="965" y="1"/>
                    <a:pt x="8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16"/>
            <p:cNvSpPr/>
            <p:nvPr/>
          </p:nvSpPr>
          <p:spPr>
            <a:xfrm>
              <a:off x="4604743" y="4740877"/>
              <a:ext cx="74258" cy="194161"/>
            </a:xfrm>
            <a:custGeom>
              <a:avLst/>
              <a:gdLst/>
              <a:ahLst/>
              <a:cxnLst/>
              <a:rect l="l" t="t" r="r" b="b"/>
              <a:pathLst>
                <a:path w="1118" h="10443" extrusionOk="0">
                  <a:moveTo>
                    <a:pt x="162" y="1"/>
                  </a:moveTo>
                  <a:cubicBezTo>
                    <a:pt x="72" y="1"/>
                    <a:pt x="1" y="171"/>
                    <a:pt x="1" y="384"/>
                  </a:cubicBezTo>
                  <a:lnTo>
                    <a:pt x="1" y="10348"/>
                  </a:lnTo>
                  <a:cubicBezTo>
                    <a:pt x="1" y="10419"/>
                    <a:pt x="9" y="10443"/>
                    <a:pt x="22" y="10443"/>
                  </a:cubicBezTo>
                  <a:cubicBezTo>
                    <a:pt x="50" y="10443"/>
                    <a:pt x="102" y="10348"/>
                    <a:pt x="162" y="10348"/>
                  </a:cubicBezTo>
                  <a:lnTo>
                    <a:pt x="958" y="10348"/>
                  </a:lnTo>
                  <a:cubicBezTo>
                    <a:pt x="1016" y="10348"/>
                    <a:pt x="1068" y="10443"/>
                    <a:pt x="1095" y="10443"/>
                  </a:cubicBezTo>
                  <a:cubicBezTo>
                    <a:pt x="1109" y="10443"/>
                    <a:pt x="1117" y="10419"/>
                    <a:pt x="1117" y="10348"/>
                  </a:cubicBezTo>
                  <a:lnTo>
                    <a:pt x="1117" y="384"/>
                  </a:lnTo>
                  <a:cubicBezTo>
                    <a:pt x="1117" y="171"/>
                    <a:pt x="1046" y="1"/>
                    <a:pt x="9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16"/>
            <p:cNvSpPr/>
            <p:nvPr/>
          </p:nvSpPr>
          <p:spPr>
            <a:xfrm>
              <a:off x="4734454" y="4697897"/>
              <a:ext cx="77850" cy="237163"/>
            </a:xfrm>
            <a:custGeom>
              <a:avLst/>
              <a:gdLst/>
              <a:ahLst/>
              <a:cxnLst/>
              <a:rect l="l" t="t" r="r" b="b"/>
              <a:pathLst>
                <a:path w="1172" h="17805" extrusionOk="0">
                  <a:moveTo>
                    <a:pt x="161" y="0"/>
                  </a:moveTo>
                  <a:cubicBezTo>
                    <a:pt x="72" y="0"/>
                    <a:pt x="0" y="173"/>
                    <a:pt x="0" y="385"/>
                  </a:cubicBezTo>
                  <a:lnTo>
                    <a:pt x="0" y="17710"/>
                  </a:lnTo>
                  <a:cubicBezTo>
                    <a:pt x="0" y="17781"/>
                    <a:pt x="8" y="17804"/>
                    <a:pt x="22" y="17804"/>
                  </a:cubicBezTo>
                  <a:cubicBezTo>
                    <a:pt x="50" y="17804"/>
                    <a:pt x="102" y="17710"/>
                    <a:pt x="161" y="17710"/>
                  </a:cubicBezTo>
                  <a:lnTo>
                    <a:pt x="1012" y="17710"/>
                  </a:lnTo>
                  <a:cubicBezTo>
                    <a:pt x="1071" y="17710"/>
                    <a:pt x="1122" y="17804"/>
                    <a:pt x="1150" y="17804"/>
                  </a:cubicBezTo>
                  <a:cubicBezTo>
                    <a:pt x="1164" y="17804"/>
                    <a:pt x="1172" y="17781"/>
                    <a:pt x="1172" y="17710"/>
                  </a:cubicBezTo>
                  <a:lnTo>
                    <a:pt x="1172" y="385"/>
                  </a:lnTo>
                  <a:cubicBezTo>
                    <a:pt x="1172" y="173"/>
                    <a:pt x="1100" y="0"/>
                    <a:pt x="10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16"/>
            <p:cNvSpPr/>
            <p:nvPr/>
          </p:nvSpPr>
          <p:spPr>
            <a:xfrm>
              <a:off x="4869626" y="4773469"/>
              <a:ext cx="70671" cy="161569"/>
            </a:xfrm>
            <a:custGeom>
              <a:avLst/>
              <a:gdLst/>
              <a:ahLst/>
              <a:cxnLst/>
              <a:rect l="l" t="t" r="r" b="b"/>
              <a:pathLst>
                <a:path w="1064" h="8690" extrusionOk="0">
                  <a:moveTo>
                    <a:pt x="161" y="1"/>
                  </a:moveTo>
                  <a:cubicBezTo>
                    <a:pt x="72" y="1"/>
                    <a:pt x="0" y="173"/>
                    <a:pt x="0" y="384"/>
                  </a:cubicBezTo>
                  <a:lnTo>
                    <a:pt x="0" y="8595"/>
                  </a:lnTo>
                  <a:cubicBezTo>
                    <a:pt x="0" y="8666"/>
                    <a:pt x="8" y="8690"/>
                    <a:pt x="22" y="8690"/>
                  </a:cubicBezTo>
                  <a:cubicBezTo>
                    <a:pt x="50" y="8690"/>
                    <a:pt x="102" y="8595"/>
                    <a:pt x="161" y="8595"/>
                  </a:cubicBezTo>
                  <a:lnTo>
                    <a:pt x="902" y="8595"/>
                  </a:lnTo>
                  <a:cubicBezTo>
                    <a:pt x="961" y="8595"/>
                    <a:pt x="1013" y="8690"/>
                    <a:pt x="1041" y="8690"/>
                  </a:cubicBezTo>
                  <a:cubicBezTo>
                    <a:pt x="1055" y="8690"/>
                    <a:pt x="1063" y="8666"/>
                    <a:pt x="1063" y="8595"/>
                  </a:cubicBezTo>
                  <a:lnTo>
                    <a:pt x="1063" y="384"/>
                  </a:lnTo>
                  <a:cubicBezTo>
                    <a:pt x="1063" y="173"/>
                    <a:pt x="990" y="1"/>
                    <a:pt x="9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16"/>
            <p:cNvSpPr/>
            <p:nvPr/>
          </p:nvSpPr>
          <p:spPr>
            <a:xfrm>
              <a:off x="4997551" y="4768635"/>
              <a:ext cx="77778" cy="166403"/>
            </a:xfrm>
            <a:custGeom>
              <a:avLst/>
              <a:gdLst/>
              <a:ahLst/>
              <a:cxnLst/>
              <a:rect l="l" t="t" r="r" b="b"/>
              <a:pathLst>
                <a:path w="1171" h="8950" extrusionOk="0">
                  <a:moveTo>
                    <a:pt x="160" y="0"/>
                  </a:moveTo>
                  <a:cubicBezTo>
                    <a:pt x="72" y="0"/>
                    <a:pt x="1" y="173"/>
                    <a:pt x="1" y="383"/>
                  </a:cubicBezTo>
                  <a:lnTo>
                    <a:pt x="1" y="8855"/>
                  </a:lnTo>
                  <a:cubicBezTo>
                    <a:pt x="1" y="8926"/>
                    <a:pt x="9" y="8950"/>
                    <a:pt x="23" y="8950"/>
                  </a:cubicBezTo>
                  <a:cubicBezTo>
                    <a:pt x="50" y="8950"/>
                    <a:pt x="102" y="8855"/>
                    <a:pt x="160" y="8855"/>
                  </a:cubicBezTo>
                  <a:lnTo>
                    <a:pt x="1009" y="8855"/>
                  </a:lnTo>
                  <a:cubicBezTo>
                    <a:pt x="1069" y="8855"/>
                    <a:pt x="1121" y="8950"/>
                    <a:pt x="1149" y="8950"/>
                  </a:cubicBezTo>
                  <a:cubicBezTo>
                    <a:pt x="1163" y="8950"/>
                    <a:pt x="1171" y="8926"/>
                    <a:pt x="1171" y="8855"/>
                  </a:cubicBezTo>
                  <a:lnTo>
                    <a:pt x="1171" y="383"/>
                  </a:lnTo>
                  <a:cubicBezTo>
                    <a:pt x="1171" y="173"/>
                    <a:pt x="1099" y="0"/>
                    <a:pt x="10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16"/>
            <p:cNvSpPr/>
            <p:nvPr/>
          </p:nvSpPr>
          <p:spPr>
            <a:xfrm>
              <a:off x="5130922" y="4855797"/>
              <a:ext cx="74191" cy="79241"/>
            </a:xfrm>
            <a:custGeom>
              <a:avLst/>
              <a:gdLst/>
              <a:ahLst/>
              <a:cxnLst/>
              <a:rect l="l" t="t" r="r" b="b"/>
              <a:pathLst>
                <a:path w="1117" h="4262" extrusionOk="0">
                  <a:moveTo>
                    <a:pt x="160" y="0"/>
                  </a:moveTo>
                  <a:cubicBezTo>
                    <a:pt x="72" y="0"/>
                    <a:pt x="0" y="172"/>
                    <a:pt x="0" y="385"/>
                  </a:cubicBezTo>
                  <a:lnTo>
                    <a:pt x="0" y="4167"/>
                  </a:lnTo>
                  <a:cubicBezTo>
                    <a:pt x="0" y="4238"/>
                    <a:pt x="8" y="4262"/>
                    <a:pt x="22" y="4262"/>
                  </a:cubicBezTo>
                  <a:cubicBezTo>
                    <a:pt x="50" y="4262"/>
                    <a:pt x="101" y="4167"/>
                    <a:pt x="160" y="4167"/>
                  </a:cubicBezTo>
                  <a:lnTo>
                    <a:pt x="956" y="4167"/>
                  </a:lnTo>
                  <a:cubicBezTo>
                    <a:pt x="1014" y="4167"/>
                    <a:pt x="1066" y="4262"/>
                    <a:pt x="1095" y="4262"/>
                  </a:cubicBezTo>
                  <a:cubicBezTo>
                    <a:pt x="1109" y="4262"/>
                    <a:pt x="1117" y="4238"/>
                    <a:pt x="1117" y="4167"/>
                  </a:cubicBezTo>
                  <a:lnTo>
                    <a:pt x="1117" y="385"/>
                  </a:lnTo>
                  <a:cubicBezTo>
                    <a:pt x="1117" y="172"/>
                    <a:pt x="1044" y="0"/>
                    <a:pt x="9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16"/>
            <p:cNvSpPr/>
            <p:nvPr/>
          </p:nvSpPr>
          <p:spPr>
            <a:xfrm>
              <a:off x="5265079" y="4604034"/>
              <a:ext cx="68901" cy="331035"/>
            </a:xfrm>
            <a:custGeom>
              <a:avLst/>
              <a:gdLst/>
              <a:ahLst/>
              <a:cxnLst/>
              <a:rect l="l" t="t" r="r" b="b"/>
              <a:pathLst>
                <a:path w="1037" h="9992" extrusionOk="0">
                  <a:moveTo>
                    <a:pt x="160" y="1"/>
                  </a:moveTo>
                  <a:cubicBezTo>
                    <a:pt x="72" y="1"/>
                    <a:pt x="1" y="171"/>
                    <a:pt x="1" y="384"/>
                  </a:cubicBezTo>
                  <a:lnTo>
                    <a:pt x="1" y="9897"/>
                  </a:lnTo>
                  <a:cubicBezTo>
                    <a:pt x="1" y="9968"/>
                    <a:pt x="9" y="9992"/>
                    <a:pt x="23" y="9992"/>
                  </a:cubicBezTo>
                  <a:cubicBezTo>
                    <a:pt x="50" y="9992"/>
                    <a:pt x="102" y="9897"/>
                    <a:pt x="160" y="9897"/>
                  </a:cubicBezTo>
                  <a:lnTo>
                    <a:pt x="875" y="9897"/>
                  </a:lnTo>
                  <a:cubicBezTo>
                    <a:pt x="934" y="9897"/>
                    <a:pt x="986" y="9992"/>
                    <a:pt x="1014" y="9992"/>
                  </a:cubicBezTo>
                  <a:cubicBezTo>
                    <a:pt x="1029" y="9992"/>
                    <a:pt x="1037" y="9968"/>
                    <a:pt x="1037" y="9897"/>
                  </a:cubicBezTo>
                  <a:lnTo>
                    <a:pt x="1037" y="384"/>
                  </a:lnTo>
                  <a:cubicBezTo>
                    <a:pt x="1037" y="171"/>
                    <a:pt x="963" y="1"/>
                    <a:pt x="8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16"/>
            <p:cNvSpPr/>
            <p:nvPr/>
          </p:nvSpPr>
          <p:spPr>
            <a:xfrm>
              <a:off x="2109277" y="4803738"/>
              <a:ext cx="67084" cy="131300"/>
            </a:xfrm>
            <a:custGeom>
              <a:avLst/>
              <a:gdLst/>
              <a:ahLst/>
              <a:cxnLst/>
              <a:rect l="l" t="t" r="r" b="b"/>
              <a:pathLst>
                <a:path w="1010" h="7062" extrusionOk="0">
                  <a:moveTo>
                    <a:pt x="162" y="1"/>
                  </a:moveTo>
                  <a:cubicBezTo>
                    <a:pt x="72" y="1"/>
                    <a:pt x="1" y="173"/>
                    <a:pt x="1" y="384"/>
                  </a:cubicBezTo>
                  <a:lnTo>
                    <a:pt x="1" y="6967"/>
                  </a:lnTo>
                  <a:cubicBezTo>
                    <a:pt x="1" y="7038"/>
                    <a:pt x="9" y="7062"/>
                    <a:pt x="23" y="7062"/>
                  </a:cubicBezTo>
                  <a:cubicBezTo>
                    <a:pt x="51" y="7062"/>
                    <a:pt x="103" y="6967"/>
                    <a:pt x="162" y="6967"/>
                  </a:cubicBezTo>
                  <a:lnTo>
                    <a:pt x="850" y="6967"/>
                  </a:lnTo>
                  <a:cubicBezTo>
                    <a:pt x="908" y="6967"/>
                    <a:pt x="960" y="7062"/>
                    <a:pt x="987" y="7062"/>
                  </a:cubicBezTo>
                  <a:cubicBezTo>
                    <a:pt x="1001" y="7062"/>
                    <a:pt x="1009" y="7038"/>
                    <a:pt x="1009" y="6967"/>
                  </a:cubicBezTo>
                  <a:lnTo>
                    <a:pt x="1009" y="384"/>
                  </a:lnTo>
                  <a:cubicBezTo>
                    <a:pt x="1009" y="173"/>
                    <a:pt x="938" y="1"/>
                    <a:pt x="8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16"/>
            <p:cNvSpPr/>
            <p:nvPr/>
          </p:nvSpPr>
          <p:spPr>
            <a:xfrm>
              <a:off x="2243578" y="4844920"/>
              <a:ext cx="61571" cy="90118"/>
            </a:xfrm>
            <a:custGeom>
              <a:avLst/>
              <a:gdLst/>
              <a:ahLst/>
              <a:cxnLst/>
              <a:rect l="l" t="t" r="r" b="b"/>
              <a:pathLst>
                <a:path w="927" h="4847" extrusionOk="0">
                  <a:moveTo>
                    <a:pt x="162" y="0"/>
                  </a:moveTo>
                  <a:cubicBezTo>
                    <a:pt x="72" y="0"/>
                    <a:pt x="1" y="171"/>
                    <a:pt x="1" y="383"/>
                  </a:cubicBezTo>
                  <a:lnTo>
                    <a:pt x="1" y="4752"/>
                  </a:lnTo>
                  <a:cubicBezTo>
                    <a:pt x="1" y="4823"/>
                    <a:pt x="9" y="4847"/>
                    <a:pt x="23" y="4847"/>
                  </a:cubicBezTo>
                  <a:cubicBezTo>
                    <a:pt x="51" y="4847"/>
                    <a:pt x="102" y="4752"/>
                    <a:pt x="162" y="4752"/>
                  </a:cubicBezTo>
                  <a:lnTo>
                    <a:pt x="767" y="4752"/>
                  </a:lnTo>
                  <a:cubicBezTo>
                    <a:pt x="826" y="4752"/>
                    <a:pt x="877" y="4847"/>
                    <a:pt x="905" y="4847"/>
                  </a:cubicBezTo>
                  <a:cubicBezTo>
                    <a:pt x="919" y="4847"/>
                    <a:pt x="927" y="4823"/>
                    <a:pt x="927" y="4752"/>
                  </a:cubicBezTo>
                  <a:lnTo>
                    <a:pt x="927" y="383"/>
                  </a:lnTo>
                  <a:cubicBezTo>
                    <a:pt x="927" y="171"/>
                    <a:pt x="855" y="0"/>
                    <a:pt x="7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16"/>
            <p:cNvSpPr/>
            <p:nvPr/>
          </p:nvSpPr>
          <p:spPr>
            <a:xfrm>
              <a:off x="2372433" y="4739966"/>
              <a:ext cx="67018" cy="195073"/>
            </a:xfrm>
            <a:custGeom>
              <a:avLst/>
              <a:gdLst/>
              <a:ahLst/>
              <a:cxnLst/>
              <a:rect l="l" t="t" r="r" b="b"/>
              <a:pathLst>
                <a:path w="1009" h="10492" extrusionOk="0">
                  <a:moveTo>
                    <a:pt x="160" y="0"/>
                  </a:moveTo>
                  <a:cubicBezTo>
                    <a:pt x="72" y="0"/>
                    <a:pt x="1" y="171"/>
                    <a:pt x="1" y="384"/>
                  </a:cubicBezTo>
                  <a:lnTo>
                    <a:pt x="1" y="10397"/>
                  </a:lnTo>
                  <a:cubicBezTo>
                    <a:pt x="1" y="10468"/>
                    <a:pt x="8" y="10492"/>
                    <a:pt x="22" y="10492"/>
                  </a:cubicBezTo>
                  <a:cubicBezTo>
                    <a:pt x="50" y="10492"/>
                    <a:pt x="101" y="10397"/>
                    <a:pt x="160" y="10397"/>
                  </a:cubicBezTo>
                  <a:lnTo>
                    <a:pt x="848" y="10397"/>
                  </a:lnTo>
                  <a:cubicBezTo>
                    <a:pt x="907" y="10397"/>
                    <a:pt x="959" y="10492"/>
                    <a:pt x="987" y="10492"/>
                  </a:cubicBezTo>
                  <a:cubicBezTo>
                    <a:pt x="1001" y="10492"/>
                    <a:pt x="1009" y="10468"/>
                    <a:pt x="1009" y="10397"/>
                  </a:cubicBezTo>
                  <a:lnTo>
                    <a:pt x="1009" y="384"/>
                  </a:lnTo>
                  <a:cubicBezTo>
                    <a:pt x="1009" y="171"/>
                    <a:pt x="936"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16"/>
            <p:cNvSpPr/>
            <p:nvPr/>
          </p:nvSpPr>
          <p:spPr>
            <a:xfrm>
              <a:off x="2503945" y="4815842"/>
              <a:ext cx="67018" cy="119197"/>
            </a:xfrm>
            <a:custGeom>
              <a:avLst/>
              <a:gdLst/>
              <a:ahLst/>
              <a:cxnLst/>
              <a:rect l="l" t="t" r="r" b="b"/>
              <a:pathLst>
                <a:path w="1009" h="6411" extrusionOk="0">
                  <a:moveTo>
                    <a:pt x="160" y="0"/>
                  </a:moveTo>
                  <a:cubicBezTo>
                    <a:pt x="72" y="0"/>
                    <a:pt x="1" y="173"/>
                    <a:pt x="1" y="384"/>
                  </a:cubicBezTo>
                  <a:lnTo>
                    <a:pt x="1" y="6316"/>
                  </a:lnTo>
                  <a:cubicBezTo>
                    <a:pt x="1" y="6387"/>
                    <a:pt x="9" y="6411"/>
                    <a:pt x="22" y="6411"/>
                  </a:cubicBezTo>
                  <a:cubicBezTo>
                    <a:pt x="50" y="6411"/>
                    <a:pt x="101" y="6316"/>
                    <a:pt x="160" y="6316"/>
                  </a:cubicBezTo>
                  <a:lnTo>
                    <a:pt x="848" y="6316"/>
                  </a:lnTo>
                  <a:cubicBezTo>
                    <a:pt x="907" y="6316"/>
                    <a:pt x="959" y="6411"/>
                    <a:pt x="987" y="6411"/>
                  </a:cubicBezTo>
                  <a:cubicBezTo>
                    <a:pt x="1001" y="6411"/>
                    <a:pt x="1009" y="6387"/>
                    <a:pt x="1009" y="6316"/>
                  </a:cubicBezTo>
                  <a:lnTo>
                    <a:pt x="1009" y="384"/>
                  </a:lnTo>
                  <a:cubicBezTo>
                    <a:pt x="1009" y="173"/>
                    <a:pt x="937"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16"/>
            <p:cNvSpPr/>
            <p:nvPr/>
          </p:nvSpPr>
          <p:spPr>
            <a:xfrm>
              <a:off x="2635456" y="4831590"/>
              <a:ext cx="67018" cy="103449"/>
            </a:xfrm>
            <a:custGeom>
              <a:avLst/>
              <a:gdLst/>
              <a:ahLst/>
              <a:cxnLst/>
              <a:rect l="l" t="t" r="r" b="b"/>
              <a:pathLst>
                <a:path w="1009" h="5564" extrusionOk="0">
                  <a:moveTo>
                    <a:pt x="160" y="0"/>
                  </a:moveTo>
                  <a:cubicBezTo>
                    <a:pt x="72" y="0"/>
                    <a:pt x="1" y="173"/>
                    <a:pt x="1" y="384"/>
                  </a:cubicBezTo>
                  <a:lnTo>
                    <a:pt x="1" y="5469"/>
                  </a:lnTo>
                  <a:cubicBezTo>
                    <a:pt x="1" y="5540"/>
                    <a:pt x="9" y="5564"/>
                    <a:pt x="22" y="5564"/>
                  </a:cubicBezTo>
                  <a:cubicBezTo>
                    <a:pt x="50" y="5564"/>
                    <a:pt x="101" y="5469"/>
                    <a:pt x="160" y="5469"/>
                  </a:cubicBezTo>
                  <a:lnTo>
                    <a:pt x="848" y="5469"/>
                  </a:lnTo>
                  <a:cubicBezTo>
                    <a:pt x="907" y="5469"/>
                    <a:pt x="959" y="5564"/>
                    <a:pt x="987" y="5564"/>
                  </a:cubicBezTo>
                  <a:cubicBezTo>
                    <a:pt x="1001" y="5564"/>
                    <a:pt x="1009" y="5540"/>
                    <a:pt x="1009" y="5469"/>
                  </a:cubicBezTo>
                  <a:lnTo>
                    <a:pt x="1009" y="384"/>
                  </a:lnTo>
                  <a:cubicBezTo>
                    <a:pt x="1009" y="173"/>
                    <a:pt x="937"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16"/>
            <p:cNvSpPr/>
            <p:nvPr/>
          </p:nvSpPr>
          <p:spPr>
            <a:xfrm>
              <a:off x="2766105" y="4763169"/>
              <a:ext cx="68878" cy="171869"/>
            </a:xfrm>
            <a:custGeom>
              <a:avLst/>
              <a:gdLst/>
              <a:ahLst/>
              <a:cxnLst/>
              <a:rect l="l" t="t" r="r" b="b"/>
              <a:pathLst>
                <a:path w="1037" h="9244" extrusionOk="0">
                  <a:moveTo>
                    <a:pt x="162" y="1"/>
                  </a:moveTo>
                  <a:cubicBezTo>
                    <a:pt x="74" y="1"/>
                    <a:pt x="1" y="173"/>
                    <a:pt x="1" y="386"/>
                  </a:cubicBezTo>
                  <a:lnTo>
                    <a:pt x="1" y="9149"/>
                  </a:lnTo>
                  <a:cubicBezTo>
                    <a:pt x="1" y="9220"/>
                    <a:pt x="9" y="9244"/>
                    <a:pt x="23" y="9244"/>
                  </a:cubicBezTo>
                  <a:cubicBezTo>
                    <a:pt x="51" y="9244"/>
                    <a:pt x="103" y="9149"/>
                    <a:pt x="162" y="9149"/>
                  </a:cubicBezTo>
                  <a:lnTo>
                    <a:pt x="875" y="9149"/>
                  </a:lnTo>
                  <a:cubicBezTo>
                    <a:pt x="935" y="9149"/>
                    <a:pt x="987" y="9244"/>
                    <a:pt x="1015" y="9244"/>
                  </a:cubicBezTo>
                  <a:cubicBezTo>
                    <a:pt x="1029" y="9244"/>
                    <a:pt x="1037" y="9220"/>
                    <a:pt x="1037" y="9149"/>
                  </a:cubicBezTo>
                  <a:lnTo>
                    <a:pt x="1035" y="386"/>
                  </a:lnTo>
                  <a:cubicBezTo>
                    <a:pt x="1035" y="173"/>
                    <a:pt x="963" y="1"/>
                    <a:pt x="8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16"/>
            <p:cNvSpPr/>
            <p:nvPr/>
          </p:nvSpPr>
          <p:spPr>
            <a:xfrm>
              <a:off x="2894959" y="4740877"/>
              <a:ext cx="74191" cy="194161"/>
            </a:xfrm>
            <a:custGeom>
              <a:avLst/>
              <a:gdLst/>
              <a:ahLst/>
              <a:cxnLst/>
              <a:rect l="l" t="t" r="r" b="b"/>
              <a:pathLst>
                <a:path w="1117" h="10443" extrusionOk="0">
                  <a:moveTo>
                    <a:pt x="160" y="1"/>
                  </a:moveTo>
                  <a:cubicBezTo>
                    <a:pt x="72" y="1"/>
                    <a:pt x="0" y="173"/>
                    <a:pt x="0" y="386"/>
                  </a:cubicBezTo>
                  <a:lnTo>
                    <a:pt x="0" y="10348"/>
                  </a:lnTo>
                  <a:cubicBezTo>
                    <a:pt x="0" y="10419"/>
                    <a:pt x="8" y="10443"/>
                    <a:pt x="22" y="10443"/>
                  </a:cubicBezTo>
                  <a:cubicBezTo>
                    <a:pt x="50" y="10443"/>
                    <a:pt x="101" y="10348"/>
                    <a:pt x="160" y="10348"/>
                  </a:cubicBezTo>
                  <a:lnTo>
                    <a:pt x="956" y="10348"/>
                  </a:lnTo>
                  <a:cubicBezTo>
                    <a:pt x="1016" y="10348"/>
                    <a:pt x="1067" y="10443"/>
                    <a:pt x="1095" y="10443"/>
                  </a:cubicBezTo>
                  <a:cubicBezTo>
                    <a:pt x="1109" y="10443"/>
                    <a:pt x="1117" y="10419"/>
                    <a:pt x="1117" y="10348"/>
                  </a:cubicBezTo>
                  <a:lnTo>
                    <a:pt x="1117" y="386"/>
                  </a:lnTo>
                  <a:cubicBezTo>
                    <a:pt x="1117" y="173"/>
                    <a:pt x="1045" y="1"/>
                    <a:pt x="9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16"/>
            <p:cNvSpPr/>
            <p:nvPr/>
          </p:nvSpPr>
          <p:spPr>
            <a:xfrm>
              <a:off x="3024611" y="4604036"/>
              <a:ext cx="77911" cy="331002"/>
            </a:xfrm>
            <a:custGeom>
              <a:avLst/>
              <a:gdLst/>
              <a:ahLst/>
              <a:cxnLst/>
              <a:rect l="l" t="t" r="r" b="b"/>
              <a:pathLst>
                <a:path w="1173" h="17803" extrusionOk="0">
                  <a:moveTo>
                    <a:pt x="160" y="0"/>
                  </a:moveTo>
                  <a:cubicBezTo>
                    <a:pt x="72" y="0"/>
                    <a:pt x="1" y="171"/>
                    <a:pt x="1" y="383"/>
                  </a:cubicBezTo>
                  <a:lnTo>
                    <a:pt x="1" y="17708"/>
                  </a:lnTo>
                  <a:cubicBezTo>
                    <a:pt x="1" y="17779"/>
                    <a:pt x="9" y="17803"/>
                    <a:pt x="23" y="17803"/>
                  </a:cubicBezTo>
                  <a:cubicBezTo>
                    <a:pt x="50" y="17803"/>
                    <a:pt x="102" y="17708"/>
                    <a:pt x="160" y="17708"/>
                  </a:cubicBezTo>
                  <a:lnTo>
                    <a:pt x="1011" y="17708"/>
                  </a:lnTo>
                  <a:cubicBezTo>
                    <a:pt x="1071" y="17708"/>
                    <a:pt x="1123" y="17803"/>
                    <a:pt x="1151" y="17803"/>
                  </a:cubicBezTo>
                  <a:cubicBezTo>
                    <a:pt x="1165" y="17803"/>
                    <a:pt x="1172" y="17779"/>
                    <a:pt x="1172" y="17708"/>
                  </a:cubicBezTo>
                  <a:lnTo>
                    <a:pt x="1172" y="383"/>
                  </a:lnTo>
                  <a:cubicBezTo>
                    <a:pt x="1172" y="171"/>
                    <a:pt x="1099" y="0"/>
                    <a:pt x="10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16"/>
            <p:cNvSpPr/>
            <p:nvPr/>
          </p:nvSpPr>
          <p:spPr>
            <a:xfrm>
              <a:off x="3159842" y="4773469"/>
              <a:ext cx="70538" cy="161569"/>
            </a:xfrm>
            <a:custGeom>
              <a:avLst/>
              <a:gdLst/>
              <a:ahLst/>
              <a:cxnLst/>
              <a:rect l="l" t="t" r="r" b="b"/>
              <a:pathLst>
                <a:path w="1062" h="8690" extrusionOk="0">
                  <a:moveTo>
                    <a:pt x="160" y="1"/>
                  </a:moveTo>
                  <a:cubicBezTo>
                    <a:pt x="72" y="1"/>
                    <a:pt x="0" y="173"/>
                    <a:pt x="0" y="384"/>
                  </a:cubicBezTo>
                  <a:lnTo>
                    <a:pt x="0" y="8595"/>
                  </a:lnTo>
                  <a:cubicBezTo>
                    <a:pt x="0" y="8666"/>
                    <a:pt x="8" y="8690"/>
                    <a:pt x="22" y="8690"/>
                  </a:cubicBezTo>
                  <a:cubicBezTo>
                    <a:pt x="50" y="8690"/>
                    <a:pt x="101" y="8595"/>
                    <a:pt x="160" y="8595"/>
                  </a:cubicBezTo>
                  <a:lnTo>
                    <a:pt x="902" y="8595"/>
                  </a:lnTo>
                  <a:cubicBezTo>
                    <a:pt x="961" y="8595"/>
                    <a:pt x="1012" y="8690"/>
                    <a:pt x="1040" y="8690"/>
                  </a:cubicBezTo>
                  <a:cubicBezTo>
                    <a:pt x="1054" y="8690"/>
                    <a:pt x="1062" y="8666"/>
                    <a:pt x="1062" y="8595"/>
                  </a:cubicBezTo>
                  <a:lnTo>
                    <a:pt x="1062" y="384"/>
                  </a:lnTo>
                  <a:cubicBezTo>
                    <a:pt x="1062" y="173"/>
                    <a:pt x="990" y="1"/>
                    <a:pt x="9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16"/>
            <p:cNvSpPr/>
            <p:nvPr/>
          </p:nvSpPr>
          <p:spPr>
            <a:xfrm>
              <a:off x="3287701" y="4768673"/>
              <a:ext cx="77844" cy="166366"/>
            </a:xfrm>
            <a:custGeom>
              <a:avLst/>
              <a:gdLst/>
              <a:ahLst/>
              <a:cxnLst/>
              <a:rect l="l" t="t" r="r" b="b"/>
              <a:pathLst>
                <a:path w="1172" h="8948" extrusionOk="0">
                  <a:moveTo>
                    <a:pt x="161" y="0"/>
                  </a:moveTo>
                  <a:cubicBezTo>
                    <a:pt x="72" y="0"/>
                    <a:pt x="0" y="171"/>
                    <a:pt x="0" y="383"/>
                  </a:cubicBezTo>
                  <a:lnTo>
                    <a:pt x="0" y="8853"/>
                  </a:lnTo>
                  <a:cubicBezTo>
                    <a:pt x="0" y="8924"/>
                    <a:pt x="8" y="8948"/>
                    <a:pt x="22" y="8948"/>
                  </a:cubicBezTo>
                  <a:cubicBezTo>
                    <a:pt x="50" y="8948"/>
                    <a:pt x="101" y="8853"/>
                    <a:pt x="161" y="8853"/>
                  </a:cubicBezTo>
                  <a:lnTo>
                    <a:pt x="1010" y="8853"/>
                  </a:lnTo>
                  <a:cubicBezTo>
                    <a:pt x="1070" y="8853"/>
                    <a:pt x="1122" y="8948"/>
                    <a:pt x="1150" y="8948"/>
                  </a:cubicBezTo>
                  <a:cubicBezTo>
                    <a:pt x="1164" y="8948"/>
                    <a:pt x="1172" y="8924"/>
                    <a:pt x="1172" y="8853"/>
                  </a:cubicBezTo>
                  <a:lnTo>
                    <a:pt x="1172" y="383"/>
                  </a:lnTo>
                  <a:cubicBezTo>
                    <a:pt x="1172" y="171"/>
                    <a:pt x="1100" y="0"/>
                    <a:pt x="10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16"/>
            <p:cNvSpPr/>
            <p:nvPr/>
          </p:nvSpPr>
          <p:spPr>
            <a:xfrm>
              <a:off x="3421139" y="4855797"/>
              <a:ext cx="74191" cy="79241"/>
            </a:xfrm>
            <a:custGeom>
              <a:avLst/>
              <a:gdLst/>
              <a:ahLst/>
              <a:cxnLst/>
              <a:rect l="l" t="t" r="r" b="b"/>
              <a:pathLst>
                <a:path w="1117" h="4262" extrusionOk="0">
                  <a:moveTo>
                    <a:pt x="160" y="0"/>
                  </a:moveTo>
                  <a:cubicBezTo>
                    <a:pt x="72" y="0"/>
                    <a:pt x="0" y="172"/>
                    <a:pt x="0" y="385"/>
                  </a:cubicBezTo>
                  <a:lnTo>
                    <a:pt x="0" y="4167"/>
                  </a:lnTo>
                  <a:cubicBezTo>
                    <a:pt x="0" y="4238"/>
                    <a:pt x="8" y="4262"/>
                    <a:pt x="22" y="4262"/>
                  </a:cubicBezTo>
                  <a:cubicBezTo>
                    <a:pt x="50" y="4262"/>
                    <a:pt x="101" y="4167"/>
                    <a:pt x="160" y="4167"/>
                  </a:cubicBezTo>
                  <a:lnTo>
                    <a:pt x="956" y="4167"/>
                  </a:lnTo>
                  <a:cubicBezTo>
                    <a:pt x="1015" y="4167"/>
                    <a:pt x="1067" y="4262"/>
                    <a:pt x="1095" y="4262"/>
                  </a:cubicBezTo>
                  <a:cubicBezTo>
                    <a:pt x="1109" y="4262"/>
                    <a:pt x="1117" y="4238"/>
                    <a:pt x="1117" y="4167"/>
                  </a:cubicBezTo>
                  <a:lnTo>
                    <a:pt x="1117" y="385"/>
                  </a:lnTo>
                  <a:cubicBezTo>
                    <a:pt x="1117" y="172"/>
                    <a:pt x="1045" y="0"/>
                    <a:pt x="9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16"/>
            <p:cNvSpPr/>
            <p:nvPr/>
          </p:nvSpPr>
          <p:spPr>
            <a:xfrm>
              <a:off x="3555307" y="4749262"/>
              <a:ext cx="68745" cy="185776"/>
            </a:xfrm>
            <a:custGeom>
              <a:avLst/>
              <a:gdLst/>
              <a:ahLst/>
              <a:cxnLst/>
              <a:rect l="l" t="t" r="r" b="b"/>
              <a:pathLst>
                <a:path w="1035" h="9992" extrusionOk="0">
                  <a:moveTo>
                    <a:pt x="160" y="1"/>
                  </a:moveTo>
                  <a:cubicBezTo>
                    <a:pt x="72" y="1"/>
                    <a:pt x="1" y="173"/>
                    <a:pt x="1" y="386"/>
                  </a:cubicBezTo>
                  <a:lnTo>
                    <a:pt x="1" y="9897"/>
                  </a:lnTo>
                  <a:cubicBezTo>
                    <a:pt x="1" y="9968"/>
                    <a:pt x="9" y="9992"/>
                    <a:pt x="23" y="9992"/>
                  </a:cubicBezTo>
                  <a:cubicBezTo>
                    <a:pt x="50" y="9992"/>
                    <a:pt x="102" y="9897"/>
                    <a:pt x="160" y="9897"/>
                  </a:cubicBezTo>
                  <a:lnTo>
                    <a:pt x="875" y="9897"/>
                  </a:lnTo>
                  <a:cubicBezTo>
                    <a:pt x="934" y="9897"/>
                    <a:pt x="985" y="9992"/>
                    <a:pt x="1013" y="9992"/>
                  </a:cubicBezTo>
                  <a:cubicBezTo>
                    <a:pt x="1027" y="9992"/>
                    <a:pt x="1035" y="9968"/>
                    <a:pt x="1035" y="9897"/>
                  </a:cubicBezTo>
                  <a:lnTo>
                    <a:pt x="1035" y="386"/>
                  </a:lnTo>
                  <a:cubicBezTo>
                    <a:pt x="1035" y="173"/>
                    <a:pt x="963" y="1"/>
                    <a:pt x="8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16"/>
            <p:cNvSpPr/>
            <p:nvPr/>
          </p:nvSpPr>
          <p:spPr>
            <a:xfrm>
              <a:off x="5520011" y="4697909"/>
              <a:ext cx="85283" cy="237129"/>
            </a:xfrm>
            <a:custGeom>
              <a:avLst/>
              <a:gdLst/>
              <a:ahLst/>
              <a:cxnLst/>
              <a:rect l="l" t="t" r="r" b="b"/>
              <a:pathLst>
                <a:path w="1284" h="12754" extrusionOk="0">
                  <a:moveTo>
                    <a:pt x="160" y="0"/>
                  </a:moveTo>
                  <a:cubicBezTo>
                    <a:pt x="72" y="0"/>
                    <a:pt x="0" y="171"/>
                    <a:pt x="0" y="383"/>
                  </a:cubicBezTo>
                  <a:lnTo>
                    <a:pt x="0" y="12659"/>
                  </a:lnTo>
                  <a:cubicBezTo>
                    <a:pt x="0" y="12730"/>
                    <a:pt x="8" y="12754"/>
                    <a:pt x="22" y="12754"/>
                  </a:cubicBezTo>
                  <a:cubicBezTo>
                    <a:pt x="50" y="12754"/>
                    <a:pt x="101" y="12659"/>
                    <a:pt x="160" y="12659"/>
                  </a:cubicBezTo>
                  <a:lnTo>
                    <a:pt x="1122" y="12659"/>
                  </a:lnTo>
                  <a:cubicBezTo>
                    <a:pt x="1182" y="12659"/>
                    <a:pt x="1234" y="12754"/>
                    <a:pt x="1262" y="12754"/>
                  </a:cubicBezTo>
                  <a:cubicBezTo>
                    <a:pt x="1275" y="12754"/>
                    <a:pt x="1283" y="12730"/>
                    <a:pt x="1283" y="12659"/>
                  </a:cubicBezTo>
                  <a:lnTo>
                    <a:pt x="1283" y="383"/>
                  </a:lnTo>
                  <a:cubicBezTo>
                    <a:pt x="1283" y="171"/>
                    <a:pt x="1212" y="0"/>
                    <a:pt x="11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16"/>
            <p:cNvSpPr/>
            <p:nvPr/>
          </p:nvSpPr>
          <p:spPr>
            <a:xfrm>
              <a:off x="5660622" y="4803738"/>
              <a:ext cx="67018" cy="131300"/>
            </a:xfrm>
            <a:custGeom>
              <a:avLst/>
              <a:gdLst/>
              <a:ahLst/>
              <a:cxnLst/>
              <a:rect l="l" t="t" r="r" b="b"/>
              <a:pathLst>
                <a:path w="1009" h="7062" extrusionOk="0">
                  <a:moveTo>
                    <a:pt x="160" y="1"/>
                  </a:moveTo>
                  <a:cubicBezTo>
                    <a:pt x="72" y="1"/>
                    <a:pt x="1" y="173"/>
                    <a:pt x="1" y="384"/>
                  </a:cubicBezTo>
                  <a:lnTo>
                    <a:pt x="1" y="6967"/>
                  </a:lnTo>
                  <a:cubicBezTo>
                    <a:pt x="1" y="7038"/>
                    <a:pt x="9" y="7062"/>
                    <a:pt x="22" y="7062"/>
                  </a:cubicBezTo>
                  <a:cubicBezTo>
                    <a:pt x="50" y="7062"/>
                    <a:pt x="101" y="6967"/>
                    <a:pt x="160" y="6967"/>
                  </a:cubicBezTo>
                  <a:lnTo>
                    <a:pt x="848" y="6967"/>
                  </a:lnTo>
                  <a:cubicBezTo>
                    <a:pt x="907" y="6967"/>
                    <a:pt x="959" y="7062"/>
                    <a:pt x="987" y="7062"/>
                  </a:cubicBezTo>
                  <a:cubicBezTo>
                    <a:pt x="1001" y="7062"/>
                    <a:pt x="1009" y="7038"/>
                    <a:pt x="1009" y="6967"/>
                  </a:cubicBezTo>
                  <a:lnTo>
                    <a:pt x="1009" y="384"/>
                  </a:lnTo>
                  <a:cubicBezTo>
                    <a:pt x="1009" y="173"/>
                    <a:pt x="936" y="1"/>
                    <a:pt x="8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16"/>
            <p:cNvSpPr/>
            <p:nvPr/>
          </p:nvSpPr>
          <p:spPr>
            <a:xfrm>
              <a:off x="5794790" y="4844920"/>
              <a:ext cx="61571" cy="90118"/>
            </a:xfrm>
            <a:custGeom>
              <a:avLst/>
              <a:gdLst/>
              <a:ahLst/>
              <a:cxnLst/>
              <a:rect l="l" t="t" r="r" b="b"/>
              <a:pathLst>
                <a:path w="927" h="4847" extrusionOk="0">
                  <a:moveTo>
                    <a:pt x="162" y="0"/>
                  </a:moveTo>
                  <a:cubicBezTo>
                    <a:pt x="72" y="0"/>
                    <a:pt x="1" y="171"/>
                    <a:pt x="1" y="383"/>
                  </a:cubicBezTo>
                  <a:lnTo>
                    <a:pt x="1" y="4752"/>
                  </a:lnTo>
                  <a:cubicBezTo>
                    <a:pt x="1" y="4823"/>
                    <a:pt x="9" y="4847"/>
                    <a:pt x="23" y="4847"/>
                  </a:cubicBezTo>
                  <a:cubicBezTo>
                    <a:pt x="51" y="4847"/>
                    <a:pt x="102" y="4752"/>
                    <a:pt x="162" y="4752"/>
                  </a:cubicBezTo>
                  <a:lnTo>
                    <a:pt x="767" y="4752"/>
                  </a:lnTo>
                  <a:cubicBezTo>
                    <a:pt x="826" y="4752"/>
                    <a:pt x="877" y="4847"/>
                    <a:pt x="905" y="4847"/>
                  </a:cubicBezTo>
                  <a:cubicBezTo>
                    <a:pt x="919" y="4847"/>
                    <a:pt x="927" y="4823"/>
                    <a:pt x="927" y="4752"/>
                  </a:cubicBezTo>
                  <a:lnTo>
                    <a:pt x="927" y="383"/>
                  </a:lnTo>
                  <a:cubicBezTo>
                    <a:pt x="927" y="171"/>
                    <a:pt x="855" y="0"/>
                    <a:pt x="7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16"/>
            <p:cNvSpPr/>
            <p:nvPr/>
          </p:nvSpPr>
          <p:spPr>
            <a:xfrm>
              <a:off x="5923645" y="4739966"/>
              <a:ext cx="67018" cy="195073"/>
            </a:xfrm>
            <a:custGeom>
              <a:avLst/>
              <a:gdLst/>
              <a:ahLst/>
              <a:cxnLst/>
              <a:rect l="l" t="t" r="r" b="b"/>
              <a:pathLst>
                <a:path w="1009" h="10492" extrusionOk="0">
                  <a:moveTo>
                    <a:pt x="160" y="0"/>
                  </a:moveTo>
                  <a:cubicBezTo>
                    <a:pt x="72" y="0"/>
                    <a:pt x="1" y="171"/>
                    <a:pt x="1" y="384"/>
                  </a:cubicBezTo>
                  <a:lnTo>
                    <a:pt x="1" y="10397"/>
                  </a:lnTo>
                  <a:cubicBezTo>
                    <a:pt x="1" y="10468"/>
                    <a:pt x="9" y="10492"/>
                    <a:pt x="22" y="10492"/>
                  </a:cubicBezTo>
                  <a:cubicBezTo>
                    <a:pt x="50" y="10492"/>
                    <a:pt x="101" y="10397"/>
                    <a:pt x="160" y="10397"/>
                  </a:cubicBezTo>
                  <a:lnTo>
                    <a:pt x="848" y="10397"/>
                  </a:lnTo>
                  <a:cubicBezTo>
                    <a:pt x="906" y="10397"/>
                    <a:pt x="958" y="10492"/>
                    <a:pt x="987" y="10492"/>
                  </a:cubicBezTo>
                  <a:cubicBezTo>
                    <a:pt x="1001" y="10492"/>
                    <a:pt x="1009" y="10468"/>
                    <a:pt x="1009" y="10397"/>
                  </a:cubicBezTo>
                  <a:lnTo>
                    <a:pt x="1009" y="384"/>
                  </a:lnTo>
                  <a:cubicBezTo>
                    <a:pt x="1009" y="171"/>
                    <a:pt x="936"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16"/>
            <p:cNvSpPr/>
            <p:nvPr/>
          </p:nvSpPr>
          <p:spPr>
            <a:xfrm>
              <a:off x="6055157" y="4815879"/>
              <a:ext cx="67018" cy="119159"/>
            </a:xfrm>
            <a:custGeom>
              <a:avLst/>
              <a:gdLst/>
              <a:ahLst/>
              <a:cxnLst/>
              <a:rect l="l" t="t" r="r" b="b"/>
              <a:pathLst>
                <a:path w="1009" h="6409" extrusionOk="0">
                  <a:moveTo>
                    <a:pt x="160" y="0"/>
                  </a:moveTo>
                  <a:cubicBezTo>
                    <a:pt x="72" y="0"/>
                    <a:pt x="1" y="171"/>
                    <a:pt x="1" y="383"/>
                  </a:cubicBezTo>
                  <a:lnTo>
                    <a:pt x="1" y="6314"/>
                  </a:lnTo>
                  <a:cubicBezTo>
                    <a:pt x="1" y="6385"/>
                    <a:pt x="9" y="6409"/>
                    <a:pt x="22" y="6409"/>
                  </a:cubicBezTo>
                  <a:cubicBezTo>
                    <a:pt x="50" y="6409"/>
                    <a:pt x="101" y="6314"/>
                    <a:pt x="160" y="6314"/>
                  </a:cubicBezTo>
                  <a:lnTo>
                    <a:pt x="848" y="6314"/>
                  </a:lnTo>
                  <a:cubicBezTo>
                    <a:pt x="908" y="6314"/>
                    <a:pt x="959" y="6409"/>
                    <a:pt x="987" y="6409"/>
                  </a:cubicBezTo>
                  <a:cubicBezTo>
                    <a:pt x="1001" y="6409"/>
                    <a:pt x="1009" y="6385"/>
                    <a:pt x="1009" y="6314"/>
                  </a:cubicBezTo>
                  <a:lnTo>
                    <a:pt x="1009" y="383"/>
                  </a:lnTo>
                  <a:cubicBezTo>
                    <a:pt x="1009" y="171"/>
                    <a:pt x="937"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16"/>
            <p:cNvSpPr/>
            <p:nvPr/>
          </p:nvSpPr>
          <p:spPr>
            <a:xfrm>
              <a:off x="6186668" y="4831590"/>
              <a:ext cx="67018" cy="103449"/>
            </a:xfrm>
            <a:custGeom>
              <a:avLst/>
              <a:gdLst/>
              <a:ahLst/>
              <a:cxnLst/>
              <a:rect l="l" t="t" r="r" b="b"/>
              <a:pathLst>
                <a:path w="1009" h="5564" extrusionOk="0">
                  <a:moveTo>
                    <a:pt x="160" y="0"/>
                  </a:moveTo>
                  <a:cubicBezTo>
                    <a:pt x="72" y="0"/>
                    <a:pt x="1" y="173"/>
                    <a:pt x="1" y="384"/>
                  </a:cubicBezTo>
                  <a:lnTo>
                    <a:pt x="1" y="5469"/>
                  </a:lnTo>
                  <a:cubicBezTo>
                    <a:pt x="1" y="5540"/>
                    <a:pt x="9" y="5564"/>
                    <a:pt x="22" y="5564"/>
                  </a:cubicBezTo>
                  <a:cubicBezTo>
                    <a:pt x="50" y="5564"/>
                    <a:pt x="101" y="5469"/>
                    <a:pt x="160" y="5469"/>
                  </a:cubicBezTo>
                  <a:lnTo>
                    <a:pt x="848" y="5469"/>
                  </a:lnTo>
                  <a:cubicBezTo>
                    <a:pt x="908" y="5469"/>
                    <a:pt x="959" y="5564"/>
                    <a:pt x="987" y="5564"/>
                  </a:cubicBezTo>
                  <a:cubicBezTo>
                    <a:pt x="1001" y="5564"/>
                    <a:pt x="1009" y="5540"/>
                    <a:pt x="1009" y="5469"/>
                  </a:cubicBezTo>
                  <a:lnTo>
                    <a:pt x="1009" y="384"/>
                  </a:lnTo>
                  <a:cubicBezTo>
                    <a:pt x="1009" y="173"/>
                    <a:pt x="937"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16"/>
            <p:cNvSpPr/>
            <p:nvPr/>
          </p:nvSpPr>
          <p:spPr>
            <a:xfrm>
              <a:off x="5396602" y="4749262"/>
              <a:ext cx="68878" cy="185776"/>
            </a:xfrm>
            <a:custGeom>
              <a:avLst/>
              <a:gdLst/>
              <a:ahLst/>
              <a:cxnLst/>
              <a:rect l="l" t="t" r="r" b="b"/>
              <a:pathLst>
                <a:path w="1037" h="9992" extrusionOk="0">
                  <a:moveTo>
                    <a:pt x="162" y="1"/>
                  </a:moveTo>
                  <a:cubicBezTo>
                    <a:pt x="72" y="1"/>
                    <a:pt x="1" y="171"/>
                    <a:pt x="1" y="384"/>
                  </a:cubicBezTo>
                  <a:lnTo>
                    <a:pt x="1" y="9897"/>
                  </a:lnTo>
                  <a:cubicBezTo>
                    <a:pt x="1" y="9968"/>
                    <a:pt x="9" y="9992"/>
                    <a:pt x="23" y="9992"/>
                  </a:cubicBezTo>
                  <a:cubicBezTo>
                    <a:pt x="51" y="9992"/>
                    <a:pt x="102" y="9897"/>
                    <a:pt x="162" y="9897"/>
                  </a:cubicBezTo>
                  <a:lnTo>
                    <a:pt x="875" y="9897"/>
                  </a:lnTo>
                  <a:cubicBezTo>
                    <a:pt x="935" y="9897"/>
                    <a:pt x="987" y="9992"/>
                    <a:pt x="1015" y="9992"/>
                  </a:cubicBezTo>
                  <a:cubicBezTo>
                    <a:pt x="1029" y="9992"/>
                    <a:pt x="1037" y="9968"/>
                    <a:pt x="1037" y="9897"/>
                  </a:cubicBezTo>
                  <a:lnTo>
                    <a:pt x="1037" y="384"/>
                  </a:lnTo>
                  <a:cubicBezTo>
                    <a:pt x="1037" y="171"/>
                    <a:pt x="965" y="1"/>
                    <a:pt x="8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16"/>
            <p:cNvSpPr/>
            <p:nvPr/>
          </p:nvSpPr>
          <p:spPr>
            <a:xfrm>
              <a:off x="780486" y="4697909"/>
              <a:ext cx="85283" cy="237129"/>
            </a:xfrm>
            <a:custGeom>
              <a:avLst/>
              <a:gdLst/>
              <a:ahLst/>
              <a:cxnLst/>
              <a:rect l="l" t="t" r="r" b="b"/>
              <a:pathLst>
                <a:path w="1284" h="12754" extrusionOk="0">
                  <a:moveTo>
                    <a:pt x="160" y="0"/>
                  </a:moveTo>
                  <a:cubicBezTo>
                    <a:pt x="72" y="0"/>
                    <a:pt x="0" y="171"/>
                    <a:pt x="0" y="383"/>
                  </a:cubicBezTo>
                  <a:lnTo>
                    <a:pt x="0" y="12659"/>
                  </a:lnTo>
                  <a:cubicBezTo>
                    <a:pt x="0" y="12730"/>
                    <a:pt x="8" y="12754"/>
                    <a:pt x="22" y="12754"/>
                  </a:cubicBezTo>
                  <a:cubicBezTo>
                    <a:pt x="50" y="12754"/>
                    <a:pt x="101" y="12659"/>
                    <a:pt x="160" y="12659"/>
                  </a:cubicBezTo>
                  <a:lnTo>
                    <a:pt x="1122" y="12659"/>
                  </a:lnTo>
                  <a:cubicBezTo>
                    <a:pt x="1182" y="12659"/>
                    <a:pt x="1234" y="12754"/>
                    <a:pt x="1262" y="12754"/>
                  </a:cubicBezTo>
                  <a:cubicBezTo>
                    <a:pt x="1275" y="12754"/>
                    <a:pt x="1283" y="12730"/>
                    <a:pt x="1283" y="12659"/>
                  </a:cubicBezTo>
                  <a:lnTo>
                    <a:pt x="1283" y="383"/>
                  </a:lnTo>
                  <a:cubicBezTo>
                    <a:pt x="1283" y="171"/>
                    <a:pt x="1212" y="0"/>
                    <a:pt x="11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16"/>
            <p:cNvSpPr/>
            <p:nvPr/>
          </p:nvSpPr>
          <p:spPr>
            <a:xfrm>
              <a:off x="-3270" y="4740877"/>
              <a:ext cx="74258" cy="194161"/>
            </a:xfrm>
            <a:custGeom>
              <a:avLst/>
              <a:gdLst/>
              <a:ahLst/>
              <a:cxnLst/>
              <a:rect l="l" t="t" r="r" b="b"/>
              <a:pathLst>
                <a:path w="1118" h="10443" extrusionOk="0">
                  <a:moveTo>
                    <a:pt x="162" y="1"/>
                  </a:moveTo>
                  <a:cubicBezTo>
                    <a:pt x="72" y="1"/>
                    <a:pt x="1" y="173"/>
                    <a:pt x="1" y="384"/>
                  </a:cubicBezTo>
                  <a:lnTo>
                    <a:pt x="1" y="10348"/>
                  </a:lnTo>
                  <a:cubicBezTo>
                    <a:pt x="1" y="10419"/>
                    <a:pt x="9" y="10443"/>
                    <a:pt x="23" y="10443"/>
                  </a:cubicBezTo>
                  <a:cubicBezTo>
                    <a:pt x="51" y="10443"/>
                    <a:pt x="103" y="10348"/>
                    <a:pt x="162" y="10348"/>
                  </a:cubicBezTo>
                  <a:lnTo>
                    <a:pt x="958" y="10348"/>
                  </a:lnTo>
                  <a:cubicBezTo>
                    <a:pt x="1016" y="10348"/>
                    <a:pt x="1068" y="10443"/>
                    <a:pt x="1095" y="10443"/>
                  </a:cubicBezTo>
                  <a:cubicBezTo>
                    <a:pt x="1109" y="10443"/>
                    <a:pt x="1117" y="10419"/>
                    <a:pt x="1117" y="10348"/>
                  </a:cubicBezTo>
                  <a:lnTo>
                    <a:pt x="1117" y="384"/>
                  </a:lnTo>
                  <a:cubicBezTo>
                    <a:pt x="1117" y="173"/>
                    <a:pt x="1046" y="1"/>
                    <a:pt x="9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16"/>
            <p:cNvSpPr/>
            <p:nvPr/>
          </p:nvSpPr>
          <p:spPr>
            <a:xfrm>
              <a:off x="126515" y="4603999"/>
              <a:ext cx="77778" cy="331039"/>
            </a:xfrm>
            <a:custGeom>
              <a:avLst/>
              <a:gdLst/>
              <a:ahLst/>
              <a:cxnLst/>
              <a:rect l="l" t="t" r="r" b="b"/>
              <a:pathLst>
                <a:path w="1171" h="17805" extrusionOk="0">
                  <a:moveTo>
                    <a:pt x="160" y="0"/>
                  </a:moveTo>
                  <a:cubicBezTo>
                    <a:pt x="72" y="0"/>
                    <a:pt x="1" y="173"/>
                    <a:pt x="1" y="385"/>
                  </a:cubicBezTo>
                  <a:lnTo>
                    <a:pt x="1" y="17710"/>
                  </a:lnTo>
                  <a:cubicBezTo>
                    <a:pt x="1" y="17781"/>
                    <a:pt x="9" y="17805"/>
                    <a:pt x="23" y="17805"/>
                  </a:cubicBezTo>
                  <a:cubicBezTo>
                    <a:pt x="50" y="17805"/>
                    <a:pt x="102" y="17710"/>
                    <a:pt x="160" y="17710"/>
                  </a:cubicBezTo>
                  <a:lnTo>
                    <a:pt x="1011" y="17710"/>
                  </a:lnTo>
                  <a:cubicBezTo>
                    <a:pt x="1070" y="17710"/>
                    <a:pt x="1121" y="17805"/>
                    <a:pt x="1149" y="17805"/>
                  </a:cubicBezTo>
                  <a:cubicBezTo>
                    <a:pt x="1163" y="17805"/>
                    <a:pt x="1171" y="17781"/>
                    <a:pt x="1171" y="17710"/>
                  </a:cubicBezTo>
                  <a:lnTo>
                    <a:pt x="1171" y="385"/>
                  </a:lnTo>
                  <a:cubicBezTo>
                    <a:pt x="1171" y="173"/>
                    <a:pt x="1099" y="0"/>
                    <a:pt x="10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16"/>
            <p:cNvSpPr/>
            <p:nvPr/>
          </p:nvSpPr>
          <p:spPr>
            <a:xfrm>
              <a:off x="261613" y="4773469"/>
              <a:ext cx="70671" cy="161569"/>
            </a:xfrm>
            <a:custGeom>
              <a:avLst/>
              <a:gdLst/>
              <a:ahLst/>
              <a:cxnLst/>
              <a:rect l="l" t="t" r="r" b="b"/>
              <a:pathLst>
                <a:path w="1064" h="8690" extrusionOk="0">
                  <a:moveTo>
                    <a:pt x="162" y="1"/>
                  </a:moveTo>
                  <a:cubicBezTo>
                    <a:pt x="74" y="1"/>
                    <a:pt x="0" y="173"/>
                    <a:pt x="0" y="384"/>
                  </a:cubicBezTo>
                  <a:lnTo>
                    <a:pt x="0" y="8595"/>
                  </a:lnTo>
                  <a:cubicBezTo>
                    <a:pt x="0" y="8666"/>
                    <a:pt x="8" y="8690"/>
                    <a:pt x="22" y="8690"/>
                  </a:cubicBezTo>
                  <a:cubicBezTo>
                    <a:pt x="51" y="8690"/>
                    <a:pt x="103" y="8595"/>
                    <a:pt x="162" y="8595"/>
                  </a:cubicBezTo>
                  <a:lnTo>
                    <a:pt x="902" y="8595"/>
                  </a:lnTo>
                  <a:cubicBezTo>
                    <a:pt x="962" y="8595"/>
                    <a:pt x="1014" y="8690"/>
                    <a:pt x="1042" y="8690"/>
                  </a:cubicBezTo>
                  <a:cubicBezTo>
                    <a:pt x="1056" y="8690"/>
                    <a:pt x="1064" y="8666"/>
                    <a:pt x="1064" y="8595"/>
                  </a:cubicBezTo>
                  <a:lnTo>
                    <a:pt x="1064" y="384"/>
                  </a:lnTo>
                  <a:cubicBezTo>
                    <a:pt x="1064" y="173"/>
                    <a:pt x="992" y="1"/>
                    <a:pt x="9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16"/>
            <p:cNvSpPr/>
            <p:nvPr/>
          </p:nvSpPr>
          <p:spPr>
            <a:xfrm>
              <a:off x="389605" y="4768635"/>
              <a:ext cx="77844" cy="166403"/>
            </a:xfrm>
            <a:custGeom>
              <a:avLst/>
              <a:gdLst/>
              <a:ahLst/>
              <a:cxnLst/>
              <a:rect l="l" t="t" r="r" b="b"/>
              <a:pathLst>
                <a:path w="1172" h="8950" extrusionOk="0">
                  <a:moveTo>
                    <a:pt x="160" y="0"/>
                  </a:moveTo>
                  <a:cubicBezTo>
                    <a:pt x="72" y="0"/>
                    <a:pt x="0" y="173"/>
                    <a:pt x="0" y="383"/>
                  </a:cubicBezTo>
                  <a:lnTo>
                    <a:pt x="0" y="8855"/>
                  </a:lnTo>
                  <a:cubicBezTo>
                    <a:pt x="0" y="8926"/>
                    <a:pt x="8" y="8950"/>
                    <a:pt x="22" y="8950"/>
                  </a:cubicBezTo>
                  <a:cubicBezTo>
                    <a:pt x="50" y="8950"/>
                    <a:pt x="101" y="8855"/>
                    <a:pt x="160" y="8855"/>
                  </a:cubicBezTo>
                  <a:lnTo>
                    <a:pt x="1010" y="8855"/>
                  </a:lnTo>
                  <a:cubicBezTo>
                    <a:pt x="1069" y="8855"/>
                    <a:pt x="1121" y="8950"/>
                    <a:pt x="1149" y="8950"/>
                  </a:cubicBezTo>
                  <a:cubicBezTo>
                    <a:pt x="1163" y="8950"/>
                    <a:pt x="1172" y="8926"/>
                    <a:pt x="1172" y="8855"/>
                  </a:cubicBezTo>
                  <a:lnTo>
                    <a:pt x="1172" y="383"/>
                  </a:lnTo>
                  <a:cubicBezTo>
                    <a:pt x="1172" y="173"/>
                    <a:pt x="1098" y="0"/>
                    <a:pt x="10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16"/>
            <p:cNvSpPr/>
            <p:nvPr/>
          </p:nvSpPr>
          <p:spPr>
            <a:xfrm>
              <a:off x="522777" y="4855797"/>
              <a:ext cx="74390" cy="79241"/>
            </a:xfrm>
            <a:custGeom>
              <a:avLst/>
              <a:gdLst/>
              <a:ahLst/>
              <a:cxnLst/>
              <a:rect l="l" t="t" r="r" b="b"/>
              <a:pathLst>
                <a:path w="1120" h="4262" extrusionOk="0">
                  <a:moveTo>
                    <a:pt x="162" y="0"/>
                  </a:moveTo>
                  <a:cubicBezTo>
                    <a:pt x="74" y="0"/>
                    <a:pt x="1" y="172"/>
                    <a:pt x="1" y="385"/>
                  </a:cubicBezTo>
                  <a:lnTo>
                    <a:pt x="1" y="4167"/>
                  </a:lnTo>
                  <a:cubicBezTo>
                    <a:pt x="1" y="4238"/>
                    <a:pt x="9" y="4262"/>
                    <a:pt x="23" y="4262"/>
                  </a:cubicBezTo>
                  <a:cubicBezTo>
                    <a:pt x="51" y="4262"/>
                    <a:pt x="103" y="4167"/>
                    <a:pt x="162" y="4167"/>
                  </a:cubicBezTo>
                  <a:lnTo>
                    <a:pt x="958" y="4167"/>
                  </a:lnTo>
                  <a:cubicBezTo>
                    <a:pt x="1016" y="4167"/>
                    <a:pt x="1069" y="4262"/>
                    <a:pt x="1097" y="4262"/>
                  </a:cubicBezTo>
                  <a:cubicBezTo>
                    <a:pt x="1111" y="4262"/>
                    <a:pt x="1119" y="4238"/>
                    <a:pt x="1119" y="4167"/>
                  </a:cubicBezTo>
                  <a:lnTo>
                    <a:pt x="1119" y="385"/>
                  </a:lnTo>
                  <a:cubicBezTo>
                    <a:pt x="1119" y="172"/>
                    <a:pt x="1046" y="0"/>
                    <a:pt x="9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16"/>
            <p:cNvSpPr/>
            <p:nvPr/>
          </p:nvSpPr>
          <p:spPr>
            <a:xfrm>
              <a:off x="657078" y="4749262"/>
              <a:ext cx="68878" cy="185776"/>
            </a:xfrm>
            <a:custGeom>
              <a:avLst/>
              <a:gdLst/>
              <a:ahLst/>
              <a:cxnLst/>
              <a:rect l="l" t="t" r="r" b="b"/>
              <a:pathLst>
                <a:path w="1037" h="9992" extrusionOk="0">
                  <a:moveTo>
                    <a:pt x="162" y="1"/>
                  </a:moveTo>
                  <a:cubicBezTo>
                    <a:pt x="72" y="1"/>
                    <a:pt x="1" y="173"/>
                    <a:pt x="1" y="384"/>
                  </a:cubicBezTo>
                  <a:lnTo>
                    <a:pt x="1" y="9897"/>
                  </a:lnTo>
                  <a:cubicBezTo>
                    <a:pt x="1" y="9968"/>
                    <a:pt x="9" y="9992"/>
                    <a:pt x="23" y="9992"/>
                  </a:cubicBezTo>
                  <a:cubicBezTo>
                    <a:pt x="51" y="9992"/>
                    <a:pt x="102" y="9897"/>
                    <a:pt x="162" y="9897"/>
                  </a:cubicBezTo>
                  <a:lnTo>
                    <a:pt x="875" y="9897"/>
                  </a:lnTo>
                  <a:cubicBezTo>
                    <a:pt x="935" y="9897"/>
                    <a:pt x="987" y="9992"/>
                    <a:pt x="1015" y="9992"/>
                  </a:cubicBezTo>
                  <a:cubicBezTo>
                    <a:pt x="1029" y="9992"/>
                    <a:pt x="1037" y="9968"/>
                    <a:pt x="1037" y="9897"/>
                  </a:cubicBezTo>
                  <a:lnTo>
                    <a:pt x="1037" y="384"/>
                  </a:lnTo>
                  <a:cubicBezTo>
                    <a:pt x="1037" y="173"/>
                    <a:pt x="965" y="1"/>
                    <a:pt x="8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16"/>
            <p:cNvSpPr/>
            <p:nvPr/>
          </p:nvSpPr>
          <p:spPr>
            <a:xfrm>
              <a:off x="6572229" y="4831594"/>
              <a:ext cx="85299" cy="103435"/>
            </a:xfrm>
            <a:custGeom>
              <a:avLst/>
              <a:gdLst/>
              <a:ahLst/>
              <a:cxnLst/>
              <a:rect l="l" t="t" r="r" b="b"/>
              <a:pathLst>
                <a:path w="1284" h="12754" extrusionOk="0">
                  <a:moveTo>
                    <a:pt x="160" y="0"/>
                  </a:moveTo>
                  <a:cubicBezTo>
                    <a:pt x="72" y="0"/>
                    <a:pt x="0" y="171"/>
                    <a:pt x="0" y="383"/>
                  </a:cubicBezTo>
                  <a:lnTo>
                    <a:pt x="0" y="12659"/>
                  </a:lnTo>
                  <a:cubicBezTo>
                    <a:pt x="0" y="12730"/>
                    <a:pt x="8" y="12754"/>
                    <a:pt x="22" y="12754"/>
                  </a:cubicBezTo>
                  <a:cubicBezTo>
                    <a:pt x="50" y="12754"/>
                    <a:pt x="101" y="12659"/>
                    <a:pt x="160" y="12659"/>
                  </a:cubicBezTo>
                  <a:lnTo>
                    <a:pt x="1122" y="12659"/>
                  </a:lnTo>
                  <a:cubicBezTo>
                    <a:pt x="1181" y="12659"/>
                    <a:pt x="1233" y="12754"/>
                    <a:pt x="1261" y="12754"/>
                  </a:cubicBezTo>
                  <a:cubicBezTo>
                    <a:pt x="1275" y="12754"/>
                    <a:pt x="1283" y="12730"/>
                    <a:pt x="1283" y="12659"/>
                  </a:cubicBezTo>
                  <a:lnTo>
                    <a:pt x="1283" y="383"/>
                  </a:lnTo>
                  <a:cubicBezTo>
                    <a:pt x="1283" y="171"/>
                    <a:pt x="1210" y="0"/>
                    <a:pt x="11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16"/>
            <p:cNvSpPr/>
            <p:nvPr/>
          </p:nvSpPr>
          <p:spPr>
            <a:xfrm>
              <a:off x="6712847" y="4803775"/>
              <a:ext cx="67018" cy="131282"/>
            </a:xfrm>
            <a:custGeom>
              <a:avLst/>
              <a:gdLst/>
              <a:ahLst/>
              <a:cxnLst/>
              <a:rect l="l" t="t" r="r" b="b"/>
              <a:pathLst>
                <a:path w="1009" h="7061" extrusionOk="0">
                  <a:moveTo>
                    <a:pt x="160" y="0"/>
                  </a:moveTo>
                  <a:cubicBezTo>
                    <a:pt x="72" y="0"/>
                    <a:pt x="1" y="171"/>
                    <a:pt x="1" y="384"/>
                  </a:cubicBezTo>
                  <a:lnTo>
                    <a:pt x="1" y="6967"/>
                  </a:lnTo>
                  <a:cubicBezTo>
                    <a:pt x="1" y="7037"/>
                    <a:pt x="9" y="7061"/>
                    <a:pt x="22" y="7061"/>
                  </a:cubicBezTo>
                  <a:cubicBezTo>
                    <a:pt x="50" y="7061"/>
                    <a:pt x="101" y="6967"/>
                    <a:pt x="160" y="6967"/>
                  </a:cubicBezTo>
                  <a:lnTo>
                    <a:pt x="848" y="6967"/>
                  </a:lnTo>
                  <a:cubicBezTo>
                    <a:pt x="907" y="6967"/>
                    <a:pt x="959" y="7061"/>
                    <a:pt x="987" y="7061"/>
                  </a:cubicBezTo>
                  <a:cubicBezTo>
                    <a:pt x="1001" y="7061"/>
                    <a:pt x="1009" y="7037"/>
                    <a:pt x="1009" y="6967"/>
                  </a:cubicBezTo>
                  <a:lnTo>
                    <a:pt x="1009" y="384"/>
                  </a:lnTo>
                  <a:cubicBezTo>
                    <a:pt x="1009" y="171"/>
                    <a:pt x="936"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16"/>
            <p:cNvSpPr/>
            <p:nvPr/>
          </p:nvSpPr>
          <p:spPr>
            <a:xfrm>
              <a:off x="6847016" y="4844920"/>
              <a:ext cx="61571" cy="90118"/>
            </a:xfrm>
            <a:custGeom>
              <a:avLst/>
              <a:gdLst/>
              <a:ahLst/>
              <a:cxnLst/>
              <a:rect l="l" t="t" r="r" b="b"/>
              <a:pathLst>
                <a:path w="927" h="4847" extrusionOk="0">
                  <a:moveTo>
                    <a:pt x="160" y="0"/>
                  </a:moveTo>
                  <a:cubicBezTo>
                    <a:pt x="72" y="0"/>
                    <a:pt x="1" y="171"/>
                    <a:pt x="1" y="383"/>
                  </a:cubicBezTo>
                  <a:lnTo>
                    <a:pt x="1" y="4752"/>
                  </a:lnTo>
                  <a:cubicBezTo>
                    <a:pt x="1" y="4823"/>
                    <a:pt x="9" y="4847"/>
                    <a:pt x="23" y="4847"/>
                  </a:cubicBezTo>
                  <a:cubicBezTo>
                    <a:pt x="50" y="4847"/>
                    <a:pt x="102" y="4752"/>
                    <a:pt x="160" y="4752"/>
                  </a:cubicBezTo>
                  <a:lnTo>
                    <a:pt x="767" y="4752"/>
                  </a:lnTo>
                  <a:cubicBezTo>
                    <a:pt x="826" y="4752"/>
                    <a:pt x="877" y="4847"/>
                    <a:pt x="905" y="4847"/>
                  </a:cubicBezTo>
                  <a:cubicBezTo>
                    <a:pt x="919" y="4847"/>
                    <a:pt x="927" y="4823"/>
                    <a:pt x="927" y="4752"/>
                  </a:cubicBezTo>
                  <a:lnTo>
                    <a:pt x="927" y="383"/>
                  </a:lnTo>
                  <a:cubicBezTo>
                    <a:pt x="927" y="171"/>
                    <a:pt x="855" y="0"/>
                    <a:pt x="7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16"/>
            <p:cNvSpPr/>
            <p:nvPr/>
          </p:nvSpPr>
          <p:spPr>
            <a:xfrm>
              <a:off x="6975871" y="4739966"/>
              <a:ext cx="67018" cy="195073"/>
            </a:xfrm>
            <a:custGeom>
              <a:avLst/>
              <a:gdLst/>
              <a:ahLst/>
              <a:cxnLst/>
              <a:rect l="l" t="t" r="r" b="b"/>
              <a:pathLst>
                <a:path w="1009" h="10492" extrusionOk="0">
                  <a:moveTo>
                    <a:pt x="160" y="0"/>
                  </a:moveTo>
                  <a:cubicBezTo>
                    <a:pt x="72" y="0"/>
                    <a:pt x="1" y="171"/>
                    <a:pt x="1" y="384"/>
                  </a:cubicBezTo>
                  <a:lnTo>
                    <a:pt x="1" y="10397"/>
                  </a:lnTo>
                  <a:cubicBezTo>
                    <a:pt x="1" y="10468"/>
                    <a:pt x="9" y="10492"/>
                    <a:pt x="22" y="10492"/>
                  </a:cubicBezTo>
                  <a:cubicBezTo>
                    <a:pt x="50" y="10492"/>
                    <a:pt x="101" y="10397"/>
                    <a:pt x="160" y="10397"/>
                  </a:cubicBezTo>
                  <a:lnTo>
                    <a:pt x="848" y="10397"/>
                  </a:lnTo>
                  <a:cubicBezTo>
                    <a:pt x="906" y="10397"/>
                    <a:pt x="958" y="10492"/>
                    <a:pt x="987" y="10492"/>
                  </a:cubicBezTo>
                  <a:cubicBezTo>
                    <a:pt x="1001" y="10492"/>
                    <a:pt x="1009" y="10468"/>
                    <a:pt x="1009" y="10397"/>
                  </a:cubicBezTo>
                  <a:lnTo>
                    <a:pt x="1009" y="384"/>
                  </a:lnTo>
                  <a:cubicBezTo>
                    <a:pt x="1009" y="171"/>
                    <a:pt x="936"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16"/>
            <p:cNvSpPr/>
            <p:nvPr/>
          </p:nvSpPr>
          <p:spPr>
            <a:xfrm>
              <a:off x="7107249" y="4815879"/>
              <a:ext cx="67084" cy="119159"/>
            </a:xfrm>
            <a:custGeom>
              <a:avLst/>
              <a:gdLst/>
              <a:ahLst/>
              <a:cxnLst/>
              <a:rect l="l" t="t" r="r" b="b"/>
              <a:pathLst>
                <a:path w="1010" h="6409" extrusionOk="0">
                  <a:moveTo>
                    <a:pt x="162" y="0"/>
                  </a:moveTo>
                  <a:cubicBezTo>
                    <a:pt x="74" y="0"/>
                    <a:pt x="1" y="171"/>
                    <a:pt x="1" y="383"/>
                  </a:cubicBezTo>
                  <a:lnTo>
                    <a:pt x="1" y="6314"/>
                  </a:lnTo>
                  <a:cubicBezTo>
                    <a:pt x="1" y="6385"/>
                    <a:pt x="9" y="6409"/>
                    <a:pt x="23" y="6409"/>
                  </a:cubicBezTo>
                  <a:cubicBezTo>
                    <a:pt x="51" y="6409"/>
                    <a:pt x="103" y="6314"/>
                    <a:pt x="162" y="6314"/>
                  </a:cubicBezTo>
                  <a:lnTo>
                    <a:pt x="850" y="6314"/>
                  </a:lnTo>
                  <a:cubicBezTo>
                    <a:pt x="908" y="6314"/>
                    <a:pt x="960" y="6409"/>
                    <a:pt x="987" y="6409"/>
                  </a:cubicBezTo>
                  <a:cubicBezTo>
                    <a:pt x="1001" y="6409"/>
                    <a:pt x="1009" y="6385"/>
                    <a:pt x="1009" y="6314"/>
                  </a:cubicBezTo>
                  <a:lnTo>
                    <a:pt x="1009" y="383"/>
                  </a:lnTo>
                  <a:cubicBezTo>
                    <a:pt x="1009" y="171"/>
                    <a:pt x="938" y="0"/>
                    <a:pt x="8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16"/>
            <p:cNvSpPr/>
            <p:nvPr/>
          </p:nvSpPr>
          <p:spPr>
            <a:xfrm>
              <a:off x="7238894" y="4831590"/>
              <a:ext cx="67018" cy="103449"/>
            </a:xfrm>
            <a:custGeom>
              <a:avLst/>
              <a:gdLst/>
              <a:ahLst/>
              <a:cxnLst/>
              <a:rect l="l" t="t" r="r" b="b"/>
              <a:pathLst>
                <a:path w="1009" h="5564" extrusionOk="0">
                  <a:moveTo>
                    <a:pt x="160" y="0"/>
                  </a:moveTo>
                  <a:cubicBezTo>
                    <a:pt x="72" y="0"/>
                    <a:pt x="1" y="173"/>
                    <a:pt x="1" y="384"/>
                  </a:cubicBezTo>
                  <a:lnTo>
                    <a:pt x="1" y="5469"/>
                  </a:lnTo>
                  <a:cubicBezTo>
                    <a:pt x="1" y="5540"/>
                    <a:pt x="9" y="5564"/>
                    <a:pt x="22" y="5564"/>
                  </a:cubicBezTo>
                  <a:cubicBezTo>
                    <a:pt x="50" y="5564"/>
                    <a:pt x="101" y="5469"/>
                    <a:pt x="160" y="5469"/>
                  </a:cubicBezTo>
                  <a:lnTo>
                    <a:pt x="848" y="5469"/>
                  </a:lnTo>
                  <a:cubicBezTo>
                    <a:pt x="906" y="5469"/>
                    <a:pt x="958" y="5564"/>
                    <a:pt x="987" y="5564"/>
                  </a:cubicBezTo>
                  <a:cubicBezTo>
                    <a:pt x="1001" y="5564"/>
                    <a:pt x="1009" y="5540"/>
                    <a:pt x="1009" y="5469"/>
                  </a:cubicBezTo>
                  <a:lnTo>
                    <a:pt x="1009" y="384"/>
                  </a:lnTo>
                  <a:cubicBezTo>
                    <a:pt x="1009" y="173"/>
                    <a:pt x="937"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16"/>
            <p:cNvSpPr/>
            <p:nvPr/>
          </p:nvSpPr>
          <p:spPr>
            <a:xfrm>
              <a:off x="7369542" y="4763169"/>
              <a:ext cx="68745" cy="171869"/>
            </a:xfrm>
            <a:custGeom>
              <a:avLst/>
              <a:gdLst/>
              <a:ahLst/>
              <a:cxnLst/>
              <a:rect l="l" t="t" r="r" b="b"/>
              <a:pathLst>
                <a:path w="1035" h="9244" extrusionOk="0">
                  <a:moveTo>
                    <a:pt x="160" y="1"/>
                  </a:moveTo>
                  <a:cubicBezTo>
                    <a:pt x="72" y="1"/>
                    <a:pt x="1" y="173"/>
                    <a:pt x="1" y="386"/>
                  </a:cubicBezTo>
                  <a:lnTo>
                    <a:pt x="1" y="9149"/>
                  </a:lnTo>
                  <a:cubicBezTo>
                    <a:pt x="1" y="9220"/>
                    <a:pt x="9" y="9244"/>
                    <a:pt x="23" y="9244"/>
                  </a:cubicBezTo>
                  <a:cubicBezTo>
                    <a:pt x="50" y="9244"/>
                    <a:pt x="102" y="9149"/>
                    <a:pt x="160" y="9149"/>
                  </a:cubicBezTo>
                  <a:lnTo>
                    <a:pt x="875" y="9149"/>
                  </a:lnTo>
                  <a:cubicBezTo>
                    <a:pt x="934" y="9149"/>
                    <a:pt x="985" y="9244"/>
                    <a:pt x="1013" y="9244"/>
                  </a:cubicBezTo>
                  <a:cubicBezTo>
                    <a:pt x="1027" y="9244"/>
                    <a:pt x="1035" y="9220"/>
                    <a:pt x="1035" y="9149"/>
                  </a:cubicBezTo>
                  <a:lnTo>
                    <a:pt x="1035" y="386"/>
                  </a:lnTo>
                  <a:cubicBezTo>
                    <a:pt x="1035" y="173"/>
                    <a:pt x="963" y="1"/>
                    <a:pt x="8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16"/>
            <p:cNvSpPr/>
            <p:nvPr/>
          </p:nvSpPr>
          <p:spPr>
            <a:xfrm>
              <a:off x="7498397" y="4740877"/>
              <a:ext cx="74258" cy="194161"/>
            </a:xfrm>
            <a:custGeom>
              <a:avLst/>
              <a:gdLst/>
              <a:ahLst/>
              <a:cxnLst/>
              <a:rect l="l" t="t" r="r" b="b"/>
              <a:pathLst>
                <a:path w="1118" h="10443" extrusionOk="0">
                  <a:moveTo>
                    <a:pt x="162" y="1"/>
                  </a:moveTo>
                  <a:cubicBezTo>
                    <a:pt x="72" y="1"/>
                    <a:pt x="1" y="173"/>
                    <a:pt x="1" y="384"/>
                  </a:cubicBezTo>
                  <a:lnTo>
                    <a:pt x="1" y="10348"/>
                  </a:lnTo>
                  <a:cubicBezTo>
                    <a:pt x="1" y="10419"/>
                    <a:pt x="8" y="10443"/>
                    <a:pt x="22" y="10443"/>
                  </a:cubicBezTo>
                  <a:cubicBezTo>
                    <a:pt x="50" y="10443"/>
                    <a:pt x="102" y="10348"/>
                    <a:pt x="162" y="10348"/>
                  </a:cubicBezTo>
                  <a:lnTo>
                    <a:pt x="956" y="10348"/>
                  </a:lnTo>
                  <a:cubicBezTo>
                    <a:pt x="1016" y="10348"/>
                    <a:pt x="1067" y="10443"/>
                    <a:pt x="1095" y="10443"/>
                  </a:cubicBezTo>
                  <a:cubicBezTo>
                    <a:pt x="1109" y="10443"/>
                    <a:pt x="1117" y="10419"/>
                    <a:pt x="1117" y="10348"/>
                  </a:cubicBezTo>
                  <a:lnTo>
                    <a:pt x="1117" y="384"/>
                  </a:lnTo>
                  <a:cubicBezTo>
                    <a:pt x="1117" y="173"/>
                    <a:pt x="1046" y="1"/>
                    <a:pt x="9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16"/>
            <p:cNvSpPr/>
            <p:nvPr/>
          </p:nvSpPr>
          <p:spPr>
            <a:xfrm>
              <a:off x="7628104" y="4697896"/>
              <a:ext cx="77850" cy="237163"/>
            </a:xfrm>
            <a:custGeom>
              <a:avLst/>
              <a:gdLst/>
              <a:ahLst/>
              <a:cxnLst/>
              <a:rect l="l" t="t" r="r" b="b"/>
              <a:pathLst>
                <a:path w="1172" h="17805" extrusionOk="0">
                  <a:moveTo>
                    <a:pt x="161" y="0"/>
                  </a:moveTo>
                  <a:cubicBezTo>
                    <a:pt x="72" y="0"/>
                    <a:pt x="0" y="173"/>
                    <a:pt x="0" y="385"/>
                  </a:cubicBezTo>
                  <a:lnTo>
                    <a:pt x="0" y="17710"/>
                  </a:lnTo>
                  <a:cubicBezTo>
                    <a:pt x="0" y="17781"/>
                    <a:pt x="8" y="17805"/>
                    <a:pt x="22" y="17805"/>
                  </a:cubicBezTo>
                  <a:cubicBezTo>
                    <a:pt x="50" y="17805"/>
                    <a:pt x="101" y="17710"/>
                    <a:pt x="161" y="17710"/>
                  </a:cubicBezTo>
                  <a:lnTo>
                    <a:pt x="1010" y="17710"/>
                  </a:lnTo>
                  <a:cubicBezTo>
                    <a:pt x="1070" y="17710"/>
                    <a:pt x="1122" y="17805"/>
                    <a:pt x="1150" y="17805"/>
                  </a:cubicBezTo>
                  <a:cubicBezTo>
                    <a:pt x="1164" y="17805"/>
                    <a:pt x="1172" y="17781"/>
                    <a:pt x="1172" y="17710"/>
                  </a:cubicBezTo>
                  <a:lnTo>
                    <a:pt x="1172" y="385"/>
                  </a:lnTo>
                  <a:cubicBezTo>
                    <a:pt x="1172" y="173"/>
                    <a:pt x="1100" y="0"/>
                    <a:pt x="10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16"/>
            <p:cNvSpPr/>
            <p:nvPr/>
          </p:nvSpPr>
          <p:spPr>
            <a:xfrm>
              <a:off x="7763280" y="4773469"/>
              <a:ext cx="70538" cy="161569"/>
            </a:xfrm>
            <a:custGeom>
              <a:avLst/>
              <a:gdLst/>
              <a:ahLst/>
              <a:cxnLst/>
              <a:rect l="l" t="t" r="r" b="b"/>
              <a:pathLst>
                <a:path w="1062" h="8690" extrusionOk="0">
                  <a:moveTo>
                    <a:pt x="160" y="1"/>
                  </a:moveTo>
                  <a:cubicBezTo>
                    <a:pt x="72" y="1"/>
                    <a:pt x="0" y="173"/>
                    <a:pt x="0" y="384"/>
                  </a:cubicBezTo>
                  <a:lnTo>
                    <a:pt x="0" y="8595"/>
                  </a:lnTo>
                  <a:cubicBezTo>
                    <a:pt x="0" y="8666"/>
                    <a:pt x="8" y="8690"/>
                    <a:pt x="22" y="8690"/>
                  </a:cubicBezTo>
                  <a:cubicBezTo>
                    <a:pt x="50" y="8690"/>
                    <a:pt x="101" y="8595"/>
                    <a:pt x="160" y="8595"/>
                  </a:cubicBezTo>
                  <a:lnTo>
                    <a:pt x="902" y="8595"/>
                  </a:lnTo>
                  <a:cubicBezTo>
                    <a:pt x="961" y="8595"/>
                    <a:pt x="1012" y="8690"/>
                    <a:pt x="1040" y="8690"/>
                  </a:cubicBezTo>
                  <a:cubicBezTo>
                    <a:pt x="1054" y="8690"/>
                    <a:pt x="1062" y="8666"/>
                    <a:pt x="1062" y="8595"/>
                  </a:cubicBezTo>
                  <a:lnTo>
                    <a:pt x="1062" y="384"/>
                  </a:lnTo>
                  <a:cubicBezTo>
                    <a:pt x="1062" y="173"/>
                    <a:pt x="990" y="1"/>
                    <a:pt x="9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16"/>
            <p:cNvSpPr/>
            <p:nvPr/>
          </p:nvSpPr>
          <p:spPr>
            <a:xfrm>
              <a:off x="7891138" y="4768635"/>
              <a:ext cx="77844" cy="166403"/>
            </a:xfrm>
            <a:custGeom>
              <a:avLst/>
              <a:gdLst/>
              <a:ahLst/>
              <a:cxnLst/>
              <a:rect l="l" t="t" r="r" b="b"/>
              <a:pathLst>
                <a:path w="1172" h="8950" extrusionOk="0">
                  <a:moveTo>
                    <a:pt x="161" y="0"/>
                  </a:moveTo>
                  <a:cubicBezTo>
                    <a:pt x="72" y="0"/>
                    <a:pt x="0" y="173"/>
                    <a:pt x="0" y="383"/>
                  </a:cubicBezTo>
                  <a:lnTo>
                    <a:pt x="0" y="8855"/>
                  </a:lnTo>
                  <a:cubicBezTo>
                    <a:pt x="0" y="8926"/>
                    <a:pt x="8" y="8950"/>
                    <a:pt x="22" y="8950"/>
                  </a:cubicBezTo>
                  <a:cubicBezTo>
                    <a:pt x="50" y="8950"/>
                    <a:pt x="102" y="8855"/>
                    <a:pt x="161" y="8855"/>
                  </a:cubicBezTo>
                  <a:lnTo>
                    <a:pt x="1012" y="8855"/>
                  </a:lnTo>
                  <a:cubicBezTo>
                    <a:pt x="1071" y="8855"/>
                    <a:pt x="1122" y="8950"/>
                    <a:pt x="1150" y="8950"/>
                  </a:cubicBezTo>
                  <a:cubicBezTo>
                    <a:pt x="1164" y="8950"/>
                    <a:pt x="1172" y="8926"/>
                    <a:pt x="1172" y="8855"/>
                  </a:cubicBezTo>
                  <a:lnTo>
                    <a:pt x="1172" y="383"/>
                  </a:lnTo>
                  <a:cubicBezTo>
                    <a:pt x="1172" y="173"/>
                    <a:pt x="1100" y="0"/>
                    <a:pt x="10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16"/>
            <p:cNvSpPr/>
            <p:nvPr/>
          </p:nvSpPr>
          <p:spPr>
            <a:xfrm>
              <a:off x="8024454" y="4582266"/>
              <a:ext cx="74249" cy="352830"/>
            </a:xfrm>
            <a:custGeom>
              <a:avLst/>
              <a:gdLst/>
              <a:ahLst/>
              <a:cxnLst/>
              <a:rect l="l" t="t" r="r" b="b"/>
              <a:pathLst>
                <a:path w="1118" h="4262" extrusionOk="0">
                  <a:moveTo>
                    <a:pt x="160" y="0"/>
                  </a:moveTo>
                  <a:cubicBezTo>
                    <a:pt x="72" y="0"/>
                    <a:pt x="1" y="172"/>
                    <a:pt x="1" y="385"/>
                  </a:cubicBezTo>
                  <a:lnTo>
                    <a:pt x="1" y="4167"/>
                  </a:lnTo>
                  <a:cubicBezTo>
                    <a:pt x="1" y="4238"/>
                    <a:pt x="9" y="4262"/>
                    <a:pt x="22" y="4262"/>
                  </a:cubicBezTo>
                  <a:cubicBezTo>
                    <a:pt x="50" y="4262"/>
                    <a:pt x="101" y="4167"/>
                    <a:pt x="160" y="4167"/>
                  </a:cubicBezTo>
                  <a:lnTo>
                    <a:pt x="958" y="4167"/>
                  </a:lnTo>
                  <a:cubicBezTo>
                    <a:pt x="1016" y="4167"/>
                    <a:pt x="1068" y="4262"/>
                    <a:pt x="1095" y="4262"/>
                  </a:cubicBezTo>
                  <a:cubicBezTo>
                    <a:pt x="1109" y="4262"/>
                    <a:pt x="1117" y="4238"/>
                    <a:pt x="1117" y="4167"/>
                  </a:cubicBezTo>
                  <a:lnTo>
                    <a:pt x="1117" y="385"/>
                  </a:lnTo>
                  <a:cubicBezTo>
                    <a:pt x="1117" y="172"/>
                    <a:pt x="1046" y="0"/>
                    <a:pt x="9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16"/>
            <p:cNvSpPr/>
            <p:nvPr/>
          </p:nvSpPr>
          <p:spPr>
            <a:xfrm>
              <a:off x="8158611" y="4749262"/>
              <a:ext cx="68878" cy="185776"/>
            </a:xfrm>
            <a:custGeom>
              <a:avLst/>
              <a:gdLst/>
              <a:ahLst/>
              <a:cxnLst/>
              <a:rect l="l" t="t" r="r" b="b"/>
              <a:pathLst>
                <a:path w="1037" h="9992" extrusionOk="0">
                  <a:moveTo>
                    <a:pt x="162" y="1"/>
                  </a:moveTo>
                  <a:cubicBezTo>
                    <a:pt x="74" y="1"/>
                    <a:pt x="1" y="173"/>
                    <a:pt x="1" y="384"/>
                  </a:cubicBezTo>
                  <a:lnTo>
                    <a:pt x="1" y="9897"/>
                  </a:lnTo>
                  <a:cubicBezTo>
                    <a:pt x="1" y="9968"/>
                    <a:pt x="9" y="9992"/>
                    <a:pt x="23" y="9992"/>
                  </a:cubicBezTo>
                  <a:cubicBezTo>
                    <a:pt x="51" y="9992"/>
                    <a:pt x="102" y="9897"/>
                    <a:pt x="162" y="9897"/>
                  </a:cubicBezTo>
                  <a:lnTo>
                    <a:pt x="877" y="9897"/>
                  </a:lnTo>
                  <a:cubicBezTo>
                    <a:pt x="936" y="9897"/>
                    <a:pt x="987" y="9992"/>
                    <a:pt x="1015" y="9992"/>
                  </a:cubicBezTo>
                  <a:cubicBezTo>
                    <a:pt x="1029" y="9992"/>
                    <a:pt x="1037" y="9968"/>
                    <a:pt x="1037" y="9897"/>
                  </a:cubicBezTo>
                  <a:lnTo>
                    <a:pt x="1037" y="384"/>
                  </a:lnTo>
                  <a:cubicBezTo>
                    <a:pt x="1037" y="173"/>
                    <a:pt x="965" y="1"/>
                    <a:pt x="8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16"/>
            <p:cNvSpPr/>
            <p:nvPr/>
          </p:nvSpPr>
          <p:spPr>
            <a:xfrm>
              <a:off x="6314659" y="4855797"/>
              <a:ext cx="74258" cy="79241"/>
            </a:xfrm>
            <a:custGeom>
              <a:avLst/>
              <a:gdLst/>
              <a:ahLst/>
              <a:cxnLst/>
              <a:rect l="l" t="t" r="r" b="b"/>
              <a:pathLst>
                <a:path w="1118" h="4262" extrusionOk="0">
                  <a:moveTo>
                    <a:pt x="162" y="0"/>
                  </a:moveTo>
                  <a:cubicBezTo>
                    <a:pt x="74" y="0"/>
                    <a:pt x="1" y="172"/>
                    <a:pt x="1" y="385"/>
                  </a:cubicBezTo>
                  <a:lnTo>
                    <a:pt x="1" y="4167"/>
                  </a:lnTo>
                  <a:cubicBezTo>
                    <a:pt x="1" y="4238"/>
                    <a:pt x="9" y="4262"/>
                    <a:pt x="23" y="4262"/>
                  </a:cubicBezTo>
                  <a:cubicBezTo>
                    <a:pt x="51" y="4262"/>
                    <a:pt x="103" y="4167"/>
                    <a:pt x="162" y="4167"/>
                  </a:cubicBezTo>
                  <a:lnTo>
                    <a:pt x="958" y="4167"/>
                  </a:lnTo>
                  <a:cubicBezTo>
                    <a:pt x="1016" y="4167"/>
                    <a:pt x="1068" y="4262"/>
                    <a:pt x="1095" y="4262"/>
                  </a:cubicBezTo>
                  <a:cubicBezTo>
                    <a:pt x="1109" y="4262"/>
                    <a:pt x="1117" y="4238"/>
                    <a:pt x="1117" y="4167"/>
                  </a:cubicBezTo>
                  <a:lnTo>
                    <a:pt x="1117" y="385"/>
                  </a:lnTo>
                  <a:cubicBezTo>
                    <a:pt x="1117" y="172"/>
                    <a:pt x="1046" y="0"/>
                    <a:pt x="9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16"/>
            <p:cNvSpPr/>
            <p:nvPr/>
          </p:nvSpPr>
          <p:spPr>
            <a:xfrm>
              <a:off x="6448829" y="4855793"/>
              <a:ext cx="68875" cy="79262"/>
            </a:xfrm>
            <a:custGeom>
              <a:avLst/>
              <a:gdLst/>
              <a:ahLst/>
              <a:cxnLst/>
              <a:rect l="l" t="t" r="r" b="b"/>
              <a:pathLst>
                <a:path w="1037" h="9992" extrusionOk="0">
                  <a:moveTo>
                    <a:pt x="162" y="1"/>
                  </a:moveTo>
                  <a:cubicBezTo>
                    <a:pt x="72" y="1"/>
                    <a:pt x="1" y="173"/>
                    <a:pt x="1" y="384"/>
                  </a:cubicBezTo>
                  <a:lnTo>
                    <a:pt x="1" y="9897"/>
                  </a:lnTo>
                  <a:cubicBezTo>
                    <a:pt x="1" y="9968"/>
                    <a:pt x="9" y="9992"/>
                    <a:pt x="23" y="9992"/>
                  </a:cubicBezTo>
                  <a:cubicBezTo>
                    <a:pt x="51" y="9992"/>
                    <a:pt x="102" y="9897"/>
                    <a:pt x="162" y="9897"/>
                  </a:cubicBezTo>
                  <a:lnTo>
                    <a:pt x="875" y="9897"/>
                  </a:lnTo>
                  <a:cubicBezTo>
                    <a:pt x="934" y="9897"/>
                    <a:pt x="986" y="9992"/>
                    <a:pt x="1014" y="9992"/>
                  </a:cubicBezTo>
                  <a:cubicBezTo>
                    <a:pt x="1029" y="9992"/>
                    <a:pt x="1037" y="9968"/>
                    <a:pt x="1037" y="9897"/>
                  </a:cubicBezTo>
                  <a:lnTo>
                    <a:pt x="1037" y="384"/>
                  </a:lnTo>
                  <a:cubicBezTo>
                    <a:pt x="1037" y="173"/>
                    <a:pt x="963" y="1"/>
                    <a:pt x="8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16"/>
            <p:cNvSpPr/>
            <p:nvPr/>
          </p:nvSpPr>
          <p:spPr>
            <a:xfrm>
              <a:off x="8413531" y="4697909"/>
              <a:ext cx="85283" cy="237129"/>
            </a:xfrm>
            <a:custGeom>
              <a:avLst/>
              <a:gdLst/>
              <a:ahLst/>
              <a:cxnLst/>
              <a:rect l="l" t="t" r="r" b="b"/>
              <a:pathLst>
                <a:path w="1284" h="12754" extrusionOk="0">
                  <a:moveTo>
                    <a:pt x="162" y="0"/>
                  </a:moveTo>
                  <a:cubicBezTo>
                    <a:pt x="72" y="0"/>
                    <a:pt x="0" y="171"/>
                    <a:pt x="0" y="383"/>
                  </a:cubicBezTo>
                  <a:lnTo>
                    <a:pt x="0" y="12659"/>
                  </a:lnTo>
                  <a:cubicBezTo>
                    <a:pt x="0" y="12730"/>
                    <a:pt x="8" y="12754"/>
                    <a:pt x="22" y="12754"/>
                  </a:cubicBezTo>
                  <a:cubicBezTo>
                    <a:pt x="50" y="12754"/>
                    <a:pt x="102" y="12659"/>
                    <a:pt x="162" y="12659"/>
                  </a:cubicBezTo>
                  <a:lnTo>
                    <a:pt x="1124" y="12659"/>
                  </a:lnTo>
                  <a:cubicBezTo>
                    <a:pt x="1183" y="12659"/>
                    <a:pt x="1234" y="12754"/>
                    <a:pt x="1262" y="12754"/>
                  </a:cubicBezTo>
                  <a:cubicBezTo>
                    <a:pt x="1276" y="12754"/>
                    <a:pt x="1284" y="12730"/>
                    <a:pt x="1284" y="12659"/>
                  </a:cubicBezTo>
                  <a:lnTo>
                    <a:pt x="1284" y="383"/>
                  </a:lnTo>
                  <a:cubicBezTo>
                    <a:pt x="1284" y="171"/>
                    <a:pt x="1212" y="0"/>
                    <a:pt x="11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16"/>
            <p:cNvSpPr/>
            <p:nvPr/>
          </p:nvSpPr>
          <p:spPr>
            <a:xfrm>
              <a:off x="8554143" y="4803775"/>
              <a:ext cx="67084" cy="131282"/>
            </a:xfrm>
            <a:custGeom>
              <a:avLst/>
              <a:gdLst/>
              <a:ahLst/>
              <a:cxnLst/>
              <a:rect l="l" t="t" r="r" b="b"/>
              <a:pathLst>
                <a:path w="1010" h="7061" extrusionOk="0">
                  <a:moveTo>
                    <a:pt x="162" y="0"/>
                  </a:moveTo>
                  <a:cubicBezTo>
                    <a:pt x="72" y="0"/>
                    <a:pt x="1" y="171"/>
                    <a:pt x="1" y="384"/>
                  </a:cubicBezTo>
                  <a:lnTo>
                    <a:pt x="1" y="6967"/>
                  </a:lnTo>
                  <a:cubicBezTo>
                    <a:pt x="1" y="7037"/>
                    <a:pt x="9" y="7061"/>
                    <a:pt x="23" y="7061"/>
                  </a:cubicBezTo>
                  <a:cubicBezTo>
                    <a:pt x="50" y="7061"/>
                    <a:pt x="102" y="6967"/>
                    <a:pt x="162" y="6967"/>
                  </a:cubicBezTo>
                  <a:lnTo>
                    <a:pt x="850" y="6967"/>
                  </a:lnTo>
                  <a:cubicBezTo>
                    <a:pt x="908" y="6967"/>
                    <a:pt x="960" y="7061"/>
                    <a:pt x="987" y="7061"/>
                  </a:cubicBezTo>
                  <a:cubicBezTo>
                    <a:pt x="1001" y="7061"/>
                    <a:pt x="1009" y="7037"/>
                    <a:pt x="1009" y="6967"/>
                  </a:cubicBezTo>
                  <a:lnTo>
                    <a:pt x="1009" y="384"/>
                  </a:lnTo>
                  <a:cubicBezTo>
                    <a:pt x="1009" y="171"/>
                    <a:pt x="938" y="0"/>
                    <a:pt x="8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16"/>
            <p:cNvSpPr/>
            <p:nvPr/>
          </p:nvSpPr>
          <p:spPr>
            <a:xfrm>
              <a:off x="8688444" y="4844920"/>
              <a:ext cx="61571" cy="90118"/>
            </a:xfrm>
            <a:custGeom>
              <a:avLst/>
              <a:gdLst/>
              <a:ahLst/>
              <a:cxnLst/>
              <a:rect l="l" t="t" r="r" b="b"/>
              <a:pathLst>
                <a:path w="927" h="4847" extrusionOk="0">
                  <a:moveTo>
                    <a:pt x="160" y="0"/>
                  </a:moveTo>
                  <a:cubicBezTo>
                    <a:pt x="72" y="0"/>
                    <a:pt x="1" y="171"/>
                    <a:pt x="1" y="383"/>
                  </a:cubicBezTo>
                  <a:lnTo>
                    <a:pt x="1" y="4752"/>
                  </a:lnTo>
                  <a:cubicBezTo>
                    <a:pt x="1" y="4823"/>
                    <a:pt x="9" y="4847"/>
                    <a:pt x="23" y="4847"/>
                  </a:cubicBezTo>
                  <a:cubicBezTo>
                    <a:pt x="50" y="4847"/>
                    <a:pt x="102" y="4752"/>
                    <a:pt x="160" y="4752"/>
                  </a:cubicBezTo>
                  <a:lnTo>
                    <a:pt x="765" y="4752"/>
                  </a:lnTo>
                  <a:cubicBezTo>
                    <a:pt x="825" y="4752"/>
                    <a:pt x="877" y="4847"/>
                    <a:pt x="905" y="4847"/>
                  </a:cubicBezTo>
                  <a:cubicBezTo>
                    <a:pt x="919" y="4847"/>
                    <a:pt x="927" y="4823"/>
                    <a:pt x="927" y="4752"/>
                  </a:cubicBezTo>
                  <a:lnTo>
                    <a:pt x="927" y="383"/>
                  </a:lnTo>
                  <a:cubicBezTo>
                    <a:pt x="927" y="171"/>
                    <a:pt x="855" y="0"/>
                    <a:pt x="7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16"/>
            <p:cNvSpPr/>
            <p:nvPr/>
          </p:nvSpPr>
          <p:spPr>
            <a:xfrm>
              <a:off x="8817166" y="4739966"/>
              <a:ext cx="67084" cy="195073"/>
            </a:xfrm>
            <a:custGeom>
              <a:avLst/>
              <a:gdLst/>
              <a:ahLst/>
              <a:cxnLst/>
              <a:rect l="l" t="t" r="r" b="b"/>
              <a:pathLst>
                <a:path w="1010" h="10492" extrusionOk="0">
                  <a:moveTo>
                    <a:pt x="162" y="0"/>
                  </a:moveTo>
                  <a:cubicBezTo>
                    <a:pt x="72" y="0"/>
                    <a:pt x="1" y="171"/>
                    <a:pt x="1" y="384"/>
                  </a:cubicBezTo>
                  <a:lnTo>
                    <a:pt x="1" y="10397"/>
                  </a:lnTo>
                  <a:cubicBezTo>
                    <a:pt x="1" y="10468"/>
                    <a:pt x="9" y="10492"/>
                    <a:pt x="23" y="10492"/>
                  </a:cubicBezTo>
                  <a:cubicBezTo>
                    <a:pt x="50" y="10492"/>
                    <a:pt x="102" y="10397"/>
                    <a:pt x="162" y="10397"/>
                  </a:cubicBezTo>
                  <a:lnTo>
                    <a:pt x="850" y="10397"/>
                  </a:lnTo>
                  <a:cubicBezTo>
                    <a:pt x="908" y="10397"/>
                    <a:pt x="960" y="10492"/>
                    <a:pt x="987" y="10492"/>
                  </a:cubicBezTo>
                  <a:cubicBezTo>
                    <a:pt x="1001" y="10492"/>
                    <a:pt x="1009" y="10468"/>
                    <a:pt x="1009" y="10397"/>
                  </a:cubicBezTo>
                  <a:lnTo>
                    <a:pt x="1009" y="384"/>
                  </a:lnTo>
                  <a:cubicBezTo>
                    <a:pt x="1009" y="171"/>
                    <a:pt x="938" y="0"/>
                    <a:pt x="8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16"/>
            <p:cNvSpPr/>
            <p:nvPr/>
          </p:nvSpPr>
          <p:spPr>
            <a:xfrm>
              <a:off x="8948677" y="4815842"/>
              <a:ext cx="67084" cy="119197"/>
            </a:xfrm>
            <a:custGeom>
              <a:avLst/>
              <a:gdLst/>
              <a:ahLst/>
              <a:cxnLst/>
              <a:rect l="l" t="t" r="r" b="b"/>
              <a:pathLst>
                <a:path w="1010" h="6411" extrusionOk="0">
                  <a:moveTo>
                    <a:pt x="162" y="0"/>
                  </a:moveTo>
                  <a:cubicBezTo>
                    <a:pt x="74" y="0"/>
                    <a:pt x="1" y="173"/>
                    <a:pt x="1" y="384"/>
                  </a:cubicBezTo>
                  <a:lnTo>
                    <a:pt x="1" y="6316"/>
                  </a:lnTo>
                  <a:cubicBezTo>
                    <a:pt x="1" y="6387"/>
                    <a:pt x="9" y="6411"/>
                    <a:pt x="23" y="6411"/>
                  </a:cubicBezTo>
                  <a:cubicBezTo>
                    <a:pt x="51" y="6411"/>
                    <a:pt x="103" y="6316"/>
                    <a:pt x="162" y="6316"/>
                  </a:cubicBezTo>
                  <a:lnTo>
                    <a:pt x="850" y="6316"/>
                  </a:lnTo>
                  <a:cubicBezTo>
                    <a:pt x="908" y="6316"/>
                    <a:pt x="960" y="6411"/>
                    <a:pt x="987" y="6411"/>
                  </a:cubicBezTo>
                  <a:cubicBezTo>
                    <a:pt x="1001" y="6411"/>
                    <a:pt x="1009" y="6387"/>
                    <a:pt x="1009" y="6316"/>
                  </a:cubicBezTo>
                  <a:lnTo>
                    <a:pt x="1009" y="384"/>
                  </a:lnTo>
                  <a:cubicBezTo>
                    <a:pt x="1009" y="173"/>
                    <a:pt x="938" y="0"/>
                    <a:pt x="8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16"/>
            <p:cNvSpPr/>
            <p:nvPr/>
          </p:nvSpPr>
          <p:spPr>
            <a:xfrm>
              <a:off x="9080189" y="4831590"/>
              <a:ext cx="67084" cy="103449"/>
            </a:xfrm>
            <a:custGeom>
              <a:avLst/>
              <a:gdLst/>
              <a:ahLst/>
              <a:cxnLst/>
              <a:rect l="l" t="t" r="r" b="b"/>
              <a:pathLst>
                <a:path w="1010" h="5564" extrusionOk="0">
                  <a:moveTo>
                    <a:pt x="162" y="0"/>
                  </a:moveTo>
                  <a:cubicBezTo>
                    <a:pt x="74" y="0"/>
                    <a:pt x="1" y="173"/>
                    <a:pt x="1" y="384"/>
                  </a:cubicBezTo>
                  <a:lnTo>
                    <a:pt x="1" y="5469"/>
                  </a:lnTo>
                  <a:cubicBezTo>
                    <a:pt x="1" y="5540"/>
                    <a:pt x="9" y="5564"/>
                    <a:pt x="23" y="5564"/>
                  </a:cubicBezTo>
                  <a:cubicBezTo>
                    <a:pt x="51" y="5564"/>
                    <a:pt x="103" y="5469"/>
                    <a:pt x="162" y="5469"/>
                  </a:cubicBezTo>
                  <a:lnTo>
                    <a:pt x="850" y="5469"/>
                  </a:lnTo>
                  <a:cubicBezTo>
                    <a:pt x="908" y="5469"/>
                    <a:pt x="960" y="5564"/>
                    <a:pt x="987" y="5564"/>
                  </a:cubicBezTo>
                  <a:cubicBezTo>
                    <a:pt x="1001" y="5564"/>
                    <a:pt x="1009" y="5540"/>
                    <a:pt x="1009" y="5469"/>
                  </a:cubicBezTo>
                  <a:lnTo>
                    <a:pt x="1009" y="384"/>
                  </a:lnTo>
                  <a:cubicBezTo>
                    <a:pt x="1009" y="173"/>
                    <a:pt x="938" y="0"/>
                    <a:pt x="8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16"/>
            <p:cNvSpPr/>
            <p:nvPr/>
          </p:nvSpPr>
          <p:spPr>
            <a:xfrm>
              <a:off x="8290256" y="4749262"/>
              <a:ext cx="68745" cy="185776"/>
            </a:xfrm>
            <a:custGeom>
              <a:avLst/>
              <a:gdLst/>
              <a:ahLst/>
              <a:cxnLst/>
              <a:rect l="l" t="t" r="r" b="b"/>
              <a:pathLst>
                <a:path w="1035" h="9992" extrusionOk="0">
                  <a:moveTo>
                    <a:pt x="160" y="1"/>
                  </a:moveTo>
                  <a:cubicBezTo>
                    <a:pt x="72" y="1"/>
                    <a:pt x="1" y="173"/>
                    <a:pt x="1" y="384"/>
                  </a:cubicBezTo>
                  <a:lnTo>
                    <a:pt x="1" y="9897"/>
                  </a:lnTo>
                  <a:cubicBezTo>
                    <a:pt x="1" y="9968"/>
                    <a:pt x="9" y="9992"/>
                    <a:pt x="23" y="9992"/>
                  </a:cubicBezTo>
                  <a:cubicBezTo>
                    <a:pt x="50" y="9992"/>
                    <a:pt x="102" y="9897"/>
                    <a:pt x="160" y="9897"/>
                  </a:cubicBezTo>
                  <a:lnTo>
                    <a:pt x="875" y="9897"/>
                  </a:lnTo>
                  <a:cubicBezTo>
                    <a:pt x="934" y="9897"/>
                    <a:pt x="985" y="9992"/>
                    <a:pt x="1013" y="9992"/>
                  </a:cubicBezTo>
                  <a:cubicBezTo>
                    <a:pt x="1027" y="9992"/>
                    <a:pt x="1035" y="9968"/>
                    <a:pt x="1035" y="9897"/>
                  </a:cubicBezTo>
                  <a:lnTo>
                    <a:pt x="1035" y="384"/>
                  </a:lnTo>
                  <a:cubicBezTo>
                    <a:pt x="1035" y="173"/>
                    <a:pt x="963" y="1"/>
                    <a:pt x="8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16"/>
            <p:cNvSpPr/>
            <p:nvPr/>
          </p:nvSpPr>
          <p:spPr>
            <a:xfrm>
              <a:off x="920965" y="4803775"/>
              <a:ext cx="67084" cy="131282"/>
            </a:xfrm>
            <a:custGeom>
              <a:avLst/>
              <a:gdLst/>
              <a:ahLst/>
              <a:cxnLst/>
              <a:rect l="l" t="t" r="r" b="b"/>
              <a:pathLst>
                <a:path w="1010" h="7061" extrusionOk="0">
                  <a:moveTo>
                    <a:pt x="162" y="0"/>
                  </a:moveTo>
                  <a:cubicBezTo>
                    <a:pt x="72" y="0"/>
                    <a:pt x="1" y="171"/>
                    <a:pt x="1" y="384"/>
                  </a:cubicBezTo>
                  <a:lnTo>
                    <a:pt x="1" y="6967"/>
                  </a:lnTo>
                  <a:cubicBezTo>
                    <a:pt x="1" y="7037"/>
                    <a:pt x="9" y="7061"/>
                    <a:pt x="23" y="7061"/>
                  </a:cubicBezTo>
                  <a:cubicBezTo>
                    <a:pt x="50" y="7061"/>
                    <a:pt x="102" y="6967"/>
                    <a:pt x="162" y="6967"/>
                  </a:cubicBezTo>
                  <a:lnTo>
                    <a:pt x="850" y="6967"/>
                  </a:lnTo>
                  <a:cubicBezTo>
                    <a:pt x="908" y="6967"/>
                    <a:pt x="960" y="7061"/>
                    <a:pt x="987" y="7061"/>
                  </a:cubicBezTo>
                  <a:cubicBezTo>
                    <a:pt x="1001" y="7061"/>
                    <a:pt x="1009" y="7037"/>
                    <a:pt x="1009" y="6967"/>
                  </a:cubicBezTo>
                  <a:lnTo>
                    <a:pt x="1009" y="384"/>
                  </a:lnTo>
                  <a:cubicBezTo>
                    <a:pt x="1009" y="171"/>
                    <a:pt x="938" y="0"/>
                    <a:pt x="8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16"/>
            <p:cNvSpPr/>
            <p:nvPr/>
          </p:nvSpPr>
          <p:spPr>
            <a:xfrm>
              <a:off x="1055266" y="4844920"/>
              <a:ext cx="61571" cy="90118"/>
            </a:xfrm>
            <a:custGeom>
              <a:avLst/>
              <a:gdLst/>
              <a:ahLst/>
              <a:cxnLst/>
              <a:rect l="l" t="t" r="r" b="b"/>
              <a:pathLst>
                <a:path w="927" h="4847" extrusionOk="0">
                  <a:moveTo>
                    <a:pt x="160" y="0"/>
                  </a:moveTo>
                  <a:cubicBezTo>
                    <a:pt x="72" y="0"/>
                    <a:pt x="1" y="171"/>
                    <a:pt x="1" y="383"/>
                  </a:cubicBezTo>
                  <a:lnTo>
                    <a:pt x="1" y="4752"/>
                  </a:lnTo>
                  <a:cubicBezTo>
                    <a:pt x="1" y="4823"/>
                    <a:pt x="9" y="4847"/>
                    <a:pt x="23" y="4847"/>
                  </a:cubicBezTo>
                  <a:cubicBezTo>
                    <a:pt x="50" y="4847"/>
                    <a:pt x="102" y="4752"/>
                    <a:pt x="160" y="4752"/>
                  </a:cubicBezTo>
                  <a:lnTo>
                    <a:pt x="767" y="4752"/>
                  </a:lnTo>
                  <a:cubicBezTo>
                    <a:pt x="826" y="4752"/>
                    <a:pt x="877" y="4847"/>
                    <a:pt x="905" y="4847"/>
                  </a:cubicBezTo>
                  <a:cubicBezTo>
                    <a:pt x="919" y="4847"/>
                    <a:pt x="927" y="4823"/>
                    <a:pt x="927" y="4752"/>
                  </a:cubicBezTo>
                  <a:lnTo>
                    <a:pt x="927" y="383"/>
                  </a:lnTo>
                  <a:cubicBezTo>
                    <a:pt x="927" y="171"/>
                    <a:pt x="855" y="0"/>
                    <a:pt x="7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16"/>
            <p:cNvSpPr/>
            <p:nvPr/>
          </p:nvSpPr>
          <p:spPr>
            <a:xfrm>
              <a:off x="1184121" y="4739966"/>
              <a:ext cx="67018" cy="195073"/>
            </a:xfrm>
            <a:custGeom>
              <a:avLst/>
              <a:gdLst/>
              <a:ahLst/>
              <a:cxnLst/>
              <a:rect l="l" t="t" r="r" b="b"/>
              <a:pathLst>
                <a:path w="1009" h="10492" extrusionOk="0">
                  <a:moveTo>
                    <a:pt x="160" y="0"/>
                  </a:moveTo>
                  <a:cubicBezTo>
                    <a:pt x="72" y="0"/>
                    <a:pt x="1" y="171"/>
                    <a:pt x="1" y="384"/>
                  </a:cubicBezTo>
                  <a:lnTo>
                    <a:pt x="1" y="10397"/>
                  </a:lnTo>
                  <a:cubicBezTo>
                    <a:pt x="1" y="10468"/>
                    <a:pt x="9" y="10492"/>
                    <a:pt x="22" y="10492"/>
                  </a:cubicBezTo>
                  <a:cubicBezTo>
                    <a:pt x="50" y="10492"/>
                    <a:pt x="101" y="10397"/>
                    <a:pt x="160" y="10397"/>
                  </a:cubicBezTo>
                  <a:lnTo>
                    <a:pt x="848" y="10397"/>
                  </a:lnTo>
                  <a:cubicBezTo>
                    <a:pt x="906" y="10397"/>
                    <a:pt x="958" y="10492"/>
                    <a:pt x="987" y="10492"/>
                  </a:cubicBezTo>
                  <a:cubicBezTo>
                    <a:pt x="1001" y="10492"/>
                    <a:pt x="1009" y="10468"/>
                    <a:pt x="1009" y="10397"/>
                  </a:cubicBezTo>
                  <a:lnTo>
                    <a:pt x="1009" y="384"/>
                  </a:lnTo>
                  <a:cubicBezTo>
                    <a:pt x="1009" y="171"/>
                    <a:pt x="936"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16"/>
            <p:cNvSpPr/>
            <p:nvPr/>
          </p:nvSpPr>
          <p:spPr>
            <a:xfrm>
              <a:off x="1315632" y="4815879"/>
              <a:ext cx="67018" cy="119159"/>
            </a:xfrm>
            <a:custGeom>
              <a:avLst/>
              <a:gdLst/>
              <a:ahLst/>
              <a:cxnLst/>
              <a:rect l="l" t="t" r="r" b="b"/>
              <a:pathLst>
                <a:path w="1009" h="6409" extrusionOk="0">
                  <a:moveTo>
                    <a:pt x="160" y="0"/>
                  </a:moveTo>
                  <a:cubicBezTo>
                    <a:pt x="72" y="0"/>
                    <a:pt x="1" y="171"/>
                    <a:pt x="1" y="383"/>
                  </a:cubicBezTo>
                  <a:lnTo>
                    <a:pt x="1" y="6314"/>
                  </a:lnTo>
                  <a:cubicBezTo>
                    <a:pt x="1" y="6385"/>
                    <a:pt x="9" y="6409"/>
                    <a:pt x="22" y="6409"/>
                  </a:cubicBezTo>
                  <a:cubicBezTo>
                    <a:pt x="50" y="6409"/>
                    <a:pt x="102" y="6314"/>
                    <a:pt x="160" y="6314"/>
                  </a:cubicBezTo>
                  <a:lnTo>
                    <a:pt x="848" y="6314"/>
                  </a:lnTo>
                  <a:cubicBezTo>
                    <a:pt x="908" y="6314"/>
                    <a:pt x="959" y="6409"/>
                    <a:pt x="987" y="6409"/>
                  </a:cubicBezTo>
                  <a:cubicBezTo>
                    <a:pt x="1001" y="6409"/>
                    <a:pt x="1009" y="6385"/>
                    <a:pt x="1009" y="6314"/>
                  </a:cubicBezTo>
                  <a:lnTo>
                    <a:pt x="1009" y="383"/>
                  </a:lnTo>
                  <a:cubicBezTo>
                    <a:pt x="1009" y="171"/>
                    <a:pt x="938"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16"/>
            <p:cNvSpPr/>
            <p:nvPr/>
          </p:nvSpPr>
          <p:spPr>
            <a:xfrm>
              <a:off x="1447144" y="4831590"/>
              <a:ext cx="67084" cy="103449"/>
            </a:xfrm>
            <a:custGeom>
              <a:avLst/>
              <a:gdLst/>
              <a:ahLst/>
              <a:cxnLst/>
              <a:rect l="l" t="t" r="r" b="b"/>
              <a:pathLst>
                <a:path w="1010" h="5564" extrusionOk="0">
                  <a:moveTo>
                    <a:pt x="160" y="0"/>
                  </a:moveTo>
                  <a:cubicBezTo>
                    <a:pt x="72" y="0"/>
                    <a:pt x="1" y="173"/>
                    <a:pt x="1" y="384"/>
                  </a:cubicBezTo>
                  <a:lnTo>
                    <a:pt x="1" y="5469"/>
                  </a:lnTo>
                  <a:cubicBezTo>
                    <a:pt x="1" y="5540"/>
                    <a:pt x="9" y="5564"/>
                    <a:pt x="22" y="5564"/>
                  </a:cubicBezTo>
                  <a:cubicBezTo>
                    <a:pt x="50" y="5564"/>
                    <a:pt x="102" y="5469"/>
                    <a:pt x="160" y="5469"/>
                  </a:cubicBezTo>
                  <a:lnTo>
                    <a:pt x="848" y="5469"/>
                  </a:lnTo>
                  <a:cubicBezTo>
                    <a:pt x="908" y="5469"/>
                    <a:pt x="959" y="5564"/>
                    <a:pt x="987" y="5564"/>
                  </a:cubicBezTo>
                  <a:cubicBezTo>
                    <a:pt x="1001" y="5564"/>
                    <a:pt x="1009" y="5540"/>
                    <a:pt x="1009" y="5469"/>
                  </a:cubicBezTo>
                  <a:lnTo>
                    <a:pt x="1009" y="384"/>
                  </a:lnTo>
                  <a:cubicBezTo>
                    <a:pt x="1009" y="173"/>
                    <a:pt x="938"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16"/>
            <p:cNvSpPr/>
            <p:nvPr/>
          </p:nvSpPr>
          <p:spPr>
            <a:xfrm>
              <a:off x="1577792" y="4763169"/>
              <a:ext cx="68878" cy="171869"/>
            </a:xfrm>
            <a:custGeom>
              <a:avLst/>
              <a:gdLst/>
              <a:ahLst/>
              <a:cxnLst/>
              <a:rect l="l" t="t" r="r" b="b"/>
              <a:pathLst>
                <a:path w="1037" h="9244" extrusionOk="0">
                  <a:moveTo>
                    <a:pt x="162" y="1"/>
                  </a:moveTo>
                  <a:cubicBezTo>
                    <a:pt x="72" y="1"/>
                    <a:pt x="1" y="173"/>
                    <a:pt x="1" y="386"/>
                  </a:cubicBezTo>
                  <a:lnTo>
                    <a:pt x="1" y="9149"/>
                  </a:lnTo>
                  <a:cubicBezTo>
                    <a:pt x="1" y="9220"/>
                    <a:pt x="9" y="9244"/>
                    <a:pt x="23" y="9244"/>
                  </a:cubicBezTo>
                  <a:cubicBezTo>
                    <a:pt x="51" y="9244"/>
                    <a:pt x="102" y="9149"/>
                    <a:pt x="162" y="9149"/>
                  </a:cubicBezTo>
                  <a:lnTo>
                    <a:pt x="875" y="9149"/>
                  </a:lnTo>
                  <a:cubicBezTo>
                    <a:pt x="935" y="9149"/>
                    <a:pt x="987" y="9244"/>
                    <a:pt x="1015" y="9244"/>
                  </a:cubicBezTo>
                  <a:cubicBezTo>
                    <a:pt x="1029" y="9244"/>
                    <a:pt x="1037" y="9220"/>
                    <a:pt x="1037" y="9149"/>
                  </a:cubicBezTo>
                  <a:lnTo>
                    <a:pt x="1037" y="386"/>
                  </a:lnTo>
                  <a:cubicBezTo>
                    <a:pt x="1037" y="173"/>
                    <a:pt x="963" y="1"/>
                    <a:pt x="8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16"/>
            <p:cNvSpPr/>
            <p:nvPr/>
          </p:nvSpPr>
          <p:spPr>
            <a:xfrm>
              <a:off x="1706654" y="4638031"/>
              <a:ext cx="74249" cy="297025"/>
            </a:xfrm>
            <a:custGeom>
              <a:avLst/>
              <a:gdLst/>
              <a:ahLst/>
              <a:cxnLst/>
              <a:rect l="l" t="t" r="r" b="b"/>
              <a:pathLst>
                <a:path w="1118" h="10443" extrusionOk="0">
                  <a:moveTo>
                    <a:pt x="160" y="1"/>
                  </a:moveTo>
                  <a:cubicBezTo>
                    <a:pt x="72" y="1"/>
                    <a:pt x="1" y="173"/>
                    <a:pt x="1" y="384"/>
                  </a:cubicBezTo>
                  <a:lnTo>
                    <a:pt x="1" y="10348"/>
                  </a:lnTo>
                  <a:cubicBezTo>
                    <a:pt x="1" y="10419"/>
                    <a:pt x="9" y="10443"/>
                    <a:pt x="22" y="10443"/>
                  </a:cubicBezTo>
                  <a:cubicBezTo>
                    <a:pt x="50" y="10443"/>
                    <a:pt x="101" y="10348"/>
                    <a:pt x="160" y="10348"/>
                  </a:cubicBezTo>
                  <a:lnTo>
                    <a:pt x="956" y="10348"/>
                  </a:lnTo>
                  <a:cubicBezTo>
                    <a:pt x="1016" y="10348"/>
                    <a:pt x="1067" y="10443"/>
                    <a:pt x="1095" y="10443"/>
                  </a:cubicBezTo>
                  <a:cubicBezTo>
                    <a:pt x="1109" y="10443"/>
                    <a:pt x="1117" y="10419"/>
                    <a:pt x="1117" y="10348"/>
                  </a:cubicBezTo>
                  <a:lnTo>
                    <a:pt x="1117" y="384"/>
                  </a:lnTo>
                  <a:cubicBezTo>
                    <a:pt x="1117" y="173"/>
                    <a:pt x="1046" y="1"/>
                    <a:pt x="9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16"/>
            <p:cNvSpPr/>
            <p:nvPr/>
          </p:nvSpPr>
          <p:spPr>
            <a:xfrm>
              <a:off x="1836354" y="4719871"/>
              <a:ext cx="77850" cy="215173"/>
            </a:xfrm>
            <a:custGeom>
              <a:avLst/>
              <a:gdLst/>
              <a:ahLst/>
              <a:cxnLst/>
              <a:rect l="l" t="t" r="r" b="b"/>
              <a:pathLst>
                <a:path w="1172" h="17805" extrusionOk="0">
                  <a:moveTo>
                    <a:pt x="160" y="0"/>
                  </a:moveTo>
                  <a:cubicBezTo>
                    <a:pt x="72" y="0"/>
                    <a:pt x="0" y="173"/>
                    <a:pt x="0" y="385"/>
                  </a:cubicBezTo>
                  <a:lnTo>
                    <a:pt x="0" y="17710"/>
                  </a:lnTo>
                  <a:cubicBezTo>
                    <a:pt x="0" y="17781"/>
                    <a:pt x="8" y="17805"/>
                    <a:pt x="22" y="17805"/>
                  </a:cubicBezTo>
                  <a:cubicBezTo>
                    <a:pt x="50" y="17805"/>
                    <a:pt x="101" y="17710"/>
                    <a:pt x="160" y="17710"/>
                  </a:cubicBezTo>
                  <a:lnTo>
                    <a:pt x="1010" y="17710"/>
                  </a:lnTo>
                  <a:cubicBezTo>
                    <a:pt x="1070" y="17710"/>
                    <a:pt x="1122" y="17805"/>
                    <a:pt x="1150" y="17805"/>
                  </a:cubicBezTo>
                  <a:cubicBezTo>
                    <a:pt x="1164" y="17805"/>
                    <a:pt x="1172" y="17781"/>
                    <a:pt x="1172" y="17710"/>
                  </a:cubicBezTo>
                  <a:lnTo>
                    <a:pt x="1172" y="385"/>
                  </a:lnTo>
                  <a:cubicBezTo>
                    <a:pt x="1172" y="173"/>
                    <a:pt x="1100" y="0"/>
                    <a:pt x="10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16"/>
            <p:cNvSpPr/>
            <p:nvPr/>
          </p:nvSpPr>
          <p:spPr>
            <a:xfrm>
              <a:off x="1971530" y="4773469"/>
              <a:ext cx="70538" cy="161569"/>
            </a:xfrm>
            <a:custGeom>
              <a:avLst/>
              <a:gdLst/>
              <a:ahLst/>
              <a:cxnLst/>
              <a:rect l="l" t="t" r="r" b="b"/>
              <a:pathLst>
                <a:path w="1062" h="8690" extrusionOk="0">
                  <a:moveTo>
                    <a:pt x="160" y="1"/>
                  </a:moveTo>
                  <a:cubicBezTo>
                    <a:pt x="72" y="1"/>
                    <a:pt x="0" y="173"/>
                    <a:pt x="0" y="384"/>
                  </a:cubicBezTo>
                  <a:lnTo>
                    <a:pt x="0" y="8595"/>
                  </a:lnTo>
                  <a:cubicBezTo>
                    <a:pt x="0" y="8666"/>
                    <a:pt x="8" y="8690"/>
                    <a:pt x="22" y="8690"/>
                  </a:cubicBezTo>
                  <a:cubicBezTo>
                    <a:pt x="50" y="8690"/>
                    <a:pt x="101" y="8595"/>
                    <a:pt x="160" y="8595"/>
                  </a:cubicBezTo>
                  <a:lnTo>
                    <a:pt x="902" y="8595"/>
                  </a:lnTo>
                  <a:cubicBezTo>
                    <a:pt x="961" y="8595"/>
                    <a:pt x="1012" y="8690"/>
                    <a:pt x="1040" y="8690"/>
                  </a:cubicBezTo>
                  <a:cubicBezTo>
                    <a:pt x="1054" y="8690"/>
                    <a:pt x="1062" y="8666"/>
                    <a:pt x="1062" y="8595"/>
                  </a:cubicBezTo>
                  <a:lnTo>
                    <a:pt x="1062" y="384"/>
                  </a:lnTo>
                  <a:cubicBezTo>
                    <a:pt x="1062" y="173"/>
                    <a:pt x="990" y="1"/>
                    <a:pt x="9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 name="Google Shape;814;p16"/>
          <p:cNvGrpSpPr/>
          <p:nvPr/>
        </p:nvGrpSpPr>
        <p:grpSpPr>
          <a:xfrm>
            <a:off x="-1" y="4935256"/>
            <a:ext cx="9144134" cy="129765"/>
            <a:chOff x="237925" y="603400"/>
            <a:chExt cx="3162200" cy="44875"/>
          </a:xfrm>
        </p:grpSpPr>
        <p:sp>
          <p:nvSpPr>
            <p:cNvPr id="815" name="Google Shape;815;p16"/>
            <p:cNvSpPr/>
            <p:nvPr/>
          </p:nvSpPr>
          <p:spPr>
            <a:xfrm>
              <a:off x="238125" y="603400"/>
              <a:ext cx="3162000" cy="7850"/>
            </a:xfrm>
            <a:custGeom>
              <a:avLst/>
              <a:gdLst/>
              <a:ahLst/>
              <a:cxnLst/>
              <a:rect l="l" t="t" r="r" b="b"/>
              <a:pathLst>
                <a:path w="126480" h="314" extrusionOk="0">
                  <a:moveTo>
                    <a:pt x="0" y="0"/>
                  </a:moveTo>
                  <a:lnTo>
                    <a:pt x="0" y="314"/>
                  </a:lnTo>
                  <a:lnTo>
                    <a:pt x="126479" y="314"/>
                  </a:lnTo>
                  <a:lnTo>
                    <a:pt x="12647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16"/>
            <p:cNvSpPr/>
            <p:nvPr/>
          </p:nvSpPr>
          <p:spPr>
            <a:xfrm>
              <a:off x="237925" y="636525"/>
              <a:ext cx="3147200" cy="11750"/>
            </a:xfrm>
            <a:custGeom>
              <a:avLst/>
              <a:gdLst/>
              <a:ahLst/>
              <a:cxnLst/>
              <a:rect l="l" t="t" r="r" b="b"/>
              <a:pathLst>
                <a:path w="125888" h="470" extrusionOk="0">
                  <a:moveTo>
                    <a:pt x="1" y="1"/>
                  </a:moveTo>
                  <a:lnTo>
                    <a:pt x="1" y="470"/>
                  </a:lnTo>
                  <a:lnTo>
                    <a:pt x="157" y="470"/>
                  </a:lnTo>
                  <a:lnTo>
                    <a:pt x="157" y="1"/>
                  </a:lnTo>
                  <a:close/>
                  <a:moveTo>
                    <a:pt x="947" y="1"/>
                  </a:moveTo>
                  <a:lnTo>
                    <a:pt x="947" y="470"/>
                  </a:lnTo>
                  <a:lnTo>
                    <a:pt x="1095" y="470"/>
                  </a:lnTo>
                  <a:lnTo>
                    <a:pt x="1103" y="1"/>
                  </a:lnTo>
                  <a:close/>
                  <a:moveTo>
                    <a:pt x="1876" y="1"/>
                  </a:moveTo>
                  <a:lnTo>
                    <a:pt x="1876" y="470"/>
                  </a:lnTo>
                  <a:lnTo>
                    <a:pt x="2032" y="470"/>
                  </a:lnTo>
                  <a:lnTo>
                    <a:pt x="2032" y="1"/>
                  </a:lnTo>
                  <a:close/>
                  <a:moveTo>
                    <a:pt x="2815" y="1"/>
                  </a:moveTo>
                  <a:lnTo>
                    <a:pt x="2815" y="470"/>
                  </a:lnTo>
                  <a:lnTo>
                    <a:pt x="2971" y="470"/>
                  </a:lnTo>
                  <a:lnTo>
                    <a:pt x="2971" y="1"/>
                  </a:lnTo>
                  <a:close/>
                  <a:moveTo>
                    <a:pt x="3754" y="1"/>
                  </a:moveTo>
                  <a:lnTo>
                    <a:pt x="3754" y="470"/>
                  </a:lnTo>
                  <a:lnTo>
                    <a:pt x="3909" y="470"/>
                  </a:lnTo>
                  <a:lnTo>
                    <a:pt x="3909" y="1"/>
                  </a:lnTo>
                  <a:close/>
                  <a:moveTo>
                    <a:pt x="4692" y="1"/>
                  </a:moveTo>
                  <a:lnTo>
                    <a:pt x="4692" y="470"/>
                  </a:lnTo>
                  <a:lnTo>
                    <a:pt x="4848" y="470"/>
                  </a:lnTo>
                  <a:lnTo>
                    <a:pt x="4848" y="1"/>
                  </a:lnTo>
                  <a:close/>
                  <a:moveTo>
                    <a:pt x="5631" y="1"/>
                  </a:moveTo>
                  <a:lnTo>
                    <a:pt x="5631" y="470"/>
                  </a:lnTo>
                  <a:lnTo>
                    <a:pt x="5787" y="470"/>
                  </a:lnTo>
                  <a:lnTo>
                    <a:pt x="5787" y="1"/>
                  </a:lnTo>
                  <a:close/>
                  <a:moveTo>
                    <a:pt x="6570" y="1"/>
                  </a:moveTo>
                  <a:lnTo>
                    <a:pt x="6570" y="470"/>
                  </a:lnTo>
                  <a:lnTo>
                    <a:pt x="6725" y="470"/>
                  </a:lnTo>
                  <a:lnTo>
                    <a:pt x="6725" y="1"/>
                  </a:lnTo>
                  <a:close/>
                  <a:moveTo>
                    <a:pt x="7506" y="1"/>
                  </a:moveTo>
                  <a:lnTo>
                    <a:pt x="7506" y="470"/>
                  </a:lnTo>
                  <a:lnTo>
                    <a:pt x="7664" y="470"/>
                  </a:lnTo>
                  <a:lnTo>
                    <a:pt x="7664" y="1"/>
                  </a:lnTo>
                  <a:close/>
                  <a:moveTo>
                    <a:pt x="8445" y="1"/>
                  </a:moveTo>
                  <a:lnTo>
                    <a:pt x="8445" y="470"/>
                  </a:lnTo>
                  <a:lnTo>
                    <a:pt x="8601" y="470"/>
                  </a:lnTo>
                  <a:lnTo>
                    <a:pt x="8601" y="1"/>
                  </a:lnTo>
                  <a:close/>
                  <a:moveTo>
                    <a:pt x="9384" y="1"/>
                  </a:moveTo>
                  <a:lnTo>
                    <a:pt x="9384" y="470"/>
                  </a:lnTo>
                  <a:lnTo>
                    <a:pt x="9540" y="470"/>
                  </a:lnTo>
                  <a:lnTo>
                    <a:pt x="9540" y="1"/>
                  </a:lnTo>
                  <a:close/>
                  <a:moveTo>
                    <a:pt x="10328" y="1"/>
                  </a:moveTo>
                  <a:lnTo>
                    <a:pt x="10328" y="470"/>
                  </a:lnTo>
                  <a:lnTo>
                    <a:pt x="10478" y="470"/>
                  </a:lnTo>
                  <a:lnTo>
                    <a:pt x="10486" y="1"/>
                  </a:lnTo>
                  <a:close/>
                  <a:moveTo>
                    <a:pt x="11259" y="1"/>
                  </a:moveTo>
                  <a:lnTo>
                    <a:pt x="11259" y="470"/>
                  </a:lnTo>
                  <a:lnTo>
                    <a:pt x="11417" y="470"/>
                  </a:lnTo>
                  <a:lnTo>
                    <a:pt x="11417" y="1"/>
                  </a:lnTo>
                  <a:close/>
                  <a:moveTo>
                    <a:pt x="12198" y="1"/>
                  </a:moveTo>
                  <a:lnTo>
                    <a:pt x="12198" y="470"/>
                  </a:lnTo>
                  <a:lnTo>
                    <a:pt x="12354" y="470"/>
                  </a:lnTo>
                  <a:lnTo>
                    <a:pt x="12354" y="1"/>
                  </a:lnTo>
                  <a:close/>
                  <a:moveTo>
                    <a:pt x="13137" y="1"/>
                  </a:moveTo>
                  <a:lnTo>
                    <a:pt x="13137" y="470"/>
                  </a:lnTo>
                  <a:lnTo>
                    <a:pt x="13292" y="470"/>
                  </a:lnTo>
                  <a:lnTo>
                    <a:pt x="13298" y="1"/>
                  </a:lnTo>
                  <a:close/>
                  <a:moveTo>
                    <a:pt x="14075" y="1"/>
                  </a:moveTo>
                  <a:lnTo>
                    <a:pt x="14075" y="470"/>
                  </a:lnTo>
                  <a:lnTo>
                    <a:pt x="14231" y="470"/>
                  </a:lnTo>
                  <a:lnTo>
                    <a:pt x="14238" y="1"/>
                  </a:lnTo>
                  <a:close/>
                  <a:moveTo>
                    <a:pt x="15012" y="1"/>
                  </a:moveTo>
                  <a:lnTo>
                    <a:pt x="15012" y="470"/>
                  </a:lnTo>
                  <a:lnTo>
                    <a:pt x="15170" y="470"/>
                  </a:lnTo>
                  <a:lnTo>
                    <a:pt x="15170" y="1"/>
                  </a:lnTo>
                  <a:close/>
                  <a:moveTo>
                    <a:pt x="15956" y="1"/>
                  </a:moveTo>
                  <a:lnTo>
                    <a:pt x="15956" y="470"/>
                  </a:lnTo>
                  <a:lnTo>
                    <a:pt x="16107" y="470"/>
                  </a:lnTo>
                  <a:lnTo>
                    <a:pt x="16114" y="1"/>
                  </a:lnTo>
                  <a:close/>
                  <a:moveTo>
                    <a:pt x="16897" y="1"/>
                  </a:moveTo>
                  <a:lnTo>
                    <a:pt x="16897" y="470"/>
                  </a:lnTo>
                  <a:lnTo>
                    <a:pt x="17045" y="470"/>
                  </a:lnTo>
                  <a:lnTo>
                    <a:pt x="17053" y="1"/>
                  </a:lnTo>
                  <a:close/>
                  <a:moveTo>
                    <a:pt x="17828" y="1"/>
                  </a:moveTo>
                  <a:lnTo>
                    <a:pt x="17828" y="470"/>
                  </a:lnTo>
                  <a:lnTo>
                    <a:pt x="17986" y="470"/>
                  </a:lnTo>
                  <a:lnTo>
                    <a:pt x="17986" y="1"/>
                  </a:lnTo>
                  <a:close/>
                  <a:moveTo>
                    <a:pt x="18767" y="1"/>
                  </a:moveTo>
                  <a:lnTo>
                    <a:pt x="18767" y="470"/>
                  </a:lnTo>
                  <a:lnTo>
                    <a:pt x="18923" y="470"/>
                  </a:lnTo>
                  <a:lnTo>
                    <a:pt x="18923" y="1"/>
                  </a:lnTo>
                  <a:close/>
                  <a:moveTo>
                    <a:pt x="19706" y="1"/>
                  </a:moveTo>
                  <a:lnTo>
                    <a:pt x="19706" y="470"/>
                  </a:lnTo>
                  <a:lnTo>
                    <a:pt x="19861" y="470"/>
                  </a:lnTo>
                  <a:lnTo>
                    <a:pt x="19861" y="1"/>
                  </a:lnTo>
                  <a:close/>
                  <a:moveTo>
                    <a:pt x="20644" y="1"/>
                  </a:moveTo>
                  <a:lnTo>
                    <a:pt x="20644" y="470"/>
                  </a:lnTo>
                  <a:lnTo>
                    <a:pt x="20800" y="470"/>
                  </a:lnTo>
                  <a:lnTo>
                    <a:pt x="20800" y="1"/>
                  </a:lnTo>
                  <a:close/>
                  <a:moveTo>
                    <a:pt x="21581" y="1"/>
                  </a:moveTo>
                  <a:lnTo>
                    <a:pt x="21581" y="470"/>
                  </a:lnTo>
                  <a:lnTo>
                    <a:pt x="21739" y="470"/>
                  </a:lnTo>
                  <a:lnTo>
                    <a:pt x="21739" y="1"/>
                  </a:lnTo>
                  <a:close/>
                  <a:moveTo>
                    <a:pt x="22520" y="1"/>
                  </a:moveTo>
                  <a:lnTo>
                    <a:pt x="22520" y="470"/>
                  </a:lnTo>
                  <a:lnTo>
                    <a:pt x="22676" y="470"/>
                  </a:lnTo>
                  <a:lnTo>
                    <a:pt x="22676" y="1"/>
                  </a:lnTo>
                  <a:close/>
                  <a:moveTo>
                    <a:pt x="23458" y="1"/>
                  </a:moveTo>
                  <a:lnTo>
                    <a:pt x="23458" y="470"/>
                  </a:lnTo>
                  <a:lnTo>
                    <a:pt x="23614" y="470"/>
                  </a:lnTo>
                  <a:lnTo>
                    <a:pt x="23614" y="1"/>
                  </a:lnTo>
                  <a:close/>
                  <a:moveTo>
                    <a:pt x="24397" y="1"/>
                  </a:moveTo>
                  <a:lnTo>
                    <a:pt x="24397" y="470"/>
                  </a:lnTo>
                  <a:lnTo>
                    <a:pt x="24553" y="470"/>
                  </a:lnTo>
                  <a:lnTo>
                    <a:pt x="24553" y="1"/>
                  </a:lnTo>
                  <a:close/>
                  <a:moveTo>
                    <a:pt x="25334" y="1"/>
                  </a:moveTo>
                  <a:lnTo>
                    <a:pt x="25334" y="470"/>
                  </a:lnTo>
                  <a:lnTo>
                    <a:pt x="25492" y="470"/>
                  </a:lnTo>
                  <a:lnTo>
                    <a:pt x="25492" y="1"/>
                  </a:lnTo>
                  <a:close/>
                  <a:moveTo>
                    <a:pt x="26273" y="1"/>
                  </a:moveTo>
                  <a:lnTo>
                    <a:pt x="26273" y="470"/>
                  </a:lnTo>
                  <a:lnTo>
                    <a:pt x="26428" y="470"/>
                  </a:lnTo>
                  <a:lnTo>
                    <a:pt x="26428" y="1"/>
                  </a:lnTo>
                  <a:close/>
                  <a:moveTo>
                    <a:pt x="27211" y="1"/>
                  </a:moveTo>
                  <a:lnTo>
                    <a:pt x="27211" y="470"/>
                  </a:lnTo>
                  <a:lnTo>
                    <a:pt x="27367" y="470"/>
                  </a:lnTo>
                  <a:lnTo>
                    <a:pt x="27367" y="1"/>
                  </a:lnTo>
                  <a:close/>
                  <a:moveTo>
                    <a:pt x="28150" y="1"/>
                  </a:moveTo>
                  <a:lnTo>
                    <a:pt x="28150" y="470"/>
                  </a:lnTo>
                  <a:lnTo>
                    <a:pt x="28306" y="470"/>
                  </a:lnTo>
                  <a:lnTo>
                    <a:pt x="28306" y="1"/>
                  </a:lnTo>
                  <a:close/>
                  <a:moveTo>
                    <a:pt x="29087" y="1"/>
                  </a:moveTo>
                  <a:lnTo>
                    <a:pt x="29087" y="470"/>
                  </a:lnTo>
                  <a:lnTo>
                    <a:pt x="29244" y="470"/>
                  </a:lnTo>
                  <a:lnTo>
                    <a:pt x="29248" y="1"/>
                  </a:lnTo>
                  <a:close/>
                  <a:moveTo>
                    <a:pt x="30027" y="1"/>
                  </a:moveTo>
                  <a:lnTo>
                    <a:pt x="30027" y="470"/>
                  </a:lnTo>
                  <a:lnTo>
                    <a:pt x="30183" y="470"/>
                  </a:lnTo>
                  <a:lnTo>
                    <a:pt x="30189" y="1"/>
                  </a:lnTo>
                  <a:close/>
                  <a:moveTo>
                    <a:pt x="30966" y="1"/>
                  </a:moveTo>
                  <a:lnTo>
                    <a:pt x="30966" y="470"/>
                  </a:lnTo>
                  <a:lnTo>
                    <a:pt x="31122" y="470"/>
                  </a:lnTo>
                  <a:lnTo>
                    <a:pt x="31122" y="1"/>
                  </a:lnTo>
                  <a:close/>
                  <a:moveTo>
                    <a:pt x="31907" y="1"/>
                  </a:moveTo>
                  <a:lnTo>
                    <a:pt x="31907" y="470"/>
                  </a:lnTo>
                  <a:lnTo>
                    <a:pt x="32061" y="470"/>
                  </a:lnTo>
                  <a:lnTo>
                    <a:pt x="32064" y="1"/>
                  </a:lnTo>
                  <a:close/>
                  <a:moveTo>
                    <a:pt x="32847" y="1"/>
                  </a:moveTo>
                  <a:lnTo>
                    <a:pt x="32847" y="470"/>
                  </a:lnTo>
                  <a:lnTo>
                    <a:pt x="32997" y="470"/>
                  </a:lnTo>
                  <a:lnTo>
                    <a:pt x="33003" y="1"/>
                  </a:lnTo>
                  <a:close/>
                  <a:moveTo>
                    <a:pt x="33780" y="1"/>
                  </a:moveTo>
                  <a:lnTo>
                    <a:pt x="33780" y="470"/>
                  </a:lnTo>
                  <a:lnTo>
                    <a:pt x="33936" y="470"/>
                  </a:lnTo>
                  <a:lnTo>
                    <a:pt x="33936" y="1"/>
                  </a:lnTo>
                  <a:close/>
                  <a:moveTo>
                    <a:pt x="34719" y="1"/>
                  </a:moveTo>
                  <a:lnTo>
                    <a:pt x="34719" y="470"/>
                  </a:lnTo>
                  <a:lnTo>
                    <a:pt x="34875" y="470"/>
                  </a:lnTo>
                  <a:lnTo>
                    <a:pt x="34875" y="1"/>
                  </a:lnTo>
                  <a:close/>
                  <a:moveTo>
                    <a:pt x="35656" y="1"/>
                  </a:moveTo>
                  <a:lnTo>
                    <a:pt x="35656" y="470"/>
                  </a:lnTo>
                  <a:lnTo>
                    <a:pt x="35813" y="470"/>
                  </a:lnTo>
                  <a:lnTo>
                    <a:pt x="35813" y="1"/>
                  </a:lnTo>
                  <a:close/>
                  <a:moveTo>
                    <a:pt x="36594" y="1"/>
                  </a:moveTo>
                  <a:lnTo>
                    <a:pt x="36594" y="470"/>
                  </a:lnTo>
                  <a:lnTo>
                    <a:pt x="36750" y="470"/>
                  </a:lnTo>
                  <a:lnTo>
                    <a:pt x="36750" y="1"/>
                  </a:lnTo>
                  <a:close/>
                  <a:moveTo>
                    <a:pt x="37533" y="1"/>
                  </a:moveTo>
                  <a:lnTo>
                    <a:pt x="37533" y="470"/>
                  </a:lnTo>
                  <a:lnTo>
                    <a:pt x="37689" y="470"/>
                  </a:lnTo>
                  <a:lnTo>
                    <a:pt x="37689" y="1"/>
                  </a:lnTo>
                  <a:close/>
                  <a:moveTo>
                    <a:pt x="38472" y="1"/>
                  </a:moveTo>
                  <a:lnTo>
                    <a:pt x="38472" y="470"/>
                  </a:lnTo>
                  <a:lnTo>
                    <a:pt x="38628" y="470"/>
                  </a:lnTo>
                  <a:lnTo>
                    <a:pt x="38628" y="1"/>
                  </a:lnTo>
                  <a:close/>
                  <a:moveTo>
                    <a:pt x="39409" y="1"/>
                  </a:moveTo>
                  <a:lnTo>
                    <a:pt x="39409" y="470"/>
                  </a:lnTo>
                  <a:lnTo>
                    <a:pt x="39566" y="470"/>
                  </a:lnTo>
                  <a:lnTo>
                    <a:pt x="39566" y="1"/>
                  </a:lnTo>
                  <a:close/>
                  <a:moveTo>
                    <a:pt x="40347" y="1"/>
                  </a:moveTo>
                  <a:lnTo>
                    <a:pt x="40347" y="470"/>
                  </a:lnTo>
                  <a:lnTo>
                    <a:pt x="40503" y="470"/>
                  </a:lnTo>
                  <a:lnTo>
                    <a:pt x="40503" y="1"/>
                  </a:lnTo>
                  <a:close/>
                  <a:moveTo>
                    <a:pt x="41286" y="1"/>
                  </a:moveTo>
                  <a:lnTo>
                    <a:pt x="41286" y="470"/>
                  </a:lnTo>
                  <a:lnTo>
                    <a:pt x="41442" y="470"/>
                  </a:lnTo>
                  <a:lnTo>
                    <a:pt x="41442" y="1"/>
                  </a:lnTo>
                  <a:close/>
                  <a:moveTo>
                    <a:pt x="42225" y="1"/>
                  </a:moveTo>
                  <a:lnTo>
                    <a:pt x="42225" y="470"/>
                  </a:lnTo>
                  <a:lnTo>
                    <a:pt x="42380" y="470"/>
                  </a:lnTo>
                  <a:lnTo>
                    <a:pt x="42380" y="1"/>
                  </a:lnTo>
                  <a:close/>
                  <a:moveTo>
                    <a:pt x="43163" y="1"/>
                  </a:moveTo>
                  <a:lnTo>
                    <a:pt x="43163" y="470"/>
                  </a:lnTo>
                  <a:lnTo>
                    <a:pt x="43319" y="470"/>
                  </a:lnTo>
                  <a:lnTo>
                    <a:pt x="43319" y="1"/>
                  </a:lnTo>
                  <a:close/>
                  <a:moveTo>
                    <a:pt x="44102" y="1"/>
                  </a:moveTo>
                  <a:lnTo>
                    <a:pt x="44102" y="470"/>
                  </a:lnTo>
                  <a:lnTo>
                    <a:pt x="44258" y="470"/>
                  </a:lnTo>
                  <a:lnTo>
                    <a:pt x="44258" y="1"/>
                  </a:lnTo>
                  <a:close/>
                  <a:moveTo>
                    <a:pt x="45041" y="1"/>
                  </a:moveTo>
                  <a:lnTo>
                    <a:pt x="45041" y="470"/>
                  </a:lnTo>
                  <a:lnTo>
                    <a:pt x="45196" y="470"/>
                  </a:lnTo>
                  <a:lnTo>
                    <a:pt x="45198" y="1"/>
                  </a:lnTo>
                  <a:close/>
                  <a:moveTo>
                    <a:pt x="45977" y="1"/>
                  </a:moveTo>
                  <a:lnTo>
                    <a:pt x="45977" y="470"/>
                  </a:lnTo>
                  <a:lnTo>
                    <a:pt x="46135" y="470"/>
                  </a:lnTo>
                  <a:lnTo>
                    <a:pt x="46139" y="1"/>
                  </a:lnTo>
                  <a:close/>
                  <a:moveTo>
                    <a:pt x="46916" y="1"/>
                  </a:moveTo>
                  <a:lnTo>
                    <a:pt x="46916" y="470"/>
                  </a:lnTo>
                  <a:lnTo>
                    <a:pt x="47072" y="470"/>
                  </a:lnTo>
                  <a:lnTo>
                    <a:pt x="47072" y="1"/>
                  </a:lnTo>
                  <a:close/>
                  <a:moveTo>
                    <a:pt x="47857" y="1"/>
                  </a:moveTo>
                  <a:lnTo>
                    <a:pt x="47857" y="470"/>
                  </a:lnTo>
                  <a:lnTo>
                    <a:pt x="48011" y="470"/>
                  </a:lnTo>
                  <a:lnTo>
                    <a:pt x="48014" y="1"/>
                  </a:lnTo>
                  <a:close/>
                  <a:moveTo>
                    <a:pt x="48797" y="1"/>
                  </a:moveTo>
                  <a:lnTo>
                    <a:pt x="48797" y="470"/>
                  </a:lnTo>
                  <a:lnTo>
                    <a:pt x="48949" y="470"/>
                  </a:lnTo>
                  <a:lnTo>
                    <a:pt x="48953" y="1"/>
                  </a:lnTo>
                  <a:close/>
                  <a:moveTo>
                    <a:pt x="49730" y="1"/>
                  </a:moveTo>
                  <a:lnTo>
                    <a:pt x="49730" y="470"/>
                  </a:lnTo>
                  <a:lnTo>
                    <a:pt x="49888" y="470"/>
                  </a:lnTo>
                  <a:lnTo>
                    <a:pt x="49888" y="1"/>
                  </a:lnTo>
                  <a:close/>
                  <a:moveTo>
                    <a:pt x="50669" y="1"/>
                  </a:moveTo>
                  <a:lnTo>
                    <a:pt x="50669" y="470"/>
                  </a:lnTo>
                  <a:lnTo>
                    <a:pt x="50825" y="470"/>
                  </a:lnTo>
                  <a:lnTo>
                    <a:pt x="50825" y="1"/>
                  </a:lnTo>
                  <a:close/>
                  <a:moveTo>
                    <a:pt x="51608" y="1"/>
                  </a:moveTo>
                  <a:lnTo>
                    <a:pt x="51608" y="470"/>
                  </a:lnTo>
                  <a:lnTo>
                    <a:pt x="51764" y="470"/>
                  </a:lnTo>
                  <a:lnTo>
                    <a:pt x="51764" y="1"/>
                  </a:lnTo>
                  <a:close/>
                  <a:moveTo>
                    <a:pt x="52546" y="1"/>
                  </a:moveTo>
                  <a:lnTo>
                    <a:pt x="52546" y="470"/>
                  </a:lnTo>
                  <a:lnTo>
                    <a:pt x="52702" y="470"/>
                  </a:lnTo>
                  <a:lnTo>
                    <a:pt x="52702" y="1"/>
                  </a:lnTo>
                  <a:close/>
                  <a:moveTo>
                    <a:pt x="53483" y="1"/>
                  </a:moveTo>
                  <a:lnTo>
                    <a:pt x="53483" y="470"/>
                  </a:lnTo>
                  <a:lnTo>
                    <a:pt x="53641" y="470"/>
                  </a:lnTo>
                  <a:lnTo>
                    <a:pt x="53641" y="1"/>
                  </a:lnTo>
                  <a:close/>
                  <a:moveTo>
                    <a:pt x="54422" y="1"/>
                  </a:moveTo>
                  <a:lnTo>
                    <a:pt x="54422" y="470"/>
                  </a:lnTo>
                  <a:lnTo>
                    <a:pt x="54578" y="470"/>
                  </a:lnTo>
                  <a:lnTo>
                    <a:pt x="54578" y="1"/>
                  </a:lnTo>
                  <a:close/>
                  <a:moveTo>
                    <a:pt x="55362" y="1"/>
                  </a:moveTo>
                  <a:lnTo>
                    <a:pt x="55362" y="470"/>
                  </a:lnTo>
                  <a:lnTo>
                    <a:pt x="55518" y="470"/>
                  </a:lnTo>
                  <a:lnTo>
                    <a:pt x="55518" y="1"/>
                  </a:lnTo>
                  <a:close/>
                  <a:moveTo>
                    <a:pt x="56299" y="1"/>
                  </a:moveTo>
                  <a:lnTo>
                    <a:pt x="56299" y="470"/>
                  </a:lnTo>
                  <a:lnTo>
                    <a:pt x="56457" y="470"/>
                  </a:lnTo>
                  <a:lnTo>
                    <a:pt x="56457" y="1"/>
                  </a:lnTo>
                  <a:close/>
                  <a:moveTo>
                    <a:pt x="57238" y="1"/>
                  </a:moveTo>
                  <a:lnTo>
                    <a:pt x="57238" y="470"/>
                  </a:lnTo>
                  <a:lnTo>
                    <a:pt x="57394" y="470"/>
                  </a:lnTo>
                  <a:lnTo>
                    <a:pt x="57394" y="1"/>
                  </a:lnTo>
                  <a:close/>
                  <a:moveTo>
                    <a:pt x="58177" y="1"/>
                  </a:moveTo>
                  <a:lnTo>
                    <a:pt x="58177" y="470"/>
                  </a:lnTo>
                  <a:lnTo>
                    <a:pt x="58332" y="470"/>
                  </a:lnTo>
                  <a:lnTo>
                    <a:pt x="58332" y="1"/>
                  </a:lnTo>
                  <a:close/>
                  <a:moveTo>
                    <a:pt x="59115" y="1"/>
                  </a:moveTo>
                  <a:lnTo>
                    <a:pt x="59115" y="470"/>
                  </a:lnTo>
                  <a:lnTo>
                    <a:pt x="59271" y="470"/>
                  </a:lnTo>
                  <a:lnTo>
                    <a:pt x="59271" y="1"/>
                  </a:lnTo>
                  <a:close/>
                  <a:moveTo>
                    <a:pt x="60052" y="1"/>
                  </a:moveTo>
                  <a:lnTo>
                    <a:pt x="60052" y="470"/>
                  </a:lnTo>
                  <a:lnTo>
                    <a:pt x="60210" y="470"/>
                  </a:lnTo>
                  <a:lnTo>
                    <a:pt x="60210" y="1"/>
                  </a:lnTo>
                  <a:close/>
                  <a:moveTo>
                    <a:pt x="60991" y="1"/>
                  </a:moveTo>
                  <a:lnTo>
                    <a:pt x="60991" y="470"/>
                  </a:lnTo>
                  <a:lnTo>
                    <a:pt x="61147" y="470"/>
                  </a:lnTo>
                  <a:lnTo>
                    <a:pt x="61148" y="1"/>
                  </a:lnTo>
                  <a:close/>
                  <a:moveTo>
                    <a:pt x="61929" y="1"/>
                  </a:moveTo>
                  <a:lnTo>
                    <a:pt x="61929" y="470"/>
                  </a:lnTo>
                  <a:lnTo>
                    <a:pt x="62085" y="470"/>
                  </a:lnTo>
                  <a:lnTo>
                    <a:pt x="62089" y="1"/>
                  </a:lnTo>
                  <a:close/>
                  <a:moveTo>
                    <a:pt x="62868" y="1"/>
                  </a:moveTo>
                  <a:lnTo>
                    <a:pt x="62868" y="470"/>
                  </a:lnTo>
                  <a:lnTo>
                    <a:pt x="63024" y="470"/>
                  </a:lnTo>
                  <a:lnTo>
                    <a:pt x="63024" y="1"/>
                  </a:lnTo>
                  <a:close/>
                  <a:moveTo>
                    <a:pt x="63807" y="1"/>
                  </a:moveTo>
                  <a:lnTo>
                    <a:pt x="63807" y="470"/>
                  </a:lnTo>
                  <a:lnTo>
                    <a:pt x="63963" y="470"/>
                  </a:lnTo>
                  <a:lnTo>
                    <a:pt x="63965" y="1"/>
                  </a:lnTo>
                  <a:close/>
                  <a:moveTo>
                    <a:pt x="64747" y="1"/>
                  </a:moveTo>
                  <a:lnTo>
                    <a:pt x="64747" y="470"/>
                  </a:lnTo>
                  <a:lnTo>
                    <a:pt x="64901" y="470"/>
                  </a:lnTo>
                  <a:lnTo>
                    <a:pt x="64903" y="1"/>
                  </a:lnTo>
                  <a:close/>
                  <a:moveTo>
                    <a:pt x="65682" y="1"/>
                  </a:moveTo>
                  <a:lnTo>
                    <a:pt x="65682" y="470"/>
                  </a:lnTo>
                  <a:lnTo>
                    <a:pt x="65838" y="470"/>
                  </a:lnTo>
                  <a:lnTo>
                    <a:pt x="65838" y="1"/>
                  </a:lnTo>
                  <a:close/>
                  <a:moveTo>
                    <a:pt x="66621" y="1"/>
                  </a:moveTo>
                  <a:lnTo>
                    <a:pt x="66621" y="470"/>
                  </a:lnTo>
                  <a:lnTo>
                    <a:pt x="66777" y="470"/>
                  </a:lnTo>
                  <a:lnTo>
                    <a:pt x="66777" y="1"/>
                  </a:lnTo>
                  <a:close/>
                  <a:moveTo>
                    <a:pt x="67560" y="1"/>
                  </a:moveTo>
                  <a:lnTo>
                    <a:pt x="67560" y="470"/>
                  </a:lnTo>
                  <a:lnTo>
                    <a:pt x="67716" y="470"/>
                  </a:lnTo>
                  <a:lnTo>
                    <a:pt x="67716" y="1"/>
                  </a:lnTo>
                  <a:close/>
                  <a:moveTo>
                    <a:pt x="68497" y="1"/>
                  </a:moveTo>
                  <a:lnTo>
                    <a:pt x="68497" y="470"/>
                  </a:lnTo>
                  <a:lnTo>
                    <a:pt x="68652" y="470"/>
                  </a:lnTo>
                  <a:lnTo>
                    <a:pt x="68652" y="1"/>
                  </a:lnTo>
                  <a:close/>
                  <a:moveTo>
                    <a:pt x="69435" y="1"/>
                  </a:moveTo>
                  <a:lnTo>
                    <a:pt x="69435" y="470"/>
                  </a:lnTo>
                  <a:lnTo>
                    <a:pt x="69591" y="470"/>
                  </a:lnTo>
                  <a:lnTo>
                    <a:pt x="69591" y="1"/>
                  </a:lnTo>
                  <a:close/>
                  <a:moveTo>
                    <a:pt x="70374" y="1"/>
                  </a:moveTo>
                  <a:lnTo>
                    <a:pt x="70374" y="470"/>
                  </a:lnTo>
                  <a:lnTo>
                    <a:pt x="70530" y="470"/>
                  </a:lnTo>
                  <a:lnTo>
                    <a:pt x="70530" y="1"/>
                  </a:lnTo>
                  <a:close/>
                  <a:moveTo>
                    <a:pt x="71311" y="1"/>
                  </a:moveTo>
                  <a:lnTo>
                    <a:pt x="71311" y="470"/>
                  </a:lnTo>
                  <a:lnTo>
                    <a:pt x="71468" y="470"/>
                  </a:lnTo>
                  <a:lnTo>
                    <a:pt x="71468" y="1"/>
                  </a:lnTo>
                  <a:close/>
                  <a:moveTo>
                    <a:pt x="72249" y="1"/>
                  </a:moveTo>
                  <a:lnTo>
                    <a:pt x="72249" y="470"/>
                  </a:lnTo>
                  <a:lnTo>
                    <a:pt x="72405" y="470"/>
                  </a:lnTo>
                  <a:lnTo>
                    <a:pt x="72405" y="1"/>
                  </a:lnTo>
                  <a:close/>
                  <a:moveTo>
                    <a:pt x="73188" y="1"/>
                  </a:moveTo>
                  <a:lnTo>
                    <a:pt x="73188" y="470"/>
                  </a:lnTo>
                  <a:lnTo>
                    <a:pt x="73344" y="470"/>
                  </a:lnTo>
                  <a:lnTo>
                    <a:pt x="73344" y="1"/>
                  </a:lnTo>
                  <a:close/>
                  <a:moveTo>
                    <a:pt x="74127" y="1"/>
                  </a:moveTo>
                  <a:lnTo>
                    <a:pt x="74127" y="470"/>
                  </a:lnTo>
                  <a:lnTo>
                    <a:pt x="74283" y="470"/>
                  </a:lnTo>
                  <a:lnTo>
                    <a:pt x="74283" y="1"/>
                  </a:lnTo>
                  <a:close/>
                  <a:moveTo>
                    <a:pt x="75064" y="1"/>
                  </a:moveTo>
                  <a:lnTo>
                    <a:pt x="75064" y="470"/>
                  </a:lnTo>
                  <a:lnTo>
                    <a:pt x="75221" y="470"/>
                  </a:lnTo>
                  <a:lnTo>
                    <a:pt x="75221" y="1"/>
                  </a:lnTo>
                  <a:close/>
                  <a:moveTo>
                    <a:pt x="76002" y="1"/>
                  </a:moveTo>
                  <a:lnTo>
                    <a:pt x="76002" y="470"/>
                  </a:lnTo>
                  <a:lnTo>
                    <a:pt x="76158" y="470"/>
                  </a:lnTo>
                  <a:lnTo>
                    <a:pt x="76158" y="1"/>
                  </a:lnTo>
                  <a:close/>
                  <a:moveTo>
                    <a:pt x="76943" y="1"/>
                  </a:moveTo>
                  <a:lnTo>
                    <a:pt x="76943" y="470"/>
                  </a:lnTo>
                  <a:lnTo>
                    <a:pt x="77099" y="470"/>
                  </a:lnTo>
                  <a:lnTo>
                    <a:pt x="77099" y="1"/>
                  </a:lnTo>
                  <a:close/>
                  <a:moveTo>
                    <a:pt x="77880" y="1"/>
                  </a:moveTo>
                  <a:lnTo>
                    <a:pt x="77880" y="470"/>
                  </a:lnTo>
                  <a:lnTo>
                    <a:pt x="78037" y="470"/>
                  </a:lnTo>
                  <a:lnTo>
                    <a:pt x="78039" y="1"/>
                  </a:lnTo>
                  <a:close/>
                  <a:moveTo>
                    <a:pt x="78818" y="1"/>
                  </a:moveTo>
                  <a:lnTo>
                    <a:pt x="78818" y="470"/>
                  </a:lnTo>
                  <a:lnTo>
                    <a:pt x="78974" y="470"/>
                  </a:lnTo>
                  <a:lnTo>
                    <a:pt x="78974" y="1"/>
                  </a:lnTo>
                  <a:close/>
                  <a:moveTo>
                    <a:pt x="79757" y="1"/>
                  </a:moveTo>
                  <a:lnTo>
                    <a:pt x="79757" y="470"/>
                  </a:lnTo>
                  <a:lnTo>
                    <a:pt x="79913" y="470"/>
                  </a:lnTo>
                  <a:lnTo>
                    <a:pt x="79915" y="1"/>
                  </a:lnTo>
                  <a:close/>
                  <a:moveTo>
                    <a:pt x="80696" y="1"/>
                  </a:moveTo>
                  <a:lnTo>
                    <a:pt x="80696" y="470"/>
                  </a:lnTo>
                  <a:lnTo>
                    <a:pt x="80852" y="470"/>
                  </a:lnTo>
                  <a:lnTo>
                    <a:pt x="80852" y="1"/>
                  </a:lnTo>
                  <a:close/>
                  <a:moveTo>
                    <a:pt x="81633" y="1"/>
                  </a:moveTo>
                  <a:lnTo>
                    <a:pt x="81633" y="470"/>
                  </a:lnTo>
                  <a:lnTo>
                    <a:pt x="81790" y="470"/>
                  </a:lnTo>
                  <a:lnTo>
                    <a:pt x="81790" y="1"/>
                  </a:lnTo>
                  <a:close/>
                  <a:moveTo>
                    <a:pt x="82571" y="1"/>
                  </a:moveTo>
                  <a:lnTo>
                    <a:pt x="82571" y="470"/>
                  </a:lnTo>
                  <a:lnTo>
                    <a:pt x="82727" y="470"/>
                  </a:lnTo>
                  <a:lnTo>
                    <a:pt x="82727" y="1"/>
                  </a:lnTo>
                  <a:close/>
                  <a:moveTo>
                    <a:pt x="83510" y="1"/>
                  </a:moveTo>
                  <a:lnTo>
                    <a:pt x="83510" y="470"/>
                  </a:lnTo>
                  <a:lnTo>
                    <a:pt x="83666" y="470"/>
                  </a:lnTo>
                  <a:lnTo>
                    <a:pt x="83666" y="1"/>
                  </a:lnTo>
                  <a:close/>
                  <a:moveTo>
                    <a:pt x="84449" y="1"/>
                  </a:moveTo>
                  <a:lnTo>
                    <a:pt x="84449" y="470"/>
                  </a:lnTo>
                  <a:lnTo>
                    <a:pt x="84604" y="470"/>
                  </a:lnTo>
                  <a:lnTo>
                    <a:pt x="84604" y="1"/>
                  </a:lnTo>
                  <a:close/>
                  <a:moveTo>
                    <a:pt x="85385" y="1"/>
                  </a:moveTo>
                  <a:lnTo>
                    <a:pt x="85385" y="470"/>
                  </a:lnTo>
                  <a:lnTo>
                    <a:pt x="85543" y="470"/>
                  </a:lnTo>
                  <a:lnTo>
                    <a:pt x="85543" y="1"/>
                  </a:lnTo>
                  <a:close/>
                  <a:moveTo>
                    <a:pt x="86324" y="1"/>
                  </a:moveTo>
                  <a:lnTo>
                    <a:pt x="86324" y="470"/>
                  </a:lnTo>
                  <a:lnTo>
                    <a:pt x="86480" y="470"/>
                  </a:lnTo>
                  <a:lnTo>
                    <a:pt x="86480" y="1"/>
                  </a:lnTo>
                  <a:close/>
                  <a:moveTo>
                    <a:pt x="87263" y="1"/>
                  </a:moveTo>
                  <a:lnTo>
                    <a:pt x="87263" y="470"/>
                  </a:lnTo>
                  <a:lnTo>
                    <a:pt x="87419" y="470"/>
                  </a:lnTo>
                  <a:lnTo>
                    <a:pt x="87419" y="1"/>
                  </a:lnTo>
                  <a:close/>
                  <a:moveTo>
                    <a:pt x="88201" y="1"/>
                  </a:moveTo>
                  <a:lnTo>
                    <a:pt x="88201" y="470"/>
                  </a:lnTo>
                  <a:lnTo>
                    <a:pt x="88357" y="470"/>
                  </a:lnTo>
                  <a:lnTo>
                    <a:pt x="88357" y="1"/>
                  </a:lnTo>
                  <a:close/>
                  <a:moveTo>
                    <a:pt x="89138" y="1"/>
                  </a:moveTo>
                  <a:lnTo>
                    <a:pt x="89138" y="470"/>
                  </a:lnTo>
                  <a:lnTo>
                    <a:pt x="89296" y="470"/>
                  </a:lnTo>
                  <a:lnTo>
                    <a:pt x="89296" y="1"/>
                  </a:lnTo>
                  <a:close/>
                  <a:moveTo>
                    <a:pt x="90079" y="1"/>
                  </a:moveTo>
                  <a:lnTo>
                    <a:pt x="90079" y="470"/>
                  </a:lnTo>
                  <a:lnTo>
                    <a:pt x="90235" y="470"/>
                  </a:lnTo>
                  <a:lnTo>
                    <a:pt x="90235" y="1"/>
                  </a:lnTo>
                  <a:close/>
                  <a:moveTo>
                    <a:pt x="91017" y="1"/>
                  </a:moveTo>
                  <a:lnTo>
                    <a:pt x="91017" y="470"/>
                  </a:lnTo>
                  <a:lnTo>
                    <a:pt x="91173" y="470"/>
                  </a:lnTo>
                  <a:lnTo>
                    <a:pt x="91173" y="1"/>
                  </a:lnTo>
                  <a:close/>
                  <a:moveTo>
                    <a:pt x="91954" y="1"/>
                  </a:moveTo>
                  <a:lnTo>
                    <a:pt x="91954" y="470"/>
                  </a:lnTo>
                  <a:lnTo>
                    <a:pt x="92112" y="470"/>
                  </a:lnTo>
                  <a:lnTo>
                    <a:pt x="92112" y="1"/>
                  </a:lnTo>
                  <a:close/>
                  <a:moveTo>
                    <a:pt x="92893" y="1"/>
                  </a:moveTo>
                  <a:lnTo>
                    <a:pt x="92893" y="470"/>
                  </a:lnTo>
                  <a:lnTo>
                    <a:pt x="93049" y="470"/>
                  </a:lnTo>
                  <a:lnTo>
                    <a:pt x="93049" y="1"/>
                  </a:lnTo>
                  <a:close/>
                  <a:moveTo>
                    <a:pt x="93832" y="1"/>
                  </a:moveTo>
                  <a:lnTo>
                    <a:pt x="93832" y="470"/>
                  </a:lnTo>
                  <a:lnTo>
                    <a:pt x="93987" y="470"/>
                  </a:lnTo>
                  <a:lnTo>
                    <a:pt x="93987" y="1"/>
                  </a:lnTo>
                  <a:close/>
                  <a:moveTo>
                    <a:pt x="94770" y="1"/>
                  </a:moveTo>
                  <a:lnTo>
                    <a:pt x="94770" y="470"/>
                  </a:lnTo>
                  <a:lnTo>
                    <a:pt x="94926" y="470"/>
                  </a:lnTo>
                  <a:lnTo>
                    <a:pt x="94926" y="1"/>
                  </a:lnTo>
                  <a:close/>
                  <a:moveTo>
                    <a:pt x="95707" y="1"/>
                  </a:moveTo>
                  <a:lnTo>
                    <a:pt x="95707" y="470"/>
                  </a:lnTo>
                  <a:lnTo>
                    <a:pt x="95865" y="470"/>
                  </a:lnTo>
                  <a:lnTo>
                    <a:pt x="95865" y="1"/>
                  </a:lnTo>
                  <a:close/>
                  <a:moveTo>
                    <a:pt x="96646" y="1"/>
                  </a:moveTo>
                  <a:lnTo>
                    <a:pt x="96646" y="470"/>
                  </a:lnTo>
                  <a:lnTo>
                    <a:pt x="96802" y="470"/>
                  </a:lnTo>
                  <a:lnTo>
                    <a:pt x="96802" y="1"/>
                  </a:lnTo>
                  <a:close/>
                  <a:moveTo>
                    <a:pt x="97585" y="1"/>
                  </a:moveTo>
                  <a:lnTo>
                    <a:pt x="97585" y="470"/>
                  </a:lnTo>
                  <a:lnTo>
                    <a:pt x="97740" y="470"/>
                  </a:lnTo>
                  <a:lnTo>
                    <a:pt x="97740" y="1"/>
                  </a:lnTo>
                  <a:close/>
                  <a:moveTo>
                    <a:pt x="98523" y="1"/>
                  </a:moveTo>
                  <a:lnTo>
                    <a:pt x="98523" y="470"/>
                  </a:lnTo>
                  <a:lnTo>
                    <a:pt x="98679" y="470"/>
                  </a:lnTo>
                  <a:lnTo>
                    <a:pt x="98679" y="1"/>
                  </a:lnTo>
                  <a:close/>
                  <a:moveTo>
                    <a:pt x="99460" y="1"/>
                  </a:moveTo>
                  <a:lnTo>
                    <a:pt x="99460" y="470"/>
                  </a:lnTo>
                  <a:lnTo>
                    <a:pt x="99618" y="470"/>
                  </a:lnTo>
                  <a:lnTo>
                    <a:pt x="99618" y="1"/>
                  </a:lnTo>
                  <a:close/>
                  <a:moveTo>
                    <a:pt x="100399" y="1"/>
                  </a:moveTo>
                  <a:lnTo>
                    <a:pt x="100399" y="470"/>
                  </a:lnTo>
                  <a:lnTo>
                    <a:pt x="100555" y="470"/>
                  </a:lnTo>
                  <a:lnTo>
                    <a:pt x="100555" y="1"/>
                  </a:lnTo>
                  <a:close/>
                  <a:moveTo>
                    <a:pt x="101337" y="1"/>
                  </a:moveTo>
                  <a:lnTo>
                    <a:pt x="101337" y="470"/>
                  </a:lnTo>
                  <a:lnTo>
                    <a:pt x="101493" y="470"/>
                  </a:lnTo>
                  <a:lnTo>
                    <a:pt x="101493" y="1"/>
                  </a:lnTo>
                  <a:close/>
                  <a:moveTo>
                    <a:pt x="102276" y="1"/>
                  </a:moveTo>
                  <a:lnTo>
                    <a:pt x="102276" y="470"/>
                  </a:lnTo>
                  <a:lnTo>
                    <a:pt x="102432" y="470"/>
                  </a:lnTo>
                  <a:lnTo>
                    <a:pt x="102432" y="1"/>
                  </a:lnTo>
                  <a:close/>
                  <a:moveTo>
                    <a:pt x="103213" y="1"/>
                  </a:moveTo>
                  <a:lnTo>
                    <a:pt x="103213" y="470"/>
                  </a:lnTo>
                  <a:lnTo>
                    <a:pt x="103371" y="470"/>
                  </a:lnTo>
                  <a:lnTo>
                    <a:pt x="103371" y="1"/>
                  </a:lnTo>
                  <a:close/>
                  <a:moveTo>
                    <a:pt x="104152" y="1"/>
                  </a:moveTo>
                  <a:lnTo>
                    <a:pt x="104152" y="470"/>
                  </a:lnTo>
                  <a:lnTo>
                    <a:pt x="104309" y="470"/>
                  </a:lnTo>
                  <a:lnTo>
                    <a:pt x="104309" y="1"/>
                  </a:lnTo>
                  <a:close/>
                  <a:moveTo>
                    <a:pt x="105090" y="1"/>
                  </a:moveTo>
                  <a:lnTo>
                    <a:pt x="105090" y="470"/>
                  </a:lnTo>
                  <a:lnTo>
                    <a:pt x="105246" y="470"/>
                  </a:lnTo>
                  <a:lnTo>
                    <a:pt x="105246" y="1"/>
                  </a:lnTo>
                  <a:close/>
                  <a:moveTo>
                    <a:pt x="106029" y="1"/>
                  </a:moveTo>
                  <a:lnTo>
                    <a:pt x="106029" y="470"/>
                  </a:lnTo>
                  <a:lnTo>
                    <a:pt x="106185" y="470"/>
                  </a:lnTo>
                  <a:lnTo>
                    <a:pt x="106185" y="1"/>
                  </a:lnTo>
                  <a:close/>
                  <a:moveTo>
                    <a:pt x="106968" y="1"/>
                  </a:moveTo>
                  <a:lnTo>
                    <a:pt x="106968" y="470"/>
                  </a:lnTo>
                  <a:lnTo>
                    <a:pt x="107123" y="470"/>
                  </a:lnTo>
                  <a:lnTo>
                    <a:pt x="107123" y="1"/>
                  </a:lnTo>
                  <a:close/>
                  <a:moveTo>
                    <a:pt x="107904" y="1"/>
                  </a:moveTo>
                  <a:lnTo>
                    <a:pt x="107904" y="470"/>
                  </a:lnTo>
                  <a:lnTo>
                    <a:pt x="108062" y="470"/>
                  </a:lnTo>
                  <a:lnTo>
                    <a:pt x="108062" y="1"/>
                  </a:lnTo>
                  <a:close/>
                  <a:moveTo>
                    <a:pt x="108843" y="1"/>
                  </a:moveTo>
                  <a:lnTo>
                    <a:pt x="108843" y="470"/>
                  </a:lnTo>
                  <a:lnTo>
                    <a:pt x="108999" y="470"/>
                  </a:lnTo>
                  <a:lnTo>
                    <a:pt x="108999" y="1"/>
                  </a:lnTo>
                  <a:close/>
                  <a:moveTo>
                    <a:pt x="109782" y="1"/>
                  </a:moveTo>
                  <a:lnTo>
                    <a:pt x="109782" y="470"/>
                  </a:lnTo>
                  <a:lnTo>
                    <a:pt x="109938" y="470"/>
                  </a:lnTo>
                  <a:lnTo>
                    <a:pt x="109938" y="1"/>
                  </a:lnTo>
                  <a:close/>
                  <a:moveTo>
                    <a:pt x="110720" y="1"/>
                  </a:moveTo>
                  <a:lnTo>
                    <a:pt x="110720" y="470"/>
                  </a:lnTo>
                  <a:lnTo>
                    <a:pt x="110876" y="470"/>
                  </a:lnTo>
                  <a:lnTo>
                    <a:pt x="110876" y="1"/>
                  </a:lnTo>
                  <a:close/>
                  <a:moveTo>
                    <a:pt x="111657" y="1"/>
                  </a:moveTo>
                  <a:lnTo>
                    <a:pt x="111657" y="470"/>
                  </a:lnTo>
                  <a:lnTo>
                    <a:pt x="111813" y="470"/>
                  </a:lnTo>
                  <a:lnTo>
                    <a:pt x="111815" y="1"/>
                  </a:lnTo>
                  <a:close/>
                  <a:moveTo>
                    <a:pt x="112596" y="1"/>
                  </a:moveTo>
                  <a:lnTo>
                    <a:pt x="112596" y="470"/>
                  </a:lnTo>
                  <a:lnTo>
                    <a:pt x="112752" y="470"/>
                  </a:lnTo>
                  <a:lnTo>
                    <a:pt x="112752" y="1"/>
                  </a:lnTo>
                  <a:close/>
                  <a:moveTo>
                    <a:pt x="113535" y="1"/>
                  </a:moveTo>
                  <a:lnTo>
                    <a:pt x="113535" y="470"/>
                  </a:lnTo>
                  <a:lnTo>
                    <a:pt x="113691" y="470"/>
                  </a:lnTo>
                  <a:lnTo>
                    <a:pt x="113691" y="1"/>
                  </a:lnTo>
                  <a:close/>
                  <a:moveTo>
                    <a:pt x="114472" y="1"/>
                  </a:moveTo>
                  <a:lnTo>
                    <a:pt x="114472" y="470"/>
                  </a:lnTo>
                  <a:lnTo>
                    <a:pt x="114629" y="470"/>
                  </a:lnTo>
                  <a:lnTo>
                    <a:pt x="114629" y="1"/>
                  </a:lnTo>
                  <a:close/>
                  <a:moveTo>
                    <a:pt x="115410" y="1"/>
                  </a:moveTo>
                  <a:lnTo>
                    <a:pt x="115410" y="470"/>
                  </a:lnTo>
                  <a:lnTo>
                    <a:pt x="115566" y="470"/>
                  </a:lnTo>
                  <a:lnTo>
                    <a:pt x="115566" y="1"/>
                  </a:lnTo>
                  <a:close/>
                  <a:moveTo>
                    <a:pt x="116349" y="1"/>
                  </a:moveTo>
                  <a:lnTo>
                    <a:pt x="116349" y="470"/>
                  </a:lnTo>
                  <a:lnTo>
                    <a:pt x="116505" y="470"/>
                  </a:lnTo>
                  <a:lnTo>
                    <a:pt x="116505" y="1"/>
                  </a:lnTo>
                  <a:close/>
                  <a:moveTo>
                    <a:pt x="117288" y="1"/>
                  </a:moveTo>
                  <a:lnTo>
                    <a:pt x="117288" y="470"/>
                  </a:lnTo>
                  <a:lnTo>
                    <a:pt x="117443" y="470"/>
                  </a:lnTo>
                  <a:lnTo>
                    <a:pt x="117443" y="1"/>
                  </a:lnTo>
                  <a:close/>
                  <a:moveTo>
                    <a:pt x="118224" y="1"/>
                  </a:moveTo>
                  <a:lnTo>
                    <a:pt x="118224" y="470"/>
                  </a:lnTo>
                  <a:lnTo>
                    <a:pt x="118382" y="470"/>
                  </a:lnTo>
                  <a:lnTo>
                    <a:pt x="118382" y="1"/>
                  </a:lnTo>
                  <a:close/>
                  <a:moveTo>
                    <a:pt x="119163" y="1"/>
                  </a:moveTo>
                  <a:lnTo>
                    <a:pt x="119163" y="470"/>
                  </a:lnTo>
                  <a:lnTo>
                    <a:pt x="119321" y="470"/>
                  </a:lnTo>
                  <a:lnTo>
                    <a:pt x="119321" y="1"/>
                  </a:lnTo>
                  <a:close/>
                  <a:moveTo>
                    <a:pt x="120102" y="1"/>
                  </a:moveTo>
                  <a:lnTo>
                    <a:pt x="120102" y="470"/>
                  </a:lnTo>
                  <a:lnTo>
                    <a:pt x="120258" y="470"/>
                  </a:lnTo>
                  <a:lnTo>
                    <a:pt x="120258" y="1"/>
                  </a:lnTo>
                  <a:close/>
                  <a:moveTo>
                    <a:pt x="121040" y="1"/>
                  </a:moveTo>
                  <a:lnTo>
                    <a:pt x="121040" y="470"/>
                  </a:lnTo>
                  <a:lnTo>
                    <a:pt x="121196" y="470"/>
                  </a:lnTo>
                  <a:lnTo>
                    <a:pt x="121196" y="1"/>
                  </a:lnTo>
                  <a:close/>
                  <a:moveTo>
                    <a:pt x="121977" y="1"/>
                  </a:moveTo>
                  <a:lnTo>
                    <a:pt x="121977" y="470"/>
                  </a:lnTo>
                  <a:lnTo>
                    <a:pt x="122135" y="470"/>
                  </a:lnTo>
                  <a:lnTo>
                    <a:pt x="122135" y="1"/>
                  </a:lnTo>
                  <a:close/>
                  <a:moveTo>
                    <a:pt x="122916" y="1"/>
                  </a:moveTo>
                  <a:lnTo>
                    <a:pt x="122916" y="470"/>
                  </a:lnTo>
                  <a:lnTo>
                    <a:pt x="123074" y="470"/>
                  </a:lnTo>
                  <a:lnTo>
                    <a:pt x="123074" y="1"/>
                  </a:lnTo>
                  <a:close/>
                  <a:moveTo>
                    <a:pt x="123855" y="1"/>
                  </a:moveTo>
                  <a:lnTo>
                    <a:pt x="123855" y="470"/>
                  </a:lnTo>
                  <a:lnTo>
                    <a:pt x="124010" y="470"/>
                  </a:lnTo>
                  <a:lnTo>
                    <a:pt x="124010" y="1"/>
                  </a:lnTo>
                  <a:close/>
                  <a:moveTo>
                    <a:pt x="124793" y="1"/>
                  </a:moveTo>
                  <a:lnTo>
                    <a:pt x="124793" y="470"/>
                  </a:lnTo>
                  <a:lnTo>
                    <a:pt x="124949" y="470"/>
                  </a:lnTo>
                  <a:lnTo>
                    <a:pt x="124949" y="1"/>
                  </a:lnTo>
                  <a:close/>
                  <a:moveTo>
                    <a:pt x="125732" y="1"/>
                  </a:moveTo>
                  <a:lnTo>
                    <a:pt x="125732" y="470"/>
                  </a:lnTo>
                  <a:lnTo>
                    <a:pt x="125888" y="470"/>
                  </a:lnTo>
                  <a:lnTo>
                    <a:pt x="12588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7" name="Google Shape;817;p16"/>
          <p:cNvSpPr/>
          <p:nvPr/>
        </p:nvSpPr>
        <p:spPr>
          <a:xfrm>
            <a:off x="-66850" y="4543325"/>
            <a:ext cx="9234775" cy="312550"/>
          </a:xfrm>
          <a:custGeom>
            <a:avLst/>
            <a:gdLst/>
            <a:ahLst/>
            <a:cxnLst/>
            <a:rect l="l" t="t" r="r" b="b"/>
            <a:pathLst>
              <a:path w="369391" h="12502" extrusionOk="0">
                <a:moveTo>
                  <a:pt x="0" y="12055"/>
                </a:moveTo>
                <a:lnTo>
                  <a:pt x="46285" y="1705"/>
                </a:lnTo>
                <a:lnTo>
                  <a:pt x="108644" y="12502"/>
                </a:lnTo>
                <a:lnTo>
                  <a:pt x="157162" y="2679"/>
                </a:lnTo>
                <a:lnTo>
                  <a:pt x="202704" y="10716"/>
                </a:lnTo>
                <a:lnTo>
                  <a:pt x="243780" y="0"/>
                </a:lnTo>
                <a:lnTo>
                  <a:pt x="281285" y="12502"/>
                </a:lnTo>
                <a:lnTo>
                  <a:pt x="299144" y="3870"/>
                </a:lnTo>
                <a:lnTo>
                  <a:pt x="314027" y="11906"/>
                </a:lnTo>
                <a:lnTo>
                  <a:pt x="369391" y="2679"/>
                </a:lnTo>
              </a:path>
            </a:pathLst>
          </a:custGeom>
          <a:noFill/>
          <a:ln w="28575" cap="flat" cmpd="sng">
            <a:solidFill>
              <a:schemeClr val="dk2"/>
            </a:solidFill>
            <a:prstDash val="solid"/>
            <a:round/>
            <a:headEnd type="none" w="med" len="med"/>
            <a:tailEnd type="none" w="med" len="med"/>
          </a:ln>
        </p:spPr>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902"/>
        <p:cNvGrpSpPr/>
        <p:nvPr/>
      </p:nvGrpSpPr>
      <p:grpSpPr>
        <a:xfrm>
          <a:off x="0" y="0"/>
          <a:ext cx="0" cy="0"/>
          <a:chOff x="0" y="0"/>
          <a:chExt cx="0" cy="0"/>
        </a:xfrm>
      </p:grpSpPr>
      <p:sp>
        <p:nvSpPr>
          <p:cNvPr id="903" name="Google Shape;903;p1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904" name="Google Shape;904;p18"/>
          <p:cNvSpPr txBox="1">
            <a:spLocks noGrp="1"/>
          </p:cNvSpPr>
          <p:nvPr>
            <p:ph type="subTitle" idx="1"/>
          </p:nvPr>
        </p:nvSpPr>
        <p:spPr>
          <a:xfrm>
            <a:off x="1214953" y="1731527"/>
            <a:ext cx="3051300" cy="980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905" name="Google Shape;905;p18"/>
          <p:cNvSpPr txBox="1">
            <a:spLocks noGrp="1"/>
          </p:cNvSpPr>
          <p:nvPr>
            <p:ph type="subTitle" idx="2"/>
          </p:nvPr>
        </p:nvSpPr>
        <p:spPr>
          <a:xfrm>
            <a:off x="4877747" y="1731527"/>
            <a:ext cx="3051300" cy="980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906" name="Google Shape;906;p18"/>
          <p:cNvSpPr txBox="1">
            <a:spLocks noGrp="1"/>
          </p:cNvSpPr>
          <p:nvPr>
            <p:ph type="subTitle" idx="3"/>
          </p:nvPr>
        </p:nvSpPr>
        <p:spPr>
          <a:xfrm>
            <a:off x="1214953" y="3297083"/>
            <a:ext cx="3051300" cy="980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907" name="Google Shape;907;p18"/>
          <p:cNvSpPr txBox="1">
            <a:spLocks noGrp="1"/>
          </p:cNvSpPr>
          <p:nvPr>
            <p:ph type="subTitle" idx="4"/>
          </p:nvPr>
        </p:nvSpPr>
        <p:spPr>
          <a:xfrm>
            <a:off x="4877747" y="3297083"/>
            <a:ext cx="3051300" cy="980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908" name="Google Shape;908;p18"/>
          <p:cNvSpPr txBox="1">
            <a:spLocks noGrp="1"/>
          </p:cNvSpPr>
          <p:nvPr>
            <p:ph type="subTitle" idx="5"/>
          </p:nvPr>
        </p:nvSpPr>
        <p:spPr>
          <a:xfrm>
            <a:off x="1214953" y="1343938"/>
            <a:ext cx="3051300" cy="395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Raleway"/>
              <a:buNone/>
              <a:defRPr sz="2000">
                <a:solidFill>
                  <a:schemeClr val="dk1"/>
                </a:solidFill>
                <a:latin typeface="Kanit Medium"/>
                <a:ea typeface="Kanit Medium"/>
                <a:cs typeface="Kanit Medium"/>
                <a:sym typeface="Kanit Medium"/>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909" name="Google Shape;909;p18"/>
          <p:cNvSpPr txBox="1">
            <a:spLocks noGrp="1"/>
          </p:cNvSpPr>
          <p:nvPr>
            <p:ph type="subTitle" idx="6"/>
          </p:nvPr>
        </p:nvSpPr>
        <p:spPr>
          <a:xfrm>
            <a:off x="1214953" y="2909622"/>
            <a:ext cx="3051300" cy="395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Raleway"/>
              <a:buNone/>
              <a:defRPr sz="2000">
                <a:solidFill>
                  <a:schemeClr val="dk1"/>
                </a:solidFill>
                <a:latin typeface="Kanit Medium"/>
                <a:ea typeface="Kanit Medium"/>
                <a:cs typeface="Kanit Medium"/>
                <a:sym typeface="Kanit Medium"/>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910" name="Google Shape;910;p18"/>
          <p:cNvSpPr txBox="1">
            <a:spLocks noGrp="1"/>
          </p:cNvSpPr>
          <p:nvPr>
            <p:ph type="subTitle" idx="7"/>
          </p:nvPr>
        </p:nvSpPr>
        <p:spPr>
          <a:xfrm>
            <a:off x="4877747" y="1343938"/>
            <a:ext cx="3051300" cy="395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Raleway"/>
              <a:buNone/>
              <a:defRPr sz="2000">
                <a:solidFill>
                  <a:schemeClr val="dk1"/>
                </a:solidFill>
                <a:latin typeface="Kanit Medium"/>
                <a:ea typeface="Kanit Medium"/>
                <a:cs typeface="Kanit Medium"/>
                <a:sym typeface="Kanit Medium"/>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911" name="Google Shape;911;p18"/>
          <p:cNvSpPr txBox="1">
            <a:spLocks noGrp="1"/>
          </p:cNvSpPr>
          <p:nvPr>
            <p:ph type="subTitle" idx="8"/>
          </p:nvPr>
        </p:nvSpPr>
        <p:spPr>
          <a:xfrm>
            <a:off x="4877747" y="2909622"/>
            <a:ext cx="3051300" cy="395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Raleway"/>
              <a:buNone/>
              <a:defRPr sz="2000">
                <a:solidFill>
                  <a:schemeClr val="dk1"/>
                </a:solidFill>
                <a:latin typeface="Kanit Medium"/>
                <a:ea typeface="Kanit Medium"/>
                <a:cs typeface="Kanit Medium"/>
                <a:sym typeface="Kanit Medium"/>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grpSp>
        <p:nvGrpSpPr>
          <p:cNvPr id="912" name="Google Shape;912;p18"/>
          <p:cNvGrpSpPr/>
          <p:nvPr/>
        </p:nvGrpSpPr>
        <p:grpSpPr>
          <a:xfrm>
            <a:off x="-52675" y="4603999"/>
            <a:ext cx="9268850" cy="461022"/>
            <a:chOff x="-52675" y="4603999"/>
            <a:chExt cx="9268850" cy="461022"/>
          </a:xfrm>
        </p:grpSpPr>
        <p:grpSp>
          <p:nvGrpSpPr>
            <p:cNvPr id="913" name="Google Shape;913;p18"/>
            <p:cNvGrpSpPr/>
            <p:nvPr/>
          </p:nvGrpSpPr>
          <p:grpSpPr>
            <a:xfrm>
              <a:off x="1182" y="4603999"/>
              <a:ext cx="9141581" cy="331058"/>
              <a:chOff x="3961925" y="4666275"/>
              <a:chExt cx="3440824" cy="445150"/>
            </a:xfrm>
          </p:grpSpPr>
          <p:sp>
            <p:nvSpPr>
              <p:cNvPr id="914" name="Google Shape;914;p18"/>
              <p:cNvSpPr/>
              <p:nvPr/>
            </p:nvSpPr>
            <p:spPr>
              <a:xfrm>
                <a:off x="4404050" y="4792550"/>
                <a:ext cx="32100" cy="318850"/>
              </a:xfrm>
              <a:custGeom>
                <a:avLst/>
                <a:gdLst/>
                <a:ahLst/>
                <a:cxnLst/>
                <a:rect l="l" t="t" r="r" b="b"/>
                <a:pathLst>
                  <a:path w="1284" h="12754" extrusionOk="0">
                    <a:moveTo>
                      <a:pt x="161" y="0"/>
                    </a:moveTo>
                    <a:cubicBezTo>
                      <a:pt x="72" y="0"/>
                      <a:pt x="0" y="171"/>
                      <a:pt x="0" y="383"/>
                    </a:cubicBezTo>
                    <a:lnTo>
                      <a:pt x="0" y="12659"/>
                    </a:lnTo>
                    <a:cubicBezTo>
                      <a:pt x="0" y="12730"/>
                      <a:pt x="8" y="12754"/>
                      <a:pt x="22" y="12754"/>
                    </a:cubicBezTo>
                    <a:cubicBezTo>
                      <a:pt x="50" y="12754"/>
                      <a:pt x="102" y="12659"/>
                      <a:pt x="161" y="12659"/>
                    </a:cubicBezTo>
                    <a:lnTo>
                      <a:pt x="1124" y="12659"/>
                    </a:lnTo>
                    <a:cubicBezTo>
                      <a:pt x="1183" y="12659"/>
                      <a:pt x="1234" y="12754"/>
                      <a:pt x="1262" y="12754"/>
                    </a:cubicBezTo>
                    <a:cubicBezTo>
                      <a:pt x="1275" y="12754"/>
                      <a:pt x="1283" y="12730"/>
                      <a:pt x="1283" y="12659"/>
                    </a:cubicBezTo>
                    <a:lnTo>
                      <a:pt x="1283" y="383"/>
                    </a:lnTo>
                    <a:cubicBezTo>
                      <a:pt x="1283" y="171"/>
                      <a:pt x="1212" y="0"/>
                      <a:pt x="11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18"/>
              <p:cNvSpPr/>
              <p:nvPr/>
            </p:nvSpPr>
            <p:spPr>
              <a:xfrm>
                <a:off x="4456975" y="4934900"/>
                <a:ext cx="25225" cy="176500"/>
              </a:xfrm>
              <a:custGeom>
                <a:avLst/>
                <a:gdLst/>
                <a:ahLst/>
                <a:cxnLst/>
                <a:rect l="l" t="t" r="r" b="b"/>
                <a:pathLst>
                  <a:path w="1009" h="7060" extrusionOk="0">
                    <a:moveTo>
                      <a:pt x="160" y="0"/>
                    </a:moveTo>
                    <a:cubicBezTo>
                      <a:pt x="72" y="0"/>
                      <a:pt x="1" y="171"/>
                      <a:pt x="1" y="384"/>
                    </a:cubicBezTo>
                    <a:lnTo>
                      <a:pt x="1" y="6965"/>
                    </a:lnTo>
                    <a:cubicBezTo>
                      <a:pt x="1" y="7036"/>
                      <a:pt x="9" y="7060"/>
                      <a:pt x="22" y="7060"/>
                    </a:cubicBezTo>
                    <a:cubicBezTo>
                      <a:pt x="50" y="7060"/>
                      <a:pt x="101" y="6965"/>
                      <a:pt x="160" y="6965"/>
                    </a:cubicBezTo>
                    <a:lnTo>
                      <a:pt x="848" y="6965"/>
                    </a:lnTo>
                    <a:cubicBezTo>
                      <a:pt x="908" y="6965"/>
                      <a:pt x="959" y="7060"/>
                      <a:pt x="987" y="7060"/>
                    </a:cubicBezTo>
                    <a:cubicBezTo>
                      <a:pt x="1001" y="7060"/>
                      <a:pt x="1009" y="7036"/>
                      <a:pt x="1009" y="6965"/>
                    </a:cubicBezTo>
                    <a:lnTo>
                      <a:pt x="1009" y="384"/>
                    </a:lnTo>
                    <a:cubicBezTo>
                      <a:pt x="1009" y="171"/>
                      <a:pt x="937"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18"/>
              <p:cNvSpPr/>
              <p:nvPr/>
            </p:nvSpPr>
            <p:spPr>
              <a:xfrm>
                <a:off x="4507475" y="4990225"/>
                <a:ext cx="23225" cy="121175"/>
              </a:xfrm>
              <a:custGeom>
                <a:avLst/>
                <a:gdLst/>
                <a:ahLst/>
                <a:cxnLst/>
                <a:rect l="l" t="t" r="r" b="b"/>
                <a:pathLst>
                  <a:path w="929" h="4847" extrusionOk="0">
                    <a:moveTo>
                      <a:pt x="162" y="0"/>
                    </a:moveTo>
                    <a:cubicBezTo>
                      <a:pt x="74" y="0"/>
                      <a:pt x="1" y="171"/>
                      <a:pt x="1" y="383"/>
                    </a:cubicBezTo>
                    <a:lnTo>
                      <a:pt x="1" y="4752"/>
                    </a:lnTo>
                    <a:cubicBezTo>
                      <a:pt x="1" y="4823"/>
                      <a:pt x="9" y="4847"/>
                      <a:pt x="23" y="4847"/>
                    </a:cubicBezTo>
                    <a:cubicBezTo>
                      <a:pt x="51" y="4847"/>
                      <a:pt x="104" y="4752"/>
                      <a:pt x="162" y="4752"/>
                    </a:cubicBezTo>
                    <a:lnTo>
                      <a:pt x="767" y="4752"/>
                    </a:lnTo>
                    <a:cubicBezTo>
                      <a:pt x="826" y="4752"/>
                      <a:pt x="877" y="4847"/>
                      <a:pt x="905" y="4847"/>
                    </a:cubicBezTo>
                    <a:cubicBezTo>
                      <a:pt x="919" y="4847"/>
                      <a:pt x="927" y="4823"/>
                      <a:pt x="927" y="4752"/>
                    </a:cubicBezTo>
                    <a:lnTo>
                      <a:pt x="929" y="383"/>
                    </a:lnTo>
                    <a:cubicBezTo>
                      <a:pt x="929" y="171"/>
                      <a:pt x="857" y="0"/>
                      <a:pt x="7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18"/>
              <p:cNvSpPr/>
              <p:nvPr/>
            </p:nvSpPr>
            <p:spPr>
              <a:xfrm>
                <a:off x="4555975" y="4849100"/>
                <a:ext cx="25225" cy="262300"/>
              </a:xfrm>
              <a:custGeom>
                <a:avLst/>
                <a:gdLst/>
                <a:ahLst/>
                <a:cxnLst/>
                <a:rect l="l" t="t" r="r" b="b"/>
                <a:pathLst>
                  <a:path w="1009" h="10492" extrusionOk="0">
                    <a:moveTo>
                      <a:pt x="162" y="0"/>
                    </a:moveTo>
                    <a:cubicBezTo>
                      <a:pt x="72" y="0"/>
                      <a:pt x="1" y="171"/>
                      <a:pt x="1" y="384"/>
                    </a:cubicBezTo>
                    <a:lnTo>
                      <a:pt x="1" y="10397"/>
                    </a:lnTo>
                    <a:cubicBezTo>
                      <a:pt x="1" y="10468"/>
                      <a:pt x="9" y="10492"/>
                      <a:pt x="23" y="10492"/>
                    </a:cubicBezTo>
                    <a:cubicBezTo>
                      <a:pt x="50" y="10492"/>
                      <a:pt x="102" y="10397"/>
                      <a:pt x="162" y="10397"/>
                    </a:cubicBezTo>
                    <a:lnTo>
                      <a:pt x="849" y="10397"/>
                    </a:lnTo>
                    <a:cubicBezTo>
                      <a:pt x="908" y="10397"/>
                      <a:pt x="959" y="10492"/>
                      <a:pt x="987" y="10492"/>
                    </a:cubicBezTo>
                    <a:cubicBezTo>
                      <a:pt x="1001" y="10492"/>
                      <a:pt x="1009" y="10468"/>
                      <a:pt x="1009" y="10397"/>
                    </a:cubicBezTo>
                    <a:lnTo>
                      <a:pt x="1009" y="384"/>
                    </a:lnTo>
                    <a:cubicBezTo>
                      <a:pt x="1009" y="171"/>
                      <a:pt x="937" y="0"/>
                      <a:pt x="8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18"/>
              <p:cNvSpPr/>
              <p:nvPr/>
            </p:nvSpPr>
            <p:spPr>
              <a:xfrm>
                <a:off x="4605475" y="4951175"/>
                <a:ext cx="25250" cy="160225"/>
              </a:xfrm>
              <a:custGeom>
                <a:avLst/>
                <a:gdLst/>
                <a:ahLst/>
                <a:cxnLst/>
                <a:rect l="l" t="t" r="r" b="b"/>
                <a:pathLst>
                  <a:path w="1010" h="6409" extrusionOk="0">
                    <a:moveTo>
                      <a:pt x="160" y="0"/>
                    </a:moveTo>
                    <a:cubicBezTo>
                      <a:pt x="72" y="0"/>
                      <a:pt x="1" y="171"/>
                      <a:pt x="1" y="383"/>
                    </a:cubicBezTo>
                    <a:lnTo>
                      <a:pt x="1" y="6314"/>
                    </a:lnTo>
                    <a:cubicBezTo>
                      <a:pt x="1" y="6385"/>
                      <a:pt x="9" y="6409"/>
                      <a:pt x="22" y="6409"/>
                    </a:cubicBezTo>
                    <a:cubicBezTo>
                      <a:pt x="50" y="6409"/>
                      <a:pt x="102" y="6314"/>
                      <a:pt x="160" y="6314"/>
                    </a:cubicBezTo>
                    <a:lnTo>
                      <a:pt x="848" y="6314"/>
                    </a:lnTo>
                    <a:cubicBezTo>
                      <a:pt x="908" y="6314"/>
                      <a:pt x="959" y="6409"/>
                      <a:pt x="987" y="6409"/>
                    </a:cubicBezTo>
                    <a:cubicBezTo>
                      <a:pt x="1001" y="6409"/>
                      <a:pt x="1009" y="6385"/>
                      <a:pt x="1009" y="6314"/>
                    </a:cubicBezTo>
                    <a:lnTo>
                      <a:pt x="1009" y="383"/>
                    </a:lnTo>
                    <a:cubicBezTo>
                      <a:pt x="1009" y="171"/>
                      <a:pt x="938"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18"/>
              <p:cNvSpPr/>
              <p:nvPr/>
            </p:nvSpPr>
            <p:spPr>
              <a:xfrm>
                <a:off x="4654975" y="4972300"/>
                <a:ext cx="25250" cy="139100"/>
              </a:xfrm>
              <a:custGeom>
                <a:avLst/>
                <a:gdLst/>
                <a:ahLst/>
                <a:cxnLst/>
                <a:rect l="l" t="t" r="r" b="b"/>
                <a:pathLst>
                  <a:path w="1010" h="5564" extrusionOk="0">
                    <a:moveTo>
                      <a:pt x="162" y="0"/>
                    </a:moveTo>
                    <a:cubicBezTo>
                      <a:pt x="72" y="0"/>
                      <a:pt x="1" y="173"/>
                      <a:pt x="1" y="384"/>
                    </a:cubicBezTo>
                    <a:lnTo>
                      <a:pt x="1" y="5469"/>
                    </a:lnTo>
                    <a:cubicBezTo>
                      <a:pt x="1" y="5540"/>
                      <a:pt x="9" y="5564"/>
                      <a:pt x="23" y="5564"/>
                    </a:cubicBezTo>
                    <a:cubicBezTo>
                      <a:pt x="51" y="5564"/>
                      <a:pt x="103" y="5469"/>
                      <a:pt x="162" y="5469"/>
                    </a:cubicBezTo>
                    <a:lnTo>
                      <a:pt x="850" y="5469"/>
                    </a:lnTo>
                    <a:cubicBezTo>
                      <a:pt x="908" y="5469"/>
                      <a:pt x="960" y="5564"/>
                      <a:pt x="987" y="5564"/>
                    </a:cubicBezTo>
                    <a:cubicBezTo>
                      <a:pt x="1001" y="5564"/>
                      <a:pt x="1009" y="5540"/>
                      <a:pt x="1009" y="5469"/>
                    </a:cubicBezTo>
                    <a:lnTo>
                      <a:pt x="1009" y="384"/>
                    </a:lnTo>
                    <a:cubicBezTo>
                      <a:pt x="1009" y="173"/>
                      <a:pt x="938" y="0"/>
                      <a:pt x="8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18"/>
              <p:cNvSpPr/>
              <p:nvPr/>
            </p:nvSpPr>
            <p:spPr>
              <a:xfrm>
                <a:off x="4704150" y="4880300"/>
                <a:ext cx="25925" cy="231100"/>
              </a:xfrm>
              <a:custGeom>
                <a:avLst/>
                <a:gdLst/>
                <a:ahLst/>
                <a:cxnLst/>
                <a:rect l="l" t="t" r="r" b="b"/>
                <a:pathLst>
                  <a:path w="1037" h="9244" extrusionOk="0">
                    <a:moveTo>
                      <a:pt x="162" y="1"/>
                    </a:moveTo>
                    <a:cubicBezTo>
                      <a:pt x="74" y="1"/>
                      <a:pt x="1" y="173"/>
                      <a:pt x="1" y="386"/>
                    </a:cubicBezTo>
                    <a:lnTo>
                      <a:pt x="1" y="9149"/>
                    </a:lnTo>
                    <a:cubicBezTo>
                      <a:pt x="1" y="9220"/>
                      <a:pt x="9" y="9244"/>
                      <a:pt x="23" y="9244"/>
                    </a:cubicBezTo>
                    <a:cubicBezTo>
                      <a:pt x="51" y="9244"/>
                      <a:pt x="104" y="9149"/>
                      <a:pt x="162" y="9149"/>
                    </a:cubicBezTo>
                    <a:lnTo>
                      <a:pt x="875" y="9149"/>
                    </a:lnTo>
                    <a:cubicBezTo>
                      <a:pt x="935" y="9149"/>
                      <a:pt x="987" y="9244"/>
                      <a:pt x="1015" y="9244"/>
                    </a:cubicBezTo>
                    <a:cubicBezTo>
                      <a:pt x="1029" y="9244"/>
                      <a:pt x="1037" y="9220"/>
                      <a:pt x="1037" y="9149"/>
                    </a:cubicBezTo>
                    <a:lnTo>
                      <a:pt x="1037" y="386"/>
                    </a:lnTo>
                    <a:cubicBezTo>
                      <a:pt x="1037" y="173"/>
                      <a:pt x="965" y="1"/>
                      <a:pt x="8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18"/>
              <p:cNvSpPr/>
              <p:nvPr/>
            </p:nvSpPr>
            <p:spPr>
              <a:xfrm>
                <a:off x="4752650" y="4850325"/>
                <a:ext cx="27950" cy="261075"/>
              </a:xfrm>
              <a:custGeom>
                <a:avLst/>
                <a:gdLst/>
                <a:ahLst/>
                <a:cxnLst/>
                <a:rect l="l" t="t" r="r" b="b"/>
                <a:pathLst>
                  <a:path w="1118" h="10443" extrusionOk="0">
                    <a:moveTo>
                      <a:pt x="162" y="1"/>
                    </a:moveTo>
                    <a:cubicBezTo>
                      <a:pt x="72" y="1"/>
                      <a:pt x="1" y="171"/>
                      <a:pt x="1" y="384"/>
                    </a:cubicBezTo>
                    <a:lnTo>
                      <a:pt x="1" y="10348"/>
                    </a:lnTo>
                    <a:cubicBezTo>
                      <a:pt x="1" y="10419"/>
                      <a:pt x="9" y="10443"/>
                      <a:pt x="22" y="10443"/>
                    </a:cubicBezTo>
                    <a:cubicBezTo>
                      <a:pt x="50" y="10443"/>
                      <a:pt x="102" y="10348"/>
                      <a:pt x="162" y="10348"/>
                    </a:cubicBezTo>
                    <a:lnTo>
                      <a:pt x="958" y="10348"/>
                    </a:lnTo>
                    <a:cubicBezTo>
                      <a:pt x="1016" y="10348"/>
                      <a:pt x="1068" y="10443"/>
                      <a:pt x="1095" y="10443"/>
                    </a:cubicBezTo>
                    <a:cubicBezTo>
                      <a:pt x="1109" y="10443"/>
                      <a:pt x="1117" y="10419"/>
                      <a:pt x="1117" y="10348"/>
                    </a:cubicBezTo>
                    <a:lnTo>
                      <a:pt x="1117" y="384"/>
                    </a:lnTo>
                    <a:cubicBezTo>
                      <a:pt x="1117" y="171"/>
                      <a:pt x="1046" y="1"/>
                      <a:pt x="9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18"/>
              <p:cNvSpPr/>
              <p:nvPr/>
            </p:nvSpPr>
            <p:spPr>
              <a:xfrm>
                <a:off x="4801475" y="4666275"/>
                <a:ext cx="29300" cy="445125"/>
              </a:xfrm>
              <a:custGeom>
                <a:avLst/>
                <a:gdLst/>
                <a:ahLst/>
                <a:cxnLst/>
                <a:rect l="l" t="t" r="r" b="b"/>
                <a:pathLst>
                  <a:path w="1172" h="17805" extrusionOk="0">
                    <a:moveTo>
                      <a:pt x="161" y="0"/>
                    </a:moveTo>
                    <a:cubicBezTo>
                      <a:pt x="72" y="0"/>
                      <a:pt x="0" y="173"/>
                      <a:pt x="0" y="385"/>
                    </a:cubicBezTo>
                    <a:lnTo>
                      <a:pt x="0" y="17710"/>
                    </a:lnTo>
                    <a:cubicBezTo>
                      <a:pt x="0" y="17781"/>
                      <a:pt x="8" y="17804"/>
                      <a:pt x="22" y="17804"/>
                    </a:cubicBezTo>
                    <a:cubicBezTo>
                      <a:pt x="50" y="17804"/>
                      <a:pt x="102" y="17710"/>
                      <a:pt x="161" y="17710"/>
                    </a:cubicBezTo>
                    <a:lnTo>
                      <a:pt x="1012" y="17710"/>
                    </a:lnTo>
                    <a:cubicBezTo>
                      <a:pt x="1071" y="17710"/>
                      <a:pt x="1122" y="17804"/>
                      <a:pt x="1150" y="17804"/>
                    </a:cubicBezTo>
                    <a:cubicBezTo>
                      <a:pt x="1164" y="17804"/>
                      <a:pt x="1172" y="17781"/>
                      <a:pt x="1172" y="17710"/>
                    </a:cubicBezTo>
                    <a:lnTo>
                      <a:pt x="1172" y="385"/>
                    </a:lnTo>
                    <a:cubicBezTo>
                      <a:pt x="1172" y="173"/>
                      <a:pt x="1100" y="0"/>
                      <a:pt x="10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18"/>
              <p:cNvSpPr/>
              <p:nvPr/>
            </p:nvSpPr>
            <p:spPr>
              <a:xfrm>
                <a:off x="4852350" y="4894150"/>
                <a:ext cx="26600" cy="217250"/>
              </a:xfrm>
              <a:custGeom>
                <a:avLst/>
                <a:gdLst/>
                <a:ahLst/>
                <a:cxnLst/>
                <a:rect l="l" t="t" r="r" b="b"/>
                <a:pathLst>
                  <a:path w="1064" h="8690" extrusionOk="0">
                    <a:moveTo>
                      <a:pt x="161" y="1"/>
                    </a:moveTo>
                    <a:cubicBezTo>
                      <a:pt x="72" y="1"/>
                      <a:pt x="0" y="173"/>
                      <a:pt x="0" y="384"/>
                    </a:cubicBezTo>
                    <a:lnTo>
                      <a:pt x="0" y="8595"/>
                    </a:lnTo>
                    <a:cubicBezTo>
                      <a:pt x="0" y="8666"/>
                      <a:pt x="8" y="8690"/>
                      <a:pt x="22" y="8690"/>
                    </a:cubicBezTo>
                    <a:cubicBezTo>
                      <a:pt x="50" y="8690"/>
                      <a:pt x="102" y="8595"/>
                      <a:pt x="161" y="8595"/>
                    </a:cubicBezTo>
                    <a:lnTo>
                      <a:pt x="902" y="8595"/>
                    </a:lnTo>
                    <a:cubicBezTo>
                      <a:pt x="961" y="8595"/>
                      <a:pt x="1013" y="8690"/>
                      <a:pt x="1041" y="8690"/>
                    </a:cubicBezTo>
                    <a:cubicBezTo>
                      <a:pt x="1055" y="8690"/>
                      <a:pt x="1063" y="8666"/>
                      <a:pt x="1063" y="8595"/>
                    </a:cubicBezTo>
                    <a:lnTo>
                      <a:pt x="1063" y="384"/>
                    </a:lnTo>
                    <a:cubicBezTo>
                      <a:pt x="1063" y="173"/>
                      <a:pt x="990" y="1"/>
                      <a:pt x="9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18"/>
              <p:cNvSpPr/>
              <p:nvPr/>
            </p:nvSpPr>
            <p:spPr>
              <a:xfrm>
                <a:off x="4900500" y="4887650"/>
                <a:ext cx="29275" cy="223750"/>
              </a:xfrm>
              <a:custGeom>
                <a:avLst/>
                <a:gdLst/>
                <a:ahLst/>
                <a:cxnLst/>
                <a:rect l="l" t="t" r="r" b="b"/>
                <a:pathLst>
                  <a:path w="1171" h="8950" extrusionOk="0">
                    <a:moveTo>
                      <a:pt x="160" y="0"/>
                    </a:moveTo>
                    <a:cubicBezTo>
                      <a:pt x="72" y="0"/>
                      <a:pt x="1" y="173"/>
                      <a:pt x="1" y="383"/>
                    </a:cubicBezTo>
                    <a:lnTo>
                      <a:pt x="1" y="8855"/>
                    </a:lnTo>
                    <a:cubicBezTo>
                      <a:pt x="1" y="8926"/>
                      <a:pt x="9" y="8950"/>
                      <a:pt x="23" y="8950"/>
                    </a:cubicBezTo>
                    <a:cubicBezTo>
                      <a:pt x="50" y="8950"/>
                      <a:pt x="102" y="8855"/>
                      <a:pt x="160" y="8855"/>
                    </a:cubicBezTo>
                    <a:lnTo>
                      <a:pt x="1009" y="8855"/>
                    </a:lnTo>
                    <a:cubicBezTo>
                      <a:pt x="1069" y="8855"/>
                      <a:pt x="1121" y="8950"/>
                      <a:pt x="1149" y="8950"/>
                    </a:cubicBezTo>
                    <a:cubicBezTo>
                      <a:pt x="1163" y="8950"/>
                      <a:pt x="1171" y="8926"/>
                      <a:pt x="1171" y="8855"/>
                    </a:cubicBezTo>
                    <a:lnTo>
                      <a:pt x="1171" y="383"/>
                    </a:lnTo>
                    <a:cubicBezTo>
                      <a:pt x="1171" y="173"/>
                      <a:pt x="1099" y="0"/>
                      <a:pt x="10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18"/>
              <p:cNvSpPr/>
              <p:nvPr/>
            </p:nvSpPr>
            <p:spPr>
              <a:xfrm>
                <a:off x="4950700" y="5004850"/>
                <a:ext cx="27925" cy="106550"/>
              </a:xfrm>
              <a:custGeom>
                <a:avLst/>
                <a:gdLst/>
                <a:ahLst/>
                <a:cxnLst/>
                <a:rect l="l" t="t" r="r" b="b"/>
                <a:pathLst>
                  <a:path w="1117" h="4262" extrusionOk="0">
                    <a:moveTo>
                      <a:pt x="160" y="0"/>
                    </a:moveTo>
                    <a:cubicBezTo>
                      <a:pt x="72" y="0"/>
                      <a:pt x="0" y="172"/>
                      <a:pt x="0" y="385"/>
                    </a:cubicBezTo>
                    <a:lnTo>
                      <a:pt x="0" y="4167"/>
                    </a:lnTo>
                    <a:cubicBezTo>
                      <a:pt x="0" y="4238"/>
                      <a:pt x="8" y="4262"/>
                      <a:pt x="22" y="4262"/>
                    </a:cubicBezTo>
                    <a:cubicBezTo>
                      <a:pt x="50" y="4262"/>
                      <a:pt x="101" y="4167"/>
                      <a:pt x="160" y="4167"/>
                    </a:cubicBezTo>
                    <a:lnTo>
                      <a:pt x="956" y="4167"/>
                    </a:lnTo>
                    <a:cubicBezTo>
                      <a:pt x="1014" y="4167"/>
                      <a:pt x="1066" y="4262"/>
                      <a:pt x="1095" y="4262"/>
                    </a:cubicBezTo>
                    <a:cubicBezTo>
                      <a:pt x="1109" y="4262"/>
                      <a:pt x="1117" y="4238"/>
                      <a:pt x="1117" y="4167"/>
                    </a:cubicBezTo>
                    <a:lnTo>
                      <a:pt x="1117" y="385"/>
                    </a:lnTo>
                    <a:cubicBezTo>
                      <a:pt x="1117" y="172"/>
                      <a:pt x="1044" y="0"/>
                      <a:pt x="9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18"/>
              <p:cNvSpPr/>
              <p:nvPr/>
            </p:nvSpPr>
            <p:spPr>
              <a:xfrm>
                <a:off x="5001200" y="4861600"/>
                <a:ext cx="25925" cy="249800"/>
              </a:xfrm>
              <a:custGeom>
                <a:avLst/>
                <a:gdLst/>
                <a:ahLst/>
                <a:cxnLst/>
                <a:rect l="l" t="t" r="r" b="b"/>
                <a:pathLst>
                  <a:path w="1037" h="9992" extrusionOk="0">
                    <a:moveTo>
                      <a:pt x="160" y="1"/>
                    </a:moveTo>
                    <a:cubicBezTo>
                      <a:pt x="72" y="1"/>
                      <a:pt x="1" y="171"/>
                      <a:pt x="1" y="384"/>
                    </a:cubicBezTo>
                    <a:lnTo>
                      <a:pt x="1" y="9897"/>
                    </a:lnTo>
                    <a:cubicBezTo>
                      <a:pt x="1" y="9968"/>
                      <a:pt x="9" y="9992"/>
                      <a:pt x="23" y="9992"/>
                    </a:cubicBezTo>
                    <a:cubicBezTo>
                      <a:pt x="50" y="9992"/>
                      <a:pt x="102" y="9897"/>
                      <a:pt x="160" y="9897"/>
                    </a:cubicBezTo>
                    <a:lnTo>
                      <a:pt x="875" y="9897"/>
                    </a:lnTo>
                    <a:cubicBezTo>
                      <a:pt x="934" y="9897"/>
                      <a:pt x="986" y="9992"/>
                      <a:pt x="1014" y="9992"/>
                    </a:cubicBezTo>
                    <a:cubicBezTo>
                      <a:pt x="1029" y="9992"/>
                      <a:pt x="1037" y="9968"/>
                      <a:pt x="1037" y="9897"/>
                    </a:cubicBezTo>
                    <a:lnTo>
                      <a:pt x="1037" y="384"/>
                    </a:lnTo>
                    <a:cubicBezTo>
                      <a:pt x="1037" y="171"/>
                      <a:pt x="963" y="1"/>
                      <a:pt x="8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18"/>
              <p:cNvSpPr/>
              <p:nvPr/>
            </p:nvSpPr>
            <p:spPr>
              <a:xfrm>
                <a:off x="7278474" y="4934850"/>
                <a:ext cx="25250" cy="176550"/>
              </a:xfrm>
              <a:custGeom>
                <a:avLst/>
                <a:gdLst/>
                <a:ahLst/>
                <a:cxnLst/>
                <a:rect l="l" t="t" r="r" b="b"/>
                <a:pathLst>
                  <a:path w="1010" h="7062" extrusionOk="0">
                    <a:moveTo>
                      <a:pt x="162" y="1"/>
                    </a:moveTo>
                    <a:cubicBezTo>
                      <a:pt x="72" y="1"/>
                      <a:pt x="1" y="173"/>
                      <a:pt x="1" y="384"/>
                    </a:cubicBezTo>
                    <a:lnTo>
                      <a:pt x="1" y="6967"/>
                    </a:lnTo>
                    <a:cubicBezTo>
                      <a:pt x="1" y="7038"/>
                      <a:pt x="9" y="7062"/>
                      <a:pt x="23" y="7062"/>
                    </a:cubicBezTo>
                    <a:cubicBezTo>
                      <a:pt x="51" y="7062"/>
                      <a:pt x="103" y="6967"/>
                      <a:pt x="162" y="6967"/>
                    </a:cubicBezTo>
                    <a:lnTo>
                      <a:pt x="850" y="6967"/>
                    </a:lnTo>
                    <a:cubicBezTo>
                      <a:pt x="908" y="6967"/>
                      <a:pt x="960" y="7062"/>
                      <a:pt x="987" y="7062"/>
                    </a:cubicBezTo>
                    <a:cubicBezTo>
                      <a:pt x="1001" y="7062"/>
                      <a:pt x="1009" y="7038"/>
                      <a:pt x="1009" y="6967"/>
                    </a:cubicBezTo>
                    <a:lnTo>
                      <a:pt x="1009" y="384"/>
                    </a:lnTo>
                    <a:cubicBezTo>
                      <a:pt x="1009" y="173"/>
                      <a:pt x="938" y="1"/>
                      <a:pt x="8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18"/>
              <p:cNvSpPr/>
              <p:nvPr/>
            </p:nvSpPr>
            <p:spPr>
              <a:xfrm>
                <a:off x="7329024" y="4990225"/>
                <a:ext cx="23175" cy="121175"/>
              </a:xfrm>
              <a:custGeom>
                <a:avLst/>
                <a:gdLst/>
                <a:ahLst/>
                <a:cxnLst/>
                <a:rect l="l" t="t" r="r" b="b"/>
                <a:pathLst>
                  <a:path w="927" h="4847" extrusionOk="0">
                    <a:moveTo>
                      <a:pt x="162" y="0"/>
                    </a:moveTo>
                    <a:cubicBezTo>
                      <a:pt x="72" y="0"/>
                      <a:pt x="1" y="171"/>
                      <a:pt x="1" y="383"/>
                    </a:cubicBezTo>
                    <a:lnTo>
                      <a:pt x="1" y="4752"/>
                    </a:lnTo>
                    <a:cubicBezTo>
                      <a:pt x="1" y="4823"/>
                      <a:pt x="9" y="4847"/>
                      <a:pt x="23" y="4847"/>
                    </a:cubicBezTo>
                    <a:cubicBezTo>
                      <a:pt x="51" y="4847"/>
                      <a:pt x="102" y="4752"/>
                      <a:pt x="162" y="4752"/>
                    </a:cubicBezTo>
                    <a:lnTo>
                      <a:pt x="767" y="4752"/>
                    </a:lnTo>
                    <a:cubicBezTo>
                      <a:pt x="826" y="4752"/>
                      <a:pt x="877" y="4847"/>
                      <a:pt x="905" y="4847"/>
                    </a:cubicBezTo>
                    <a:cubicBezTo>
                      <a:pt x="919" y="4847"/>
                      <a:pt x="927" y="4823"/>
                      <a:pt x="927" y="4752"/>
                    </a:cubicBezTo>
                    <a:lnTo>
                      <a:pt x="927" y="383"/>
                    </a:lnTo>
                    <a:cubicBezTo>
                      <a:pt x="927" y="171"/>
                      <a:pt x="855" y="0"/>
                      <a:pt x="7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18"/>
              <p:cNvSpPr/>
              <p:nvPr/>
            </p:nvSpPr>
            <p:spPr>
              <a:xfrm>
                <a:off x="7377524" y="4849100"/>
                <a:ext cx="25225" cy="262300"/>
              </a:xfrm>
              <a:custGeom>
                <a:avLst/>
                <a:gdLst/>
                <a:ahLst/>
                <a:cxnLst/>
                <a:rect l="l" t="t" r="r" b="b"/>
                <a:pathLst>
                  <a:path w="1009" h="10492" extrusionOk="0">
                    <a:moveTo>
                      <a:pt x="160" y="0"/>
                    </a:moveTo>
                    <a:cubicBezTo>
                      <a:pt x="72" y="0"/>
                      <a:pt x="1" y="171"/>
                      <a:pt x="1" y="384"/>
                    </a:cubicBezTo>
                    <a:lnTo>
                      <a:pt x="1" y="10397"/>
                    </a:lnTo>
                    <a:cubicBezTo>
                      <a:pt x="1" y="10468"/>
                      <a:pt x="8" y="10492"/>
                      <a:pt x="22" y="10492"/>
                    </a:cubicBezTo>
                    <a:cubicBezTo>
                      <a:pt x="50" y="10492"/>
                      <a:pt x="101" y="10397"/>
                      <a:pt x="160" y="10397"/>
                    </a:cubicBezTo>
                    <a:lnTo>
                      <a:pt x="848" y="10397"/>
                    </a:lnTo>
                    <a:cubicBezTo>
                      <a:pt x="907" y="10397"/>
                      <a:pt x="959" y="10492"/>
                      <a:pt x="987" y="10492"/>
                    </a:cubicBezTo>
                    <a:cubicBezTo>
                      <a:pt x="1001" y="10492"/>
                      <a:pt x="1009" y="10468"/>
                      <a:pt x="1009" y="10397"/>
                    </a:cubicBezTo>
                    <a:lnTo>
                      <a:pt x="1009" y="384"/>
                    </a:lnTo>
                    <a:cubicBezTo>
                      <a:pt x="1009" y="171"/>
                      <a:pt x="936"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18"/>
              <p:cNvSpPr/>
              <p:nvPr/>
            </p:nvSpPr>
            <p:spPr>
              <a:xfrm>
                <a:off x="3961925" y="4951125"/>
                <a:ext cx="25225" cy="160275"/>
              </a:xfrm>
              <a:custGeom>
                <a:avLst/>
                <a:gdLst/>
                <a:ahLst/>
                <a:cxnLst/>
                <a:rect l="l" t="t" r="r" b="b"/>
                <a:pathLst>
                  <a:path w="1009" h="6411" extrusionOk="0">
                    <a:moveTo>
                      <a:pt x="160" y="0"/>
                    </a:moveTo>
                    <a:cubicBezTo>
                      <a:pt x="72" y="0"/>
                      <a:pt x="1" y="173"/>
                      <a:pt x="1" y="384"/>
                    </a:cubicBezTo>
                    <a:lnTo>
                      <a:pt x="1" y="6316"/>
                    </a:lnTo>
                    <a:cubicBezTo>
                      <a:pt x="1" y="6387"/>
                      <a:pt x="9" y="6411"/>
                      <a:pt x="22" y="6411"/>
                    </a:cubicBezTo>
                    <a:cubicBezTo>
                      <a:pt x="50" y="6411"/>
                      <a:pt x="101" y="6316"/>
                      <a:pt x="160" y="6316"/>
                    </a:cubicBezTo>
                    <a:lnTo>
                      <a:pt x="848" y="6316"/>
                    </a:lnTo>
                    <a:cubicBezTo>
                      <a:pt x="907" y="6316"/>
                      <a:pt x="959" y="6411"/>
                      <a:pt x="987" y="6411"/>
                    </a:cubicBezTo>
                    <a:cubicBezTo>
                      <a:pt x="1001" y="6411"/>
                      <a:pt x="1009" y="6387"/>
                      <a:pt x="1009" y="6316"/>
                    </a:cubicBezTo>
                    <a:lnTo>
                      <a:pt x="1009" y="384"/>
                    </a:lnTo>
                    <a:cubicBezTo>
                      <a:pt x="1009" y="173"/>
                      <a:pt x="937"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18"/>
              <p:cNvSpPr/>
              <p:nvPr/>
            </p:nvSpPr>
            <p:spPr>
              <a:xfrm>
                <a:off x="4011425" y="4972300"/>
                <a:ext cx="25225" cy="139100"/>
              </a:xfrm>
              <a:custGeom>
                <a:avLst/>
                <a:gdLst/>
                <a:ahLst/>
                <a:cxnLst/>
                <a:rect l="l" t="t" r="r" b="b"/>
                <a:pathLst>
                  <a:path w="1009" h="5564" extrusionOk="0">
                    <a:moveTo>
                      <a:pt x="160" y="0"/>
                    </a:moveTo>
                    <a:cubicBezTo>
                      <a:pt x="72" y="0"/>
                      <a:pt x="1" y="173"/>
                      <a:pt x="1" y="384"/>
                    </a:cubicBezTo>
                    <a:lnTo>
                      <a:pt x="1" y="5469"/>
                    </a:lnTo>
                    <a:cubicBezTo>
                      <a:pt x="1" y="5540"/>
                      <a:pt x="9" y="5564"/>
                      <a:pt x="22" y="5564"/>
                    </a:cubicBezTo>
                    <a:cubicBezTo>
                      <a:pt x="50" y="5564"/>
                      <a:pt x="101" y="5469"/>
                      <a:pt x="160" y="5469"/>
                    </a:cubicBezTo>
                    <a:lnTo>
                      <a:pt x="848" y="5469"/>
                    </a:lnTo>
                    <a:cubicBezTo>
                      <a:pt x="907" y="5469"/>
                      <a:pt x="959" y="5564"/>
                      <a:pt x="987" y="5564"/>
                    </a:cubicBezTo>
                    <a:cubicBezTo>
                      <a:pt x="1001" y="5564"/>
                      <a:pt x="1009" y="5540"/>
                      <a:pt x="1009" y="5469"/>
                    </a:cubicBezTo>
                    <a:lnTo>
                      <a:pt x="1009" y="384"/>
                    </a:lnTo>
                    <a:cubicBezTo>
                      <a:pt x="1009" y="173"/>
                      <a:pt x="937"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18"/>
              <p:cNvSpPr/>
              <p:nvPr/>
            </p:nvSpPr>
            <p:spPr>
              <a:xfrm>
                <a:off x="4060600" y="4880300"/>
                <a:ext cx="25925" cy="231100"/>
              </a:xfrm>
              <a:custGeom>
                <a:avLst/>
                <a:gdLst/>
                <a:ahLst/>
                <a:cxnLst/>
                <a:rect l="l" t="t" r="r" b="b"/>
                <a:pathLst>
                  <a:path w="1037" h="9244" extrusionOk="0">
                    <a:moveTo>
                      <a:pt x="162" y="1"/>
                    </a:moveTo>
                    <a:cubicBezTo>
                      <a:pt x="74" y="1"/>
                      <a:pt x="1" y="173"/>
                      <a:pt x="1" y="386"/>
                    </a:cubicBezTo>
                    <a:lnTo>
                      <a:pt x="1" y="9149"/>
                    </a:lnTo>
                    <a:cubicBezTo>
                      <a:pt x="1" y="9220"/>
                      <a:pt x="9" y="9244"/>
                      <a:pt x="23" y="9244"/>
                    </a:cubicBezTo>
                    <a:cubicBezTo>
                      <a:pt x="51" y="9244"/>
                      <a:pt x="103" y="9149"/>
                      <a:pt x="162" y="9149"/>
                    </a:cubicBezTo>
                    <a:lnTo>
                      <a:pt x="875" y="9149"/>
                    </a:lnTo>
                    <a:cubicBezTo>
                      <a:pt x="935" y="9149"/>
                      <a:pt x="987" y="9244"/>
                      <a:pt x="1015" y="9244"/>
                    </a:cubicBezTo>
                    <a:cubicBezTo>
                      <a:pt x="1029" y="9244"/>
                      <a:pt x="1037" y="9220"/>
                      <a:pt x="1037" y="9149"/>
                    </a:cubicBezTo>
                    <a:lnTo>
                      <a:pt x="1035" y="386"/>
                    </a:lnTo>
                    <a:cubicBezTo>
                      <a:pt x="1035" y="173"/>
                      <a:pt x="963" y="1"/>
                      <a:pt x="8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18"/>
              <p:cNvSpPr/>
              <p:nvPr/>
            </p:nvSpPr>
            <p:spPr>
              <a:xfrm>
                <a:off x="4109100" y="4850325"/>
                <a:ext cx="27925" cy="261075"/>
              </a:xfrm>
              <a:custGeom>
                <a:avLst/>
                <a:gdLst/>
                <a:ahLst/>
                <a:cxnLst/>
                <a:rect l="l" t="t" r="r" b="b"/>
                <a:pathLst>
                  <a:path w="1117" h="10443" extrusionOk="0">
                    <a:moveTo>
                      <a:pt x="160" y="1"/>
                    </a:moveTo>
                    <a:cubicBezTo>
                      <a:pt x="72" y="1"/>
                      <a:pt x="0" y="173"/>
                      <a:pt x="0" y="386"/>
                    </a:cubicBezTo>
                    <a:lnTo>
                      <a:pt x="0" y="10348"/>
                    </a:lnTo>
                    <a:cubicBezTo>
                      <a:pt x="0" y="10419"/>
                      <a:pt x="8" y="10443"/>
                      <a:pt x="22" y="10443"/>
                    </a:cubicBezTo>
                    <a:cubicBezTo>
                      <a:pt x="50" y="10443"/>
                      <a:pt x="101" y="10348"/>
                      <a:pt x="160" y="10348"/>
                    </a:cubicBezTo>
                    <a:lnTo>
                      <a:pt x="956" y="10348"/>
                    </a:lnTo>
                    <a:cubicBezTo>
                      <a:pt x="1016" y="10348"/>
                      <a:pt x="1067" y="10443"/>
                      <a:pt x="1095" y="10443"/>
                    </a:cubicBezTo>
                    <a:cubicBezTo>
                      <a:pt x="1109" y="10443"/>
                      <a:pt x="1117" y="10419"/>
                      <a:pt x="1117" y="10348"/>
                    </a:cubicBezTo>
                    <a:lnTo>
                      <a:pt x="1117" y="386"/>
                    </a:lnTo>
                    <a:cubicBezTo>
                      <a:pt x="1117" y="173"/>
                      <a:pt x="1045" y="1"/>
                      <a:pt x="9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18"/>
              <p:cNvSpPr/>
              <p:nvPr/>
            </p:nvSpPr>
            <p:spPr>
              <a:xfrm>
                <a:off x="4157900" y="4666325"/>
                <a:ext cx="29325" cy="445075"/>
              </a:xfrm>
              <a:custGeom>
                <a:avLst/>
                <a:gdLst/>
                <a:ahLst/>
                <a:cxnLst/>
                <a:rect l="l" t="t" r="r" b="b"/>
                <a:pathLst>
                  <a:path w="1173" h="17803" extrusionOk="0">
                    <a:moveTo>
                      <a:pt x="160" y="0"/>
                    </a:moveTo>
                    <a:cubicBezTo>
                      <a:pt x="72" y="0"/>
                      <a:pt x="1" y="171"/>
                      <a:pt x="1" y="383"/>
                    </a:cubicBezTo>
                    <a:lnTo>
                      <a:pt x="1" y="17708"/>
                    </a:lnTo>
                    <a:cubicBezTo>
                      <a:pt x="1" y="17779"/>
                      <a:pt x="9" y="17803"/>
                      <a:pt x="23" y="17803"/>
                    </a:cubicBezTo>
                    <a:cubicBezTo>
                      <a:pt x="50" y="17803"/>
                      <a:pt x="102" y="17708"/>
                      <a:pt x="160" y="17708"/>
                    </a:cubicBezTo>
                    <a:lnTo>
                      <a:pt x="1011" y="17708"/>
                    </a:lnTo>
                    <a:cubicBezTo>
                      <a:pt x="1071" y="17708"/>
                      <a:pt x="1123" y="17803"/>
                      <a:pt x="1151" y="17803"/>
                    </a:cubicBezTo>
                    <a:cubicBezTo>
                      <a:pt x="1165" y="17803"/>
                      <a:pt x="1172" y="17779"/>
                      <a:pt x="1172" y="17708"/>
                    </a:cubicBezTo>
                    <a:lnTo>
                      <a:pt x="1172" y="383"/>
                    </a:lnTo>
                    <a:cubicBezTo>
                      <a:pt x="1172" y="171"/>
                      <a:pt x="1099" y="0"/>
                      <a:pt x="10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18"/>
              <p:cNvSpPr/>
              <p:nvPr/>
            </p:nvSpPr>
            <p:spPr>
              <a:xfrm>
                <a:off x="4208800" y="4894150"/>
                <a:ext cx="26550" cy="217250"/>
              </a:xfrm>
              <a:custGeom>
                <a:avLst/>
                <a:gdLst/>
                <a:ahLst/>
                <a:cxnLst/>
                <a:rect l="l" t="t" r="r" b="b"/>
                <a:pathLst>
                  <a:path w="1062" h="8690" extrusionOk="0">
                    <a:moveTo>
                      <a:pt x="160" y="1"/>
                    </a:moveTo>
                    <a:cubicBezTo>
                      <a:pt x="72" y="1"/>
                      <a:pt x="0" y="173"/>
                      <a:pt x="0" y="384"/>
                    </a:cubicBezTo>
                    <a:lnTo>
                      <a:pt x="0" y="8595"/>
                    </a:lnTo>
                    <a:cubicBezTo>
                      <a:pt x="0" y="8666"/>
                      <a:pt x="8" y="8690"/>
                      <a:pt x="22" y="8690"/>
                    </a:cubicBezTo>
                    <a:cubicBezTo>
                      <a:pt x="50" y="8690"/>
                      <a:pt x="101" y="8595"/>
                      <a:pt x="160" y="8595"/>
                    </a:cubicBezTo>
                    <a:lnTo>
                      <a:pt x="902" y="8595"/>
                    </a:lnTo>
                    <a:cubicBezTo>
                      <a:pt x="961" y="8595"/>
                      <a:pt x="1012" y="8690"/>
                      <a:pt x="1040" y="8690"/>
                    </a:cubicBezTo>
                    <a:cubicBezTo>
                      <a:pt x="1054" y="8690"/>
                      <a:pt x="1062" y="8666"/>
                      <a:pt x="1062" y="8595"/>
                    </a:cubicBezTo>
                    <a:lnTo>
                      <a:pt x="1062" y="384"/>
                    </a:lnTo>
                    <a:cubicBezTo>
                      <a:pt x="1062" y="173"/>
                      <a:pt x="990" y="1"/>
                      <a:pt x="9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18"/>
              <p:cNvSpPr/>
              <p:nvPr/>
            </p:nvSpPr>
            <p:spPr>
              <a:xfrm>
                <a:off x="4256925" y="4887700"/>
                <a:ext cx="29300" cy="223700"/>
              </a:xfrm>
              <a:custGeom>
                <a:avLst/>
                <a:gdLst/>
                <a:ahLst/>
                <a:cxnLst/>
                <a:rect l="l" t="t" r="r" b="b"/>
                <a:pathLst>
                  <a:path w="1172" h="8948" extrusionOk="0">
                    <a:moveTo>
                      <a:pt x="161" y="0"/>
                    </a:moveTo>
                    <a:cubicBezTo>
                      <a:pt x="72" y="0"/>
                      <a:pt x="0" y="171"/>
                      <a:pt x="0" y="383"/>
                    </a:cubicBezTo>
                    <a:lnTo>
                      <a:pt x="0" y="8853"/>
                    </a:lnTo>
                    <a:cubicBezTo>
                      <a:pt x="0" y="8924"/>
                      <a:pt x="8" y="8948"/>
                      <a:pt x="22" y="8948"/>
                    </a:cubicBezTo>
                    <a:cubicBezTo>
                      <a:pt x="50" y="8948"/>
                      <a:pt x="101" y="8853"/>
                      <a:pt x="161" y="8853"/>
                    </a:cubicBezTo>
                    <a:lnTo>
                      <a:pt x="1010" y="8853"/>
                    </a:lnTo>
                    <a:cubicBezTo>
                      <a:pt x="1070" y="8853"/>
                      <a:pt x="1122" y="8948"/>
                      <a:pt x="1150" y="8948"/>
                    </a:cubicBezTo>
                    <a:cubicBezTo>
                      <a:pt x="1164" y="8948"/>
                      <a:pt x="1172" y="8924"/>
                      <a:pt x="1172" y="8853"/>
                    </a:cubicBezTo>
                    <a:lnTo>
                      <a:pt x="1172" y="383"/>
                    </a:lnTo>
                    <a:cubicBezTo>
                      <a:pt x="1172" y="171"/>
                      <a:pt x="1100" y="0"/>
                      <a:pt x="10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18"/>
              <p:cNvSpPr/>
              <p:nvPr/>
            </p:nvSpPr>
            <p:spPr>
              <a:xfrm>
                <a:off x="4307150" y="5004850"/>
                <a:ext cx="27925" cy="106550"/>
              </a:xfrm>
              <a:custGeom>
                <a:avLst/>
                <a:gdLst/>
                <a:ahLst/>
                <a:cxnLst/>
                <a:rect l="l" t="t" r="r" b="b"/>
                <a:pathLst>
                  <a:path w="1117" h="4262" extrusionOk="0">
                    <a:moveTo>
                      <a:pt x="160" y="0"/>
                    </a:moveTo>
                    <a:cubicBezTo>
                      <a:pt x="72" y="0"/>
                      <a:pt x="0" y="172"/>
                      <a:pt x="0" y="385"/>
                    </a:cubicBezTo>
                    <a:lnTo>
                      <a:pt x="0" y="4167"/>
                    </a:lnTo>
                    <a:cubicBezTo>
                      <a:pt x="0" y="4238"/>
                      <a:pt x="8" y="4262"/>
                      <a:pt x="22" y="4262"/>
                    </a:cubicBezTo>
                    <a:cubicBezTo>
                      <a:pt x="50" y="4262"/>
                      <a:pt x="101" y="4167"/>
                      <a:pt x="160" y="4167"/>
                    </a:cubicBezTo>
                    <a:lnTo>
                      <a:pt x="956" y="4167"/>
                    </a:lnTo>
                    <a:cubicBezTo>
                      <a:pt x="1015" y="4167"/>
                      <a:pt x="1067" y="4262"/>
                      <a:pt x="1095" y="4262"/>
                    </a:cubicBezTo>
                    <a:cubicBezTo>
                      <a:pt x="1109" y="4262"/>
                      <a:pt x="1117" y="4238"/>
                      <a:pt x="1117" y="4167"/>
                    </a:cubicBezTo>
                    <a:lnTo>
                      <a:pt x="1117" y="385"/>
                    </a:lnTo>
                    <a:cubicBezTo>
                      <a:pt x="1117" y="172"/>
                      <a:pt x="1045" y="0"/>
                      <a:pt x="9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18"/>
              <p:cNvSpPr/>
              <p:nvPr/>
            </p:nvSpPr>
            <p:spPr>
              <a:xfrm>
                <a:off x="4357650" y="4861600"/>
                <a:ext cx="25875" cy="249800"/>
              </a:xfrm>
              <a:custGeom>
                <a:avLst/>
                <a:gdLst/>
                <a:ahLst/>
                <a:cxnLst/>
                <a:rect l="l" t="t" r="r" b="b"/>
                <a:pathLst>
                  <a:path w="1035" h="9992" extrusionOk="0">
                    <a:moveTo>
                      <a:pt x="160" y="1"/>
                    </a:moveTo>
                    <a:cubicBezTo>
                      <a:pt x="72" y="1"/>
                      <a:pt x="1" y="173"/>
                      <a:pt x="1" y="386"/>
                    </a:cubicBezTo>
                    <a:lnTo>
                      <a:pt x="1" y="9897"/>
                    </a:lnTo>
                    <a:cubicBezTo>
                      <a:pt x="1" y="9968"/>
                      <a:pt x="9" y="9992"/>
                      <a:pt x="23" y="9992"/>
                    </a:cubicBezTo>
                    <a:cubicBezTo>
                      <a:pt x="50" y="9992"/>
                      <a:pt x="102" y="9897"/>
                      <a:pt x="160" y="9897"/>
                    </a:cubicBezTo>
                    <a:lnTo>
                      <a:pt x="875" y="9897"/>
                    </a:lnTo>
                    <a:cubicBezTo>
                      <a:pt x="934" y="9897"/>
                      <a:pt x="985" y="9992"/>
                      <a:pt x="1013" y="9992"/>
                    </a:cubicBezTo>
                    <a:cubicBezTo>
                      <a:pt x="1027" y="9992"/>
                      <a:pt x="1035" y="9968"/>
                      <a:pt x="1035" y="9897"/>
                    </a:cubicBezTo>
                    <a:lnTo>
                      <a:pt x="1035" y="386"/>
                    </a:lnTo>
                    <a:cubicBezTo>
                      <a:pt x="1035" y="173"/>
                      <a:pt x="963" y="1"/>
                      <a:pt x="8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18"/>
              <p:cNvSpPr/>
              <p:nvPr/>
            </p:nvSpPr>
            <p:spPr>
              <a:xfrm>
                <a:off x="5097150" y="4792550"/>
                <a:ext cx="32100" cy="318850"/>
              </a:xfrm>
              <a:custGeom>
                <a:avLst/>
                <a:gdLst/>
                <a:ahLst/>
                <a:cxnLst/>
                <a:rect l="l" t="t" r="r" b="b"/>
                <a:pathLst>
                  <a:path w="1284" h="12754" extrusionOk="0">
                    <a:moveTo>
                      <a:pt x="160" y="0"/>
                    </a:moveTo>
                    <a:cubicBezTo>
                      <a:pt x="72" y="0"/>
                      <a:pt x="0" y="171"/>
                      <a:pt x="0" y="383"/>
                    </a:cubicBezTo>
                    <a:lnTo>
                      <a:pt x="0" y="12659"/>
                    </a:lnTo>
                    <a:cubicBezTo>
                      <a:pt x="0" y="12730"/>
                      <a:pt x="8" y="12754"/>
                      <a:pt x="22" y="12754"/>
                    </a:cubicBezTo>
                    <a:cubicBezTo>
                      <a:pt x="50" y="12754"/>
                      <a:pt x="101" y="12659"/>
                      <a:pt x="160" y="12659"/>
                    </a:cubicBezTo>
                    <a:lnTo>
                      <a:pt x="1122" y="12659"/>
                    </a:lnTo>
                    <a:cubicBezTo>
                      <a:pt x="1182" y="12659"/>
                      <a:pt x="1234" y="12754"/>
                      <a:pt x="1262" y="12754"/>
                    </a:cubicBezTo>
                    <a:cubicBezTo>
                      <a:pt x="1275" y="12754"/>
                      <a:pt x="1283" y="12730"/>
                      <a:pt x="1283" y="12659"/>
                    </a:cubicBezTo>
                    <a:lnTo>
                      <a:pt x="1283" y="383"/>
                    </a:lnTo>
                    <a:cubicBezTo>
                      <a:pt x="1283" y="171"/>
                      <a:pt x="1212" y="0"/>
                      <a:pt x="11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18"/>
              <p:cNvSpPr/>
              <p:nvPr/>
            </p:nvSpPr>
            <p:spPr>
              <a:xfrm>
                <a:off x="5150075" y="4934850"/>
                <a:ext cx="25225" cy="176550"/>
              </a:xfrm>
              <a:custGeom>
                <a:avLst/>
                <a:gdLst/>
                <a:ahLst/>
                <a:cxnLst/>
                <a:rect l="l" t="t" r="r" b="b"/>
                <a:pathLst>
                  <a:path w="1009" h="7062" extrusionOk="0">
                    <a:moveTo>
                      <a:pt x="160" y="1"/>
                    </a:moveTo>
                    <a:cubicBezTo>
                      <a:pt x="72" y="1"/>
                      <a:pt x="1" y="173"/>
                      <a:pt x="1" y="384"/>
                    </a:cubicBezTo>
                    <a:lnTo>
                      <a:pt x="1" y="6967"/>
                    </a:lnTo>
                    <a:cubicBezTo>
                      <a:pt x="1" y="7038"/>
                      <a:pt x="9" y="7062"/>
                      <a:pt x="22" y="7062"/>
                    </a:cubicBezTo>
                    <a:cubicBezTo>
                      <a:pt x="50" y="7062"/>
                      <a:pt x="101" y="6967"/>
                      <a:pt x="160" y="6967"/>
                    </a:cubicBezTo>
                    <a:lnTo>
                      <a:pt x="848" y="6967"/>
                    </a:lnTo>
                    <a:cubicBezTo>
                      <a:pt x="907" y="6967"/>
                      <a:pt x="959" y="7062"/>
                      <a:pt x="987" y="7062"/>
                    </a:cubicBezTo>
                    <a:cubicBezTo>
                      <a:pt x="1001" y="7062"/>
                      <a:pt x="1009" y="7038"/>
                      <a:pt x="1009" y="6967"/>
                    </a:cubicBezTo>
                    <a:lnTo>
                      <a:pt x="1009" y="384"/>
                    </a:lnTo>
                    <a:cubicBezTo>
                      <a:pt x="1009" y="173"/>
                      <a:pt x="936" y="1"/>
                      <a:pt x="8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18"/>
              <p:cNvSpPr/>
              <p:nvPr/>
            </p:nvSpPr>
            <p:spPr>
              <a:xfrm>
                <a:off x="5200575" y="4990225"/>
                <a:ext cx="23175" cy="121175"/>
              </a:xfrm>
              <a:custGeom>
                <a:avLst/>
                <a:gdLst/>
                <a:ahLst/>
                <a:cxnLst/>
                <a:rect l="l" t="t" r="r" b="b"/>
                <a:pathLst>
                  <a:path w="927" h="4847" extrusionOk="0">
                    <a:moveTo>
                      <a:pt x="162" y="0"/>
                    </a:moveTo>
                    <a:cubicBezTo>
                      <a:pt x="72" y="0"/>
                      <a:pt x="1" y="171"/>
                      <a:pt x="1" y="383"/>
                    </a:cubicBezTo>
                    <a:lnTo>
                      <a:pt x="1" y="4752"/>
                    </a:lnTo>
                    <a:cubicBezTo>
                      <a:pt x="1" y="4823"/>
                      <a:pt x="9" y="4847"/>
                      <a:pt x="23" y="4847"/>
                    </a:cubicBezTo>
                    <a:cubicBezTo>
                      <a:pt x="51" y="4847"/>
                      <a:pt x="102" y="4752"/>
                      <a:pt x="162" y="4752"/>
                    </a:cubicBezTo>
                    <a:lnTo>
                      <a:pt x="767" y="4752"/>
                    </a:lnTo>
                    <a:cubicBezTo>
                      <a:pt x="826" y="4752"/>
                      <a:pt x="877" y="4847"/>
                      <a:pt x="905" y="4847"/>
                    </a:cubicBezTo>
                    <a:cubicBezTo>
                      <a:pt x="919" y="4847"/>
                      <a:pt x="927" y="4823"/>
                      <a:pt x="927" y="4752"/>
                    </a:cubicBezTo>
                    <a:lnTo>
                      <a:pt x="927" y="383"/>
                    </a:lnTo>
                    <a:cubicBezTo>
                      <a:pt x="927" y="171"/>
                      <a:pt x="855" y="0"/>
                      <a:pt x="7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18"/>
              <p:cNvSpPr/>
              <p:nvPr/>
            </p:nvSpPr>
            <p:spPr>
              <a:xfrm>
                <a:off x="5249075" y="4849100"/>
                <a:ext cx="25225" cy="262300"/>
              </a:xfrm>
              <a:custGeom>
                <a:avLst/>
                <a:gdLst/>
                <a:ahLst/>
                <a:cxnLst/>
                <a:rect l="l" t="t" r="r" b="b"/>
                <a:pathLst>
                  <a:path w="1009" h="10492" extrusionOk="0">
                    <a:moveTo>
                      <a:pt x="160" y="0"/>
                    </a:moveTo>
                    <a:cubicBezTo>
                      <a:pt x="72" y="0"/>
                      <a:pt x="1" y="171"/>
                      <a:pt x="1" y="384"/>
                    </a:cubicBezTo>
                    <a:lnTo>
                      <a:pt x="1" y="10397"/>
                    </a:lnTo>
                    <a:cubicBezTo>
                      <a:pt x="1" y="10468"/>
                      <a:pt x="9" y="10492"/>
                      <a:pt x="22" y="10492"/>
                    </a:cubicBezTo>
                    <a:cubicBezTo>
                      <a:pt x="50" y="10492"/>
                      <a:pt x="101" y="10397"/>
                      <a:pt x="160" y="10397"/>
                    </a:cubicBezTo>
                    <a:lnTo>
                      <a:pt x="848" y="10397"/>
                    </a:lnTo>
                    <a:cubicBezTo>
                      <a:pt x="906" y="10397"/>
                      <a:pt x="958" y="10492"/>
                      <a:pt x="987" y="10492"/>
                    </a:cubicBezTo>
                    <a:cubicBezTo>
                      <a:pt x="1001" y="10492"/>
                      <a:pt x="1009" y="10468"/>
                      <a:pt x="1009" y="10397"/>
                    </a:cubicBezTo>
                    <a:lnTo>
                      <a:pt x="1009" y="384"/>
                    </a:lnTo>
                    <a:cubicBezTo>
                      <a:pt x="1009" y="171"/>
                      <a:pt x="936"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18"/>
              <p:cNvSpPr/>
              <p:nvPr/>
            </p:nvSpPr>
            <p:spPr>
              <a:xfrm>
                <a:off x="5298575" y="4951175"/>
                <a:ext cx="25225" cy="160225"/>
              </a:xfrm>
              <a:custGeom>
                <a:avLst/>
                <a:gdLst/>
                <a:ahLst/>
                <a:cxnLst/>
                <a:rect l="l" t="t" r="r" b="b"/>
                <a:pathLst>
                  <a:path w="1009" h="6409" extrusionOk="0">
                    <a:moveTo>
                      <a:pt x="160" y="0"/>
                    </a:moveTo>
                    <a:cubicBezTo>
                      <a:pt x="72" y="0"/>
                      <a:pt x="1" y="171"/>
                      <a:pt x="1" y="383"/>
                    </a:cubicBezTo>
                    <a:lnTo>
                      <a:pt x="1" y="6314"/>
                    </a:lnTo>
                    <a:cubicBezTo>
                      <a:pt x="1" y="6385"/>
                      <a:pt x="9" y="6409"/>
                      <a:pt x="22" y="6409"/>
                    </a:cubicBezTo>
                    <a:cubicBezTo>
                      <a:pt x="50" y="6409"/>
                      <a:pt x="101" y="6314"/>
                      <a:pt x="160" y="6314"/>
                    </a:cubicBezTo>
                    <a:lnTo>
                      <a:pt x="848" y="6314"/>
                    </a:lnTo>
                    <a:cubicBezTo>
                      <a:pt x="908" y="6314"/>
                      <a:pt x="959" y="6409"/>
                      <a:pt x="987" y="6409"/>
                    </a:cubicBezTo>
                    <a:cubicBezTo>
                      <a:pt x="1001" y="6409"/>
                      <a:pt x="1009" y="6385"/>
                      <a:pt x="1009" y="6314"/>
                    </a:cubicBezTo>
                    <a:lnTo>
                      <a:pt x="1009" y="383"/>
                    </a:lnTo>
                    <a:cubicBezTo>
                      <a:pt x="1009" y="171"/>
                      <a:pt x="937"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18"/>
              <p:cNvSpPr/>
              <p:nvPr/>
            </p:nvSpPr>
            <p:spPr>
              <a:xfrm>
                <a:off x="5348075" y="4972300"/>
                <a:ext cx="25225" cy="139100"/>
              </a:xfrm>
              <a:custGeom>
                <a:avLst/>
                <a:gdLst/>
                <a:ahLst/>
                <a:cxnLst/>
                <a:rect l="l" t="t" r="r" b="b"/>
                <a:pathLst>
                  <a:path w="1009" h="5564" extrusionOk="0">
                    <a:moveTo>
                      <a:pt x="160" y="0"/>
                    </a:moveTo>
                    <a:cubicBezTo>
                      <a:pt x="72" y="0"/>
                      <a:pt x="1" y="173"/>
                      <a:pt x="1" y="384"/>
                    </a:cubicBezTo>
                    <a:lnTo>
                      <a:pt x="1" y="5469"/>
                    </a:lnTo>
                    <a:cubicBezTo>
                      <a:pt x="1" y="5540"/>
                      <a:pt x="9" y="5564"/>
                      <a:pt x="22" y="5564"/>
                    </a:cubicBezTo>
                    <a:cubicBezTo>
                      <a:pt x="50" y="5564"/>
                      <a:pt x="101" y="5469"/>
                      <a:pt x="160" y="5469"/>
                    </a:cubicBezTo>
                    <a:lnTo>
                      <a:pt x="848" y="5469"/>
                    </a:lnTo>
                    <a:cubicBezTo>
                      <a:pt x="908" y="5469"/>
                      <a:pt x="959" y="5564"/>
                      <a:pt x="987" y="5564"/>
                    </a:cubicBezTo>
                    <a:cubicBezTo>
                      <a:pt x="1001" y="5564"/>
                      <a:pt x="1009" y="5540"/>
                      <a:pt x="1009" y="5469"/>
                    </a:cubicBezTo>
                    <a:lnTo>
                      <a:pt x="1009" y="384"/>
                    </a:lnTo>
                    <a:cubicBezTo>
                      <a:pt x="1009" y="173"/>
                      <a:pt x="937"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18"/>
              <p:cNvSpPr/>
              <p:nvPr/>
            </p:nvSpPr>
            <p:spPr>
              <a:xfrm>
                <a:off x="5050700" y="4861600"/>
                <a:ext cx="25925" cy="249800"/>
              </a:xfrm>
              <a:custGeom>
                <a:avLst/>
                <a:gdLst/>
                <a:ahLst/>
                <a:cxnLst/>
                <a:rect l="l" t="t" r="r" b="b"/>
                <a:pathLst>
                  <a:path w="1037" h="9992" extrusionOk="0">
                    <a:moveTo>
                      <a:pt x="162" y="1"/>
                    </a:moveTo>
                    <a:cubicBezTo>
                      <a:pt x="72" y="1"/>
                      <a:pt x="1" y="171"/>
                      <a:pt x="1" y="384"/>
                    </a:cubicBezTo>
                    <a:lnTo>
                      <a:pt x="1" y="9897"/>
                    </a:lnTo>
                    <a:cubicBezTo>
                      <a:pt x="1" y="9968"/>
                      <a:pt x="9" y="9992"/>
                      <a:pt x="23" y="9992"/>
                    </a:cubicBezTo>
                    <a:cubicBezTo>
                      <a:pt x="51" y="9992"/>
                      <a:pt x="102" y="9897"/>
                      <a:pt x="162" y="9897"/>
                    </a:cubicBezTo>
                    <a:lnTo>
                      <a:pt x="875" y="9897"/>
                    </a:lnTo>
                    <a:cubicBezTo>
                      <a:pt x="935" y="9897"/>
                      <a:pt x="987" y="9992"/>
                      <a:pt x="1015" y="9992"/>
                    </a:cubicBezTo>
                    <a:cubicBezTo>
                      <a:pt x="1029" y="9992"/>
                      <a:pt x="1037" y="9968"/>
                      <a:pt x="1037" y="9897"/>
                    </a:cubicBezTo>
                    <a:lnTo>
                      <a:pt x="1037" y="384"/>
                    </a:lnTo>
                    <a:cubicBezTo>
                      <a:pt x="1037" y="171"/>
                      <a:pt x="965" y="1"/>
                      <a:pt x="8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18"/>
              <p:cNvSpPr/>
              <p:nvPr/>
            </p:nvSpPr>
            <p:spPr>
              <a:xfrm>
                <a:off x="6780350" y="4792550"/>
                <a:ext cx="32100" cy="318850"/>
              </a:xfrm>
              <a:custGeom>
                <a:avLst/>
                <a:gdLst/>
                <a:ahLst/>
                <a:cxnLst/>
                <a:rect l="l" t="t" r="r" b="b"/>
                <a:pathLst>
                  <a:path w="1284" h="12754" extrusionOk="0">
                    <a:moveTo>
                      <a:pt x="160" y="0"/>
                    </a:moveTo>
                    <a:cubicBezTo>
                      <a:pt x="72" y="0"/>
                      <a:pt x="0" y="171"/>
                      <a:pt x="0" y="383"/>
                    </a:cubicBezTo>
                    <a:lnTo>
                      <a:pt x="0" y="12659"/>
                    </a:lnTo>
                    <a:cubicBezTo>
                      <a:pt x="0" y="12730"/>
                      <a:pt x="8" y="12754"/>
                      <a:pt x="22" y="12754"/>
                    </a:cubicBezTo>
                    <a:cubicBezTo>
                      <a:pt x="50" y="12754"/>
                      <a:pt x="101" y="12659"/>
                      <a:pt x="160" y="12659"/>
                    </a:cubicBezTo>
                    <a:lnTo>
                      <a:pt x="1122" y="12659"/>
                    </a:lnTo>
                    <a:cubicBezTo>
                      <a:pt x="1182" y="12659"/>
                      <a:pt x="1234" y="12754"/>
                      <a:pt x="1262" y="12754"/>
                    </a:cubicBezTo>
                    <a:cubicBezTo>
                      <a:pt x="1275" y="12754"/>
                      <a:pt x="1283" y="12730"/>
                      <a:pt x="1283" y="12659"/>
                    </a:cubicBezTo>
                    <a:lnTo>
                      <a:pt x="1283" y="383"/>
                    </a:lnTo>
                    <a:cubicBezTo>
                      <a:pt x="1283" y="171"/>
                      <a:pt x="1212" y="0"/>
                      <a:pt x="11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18"/>
              <p:cNvSpPr/>
              <p:nvPr/>
            </p:nvSpPr>
            <p:spPr>
              <a:xfrm>
                <a:off x="6485350" y="4850325"/>
                <a:ext cx="27950" cy="261075"/>
              </a:xfrm>
              <a:custGeom>
                <a:avLst/>
                <a:gdLst/>
                <a:ahLst/>
                <a:cxnLst/>
                <a:rect l="l" t="t" r="r" b="b"/>
                <a:pathLst>
                  <a:path w="1118" h="10443" extrusionOk="0">
                    <a:moveTo>
                      <a:pt x="162" y="1"/>
                    </a:moveTo>
                    <a:cubicBezTo>
                      <a:pt x="72" y="1"/>
                      <a:pt x="1" y="173"/>
                      <a:pt x="1" y="384"/>
                    </a:cubicBezTo>
                    <a:lnTo>
                      <a:pt x="1" y="10348"/>
                    </a:lnTo>
                    <a:cubicBezTo>
                      <a:pt x="1" y="10419"/>
                      <a:pt x="9" y="10443"/>
                      <a:pt x="23" y="10443"/>
                    </a:cubicBezTo>
                    <a:cubicBezTo>
                      <a:pt x="51" y="10443"/>
                      <a:pt x="103" y="10348"/>
                      <a:pt x="162" y="10348"/>
                    </a:cubicBezTo>
                    <a:lnTo>
                      <a:pt x="958" y="10348"/>
                    </a:lnTo>
                    <a:cubicBezTo>
                      <a:pt x="1016" y="10348"/>
                      <a:pt x="1068" y="10443"/>
                      <a:pt x="1095" y="10443"/>
                    </a:cubicBezTo>
                    <a:cubicBezTo>
                      <a:pt x="1109" y="10443"/>
                      <a:pt x="1117" y="10419"/>
                      <a:pt x="1117" y="10348"/>
                    </a:cubicBezTo>
                    <a:lnTo>
                      <a:pt x="1117" y="384"/>
                    </a:lnTo>
                    <a:cubicBezTo>
                      <a:pt x="1117" y="173"/>
                      <a:pt x="1046" y="1"/>
                      <a:pt x="9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18"/>
              <p:cNvSpPr/>
              <p:nvPr/>
            </p:nvSpPr>
            <p:spPr>
              <a:xfrm>
                <a:off x="6534200" y="4666275"/>
                <a:ext cx="29275" cy="445125"/>
              </a:xfrm>
              <a:custGeom>
                <a:avLst/>
                <a:gdLst/>
                <a:ahLst/>
                <a:cxnLst/>
                <a:rect l="l" t="t" r="r" b="b"/>
                <a:pathLst>
                  <a:path w="1171" h="17805" extrusionOk="0">
                    <a:moveTo>
                      <a:pt x="160" y="0"/>
                    </a:moveTo>
                    <a:cubicBezTo>
                      <a:pt x="72" y="0"/>
                      <a:pt x="1" y="173"/>
                      <a:pt x="1" y="385"/>
                    </a:cubicBezTo>
                    <a:lnTo>
                      <a:pt x="1" y="17710"/>
                    </a:lnTo>
                    <a:cubicBezTo>
                      <a:pt x="1" y="17781"/>
                      <a:pt x="9" y="17805"/>
                      <a:pt x="23" y="17805"/>
                    </a:cubicBezTo>
                    <a:cubicBezTo>
                      <a:pt x="50" y="17805"/>
                      <a:pt x="102" y="17710"/>
                      <a:pt x="160" y="17710"/>
                    </a:cubicBezTo>
                    <a:lnTo>
                      <a:pt x="1011" y="17710"/>
                    </a:lnTo>
                    <a:cubicBezTo>
                      <a:pt x="1070" y="17710"/>
                      <a:pt x="1121" y="17805"/>
                      <a:pt x="1149" y="17805"/>
                    </a:cubicBezTo>
                    <a:cubicBezTo>
                      <a:pt x="1163" y="17805"/>
                      <a:pt x="1171" y="17781"/>
                      <a:pt x="1171" y="17710"/>
                    </a:cubicBezTo>
                    <a:lnTo>
                      <a:pt x="1171" y="385"/>
                    </a:lnTo>
                    <a:cubicBezTo>
                      <a:pt x="1171" y="173"/>
                      <a:pt x="1099" y="0"/>
                      <a:pt x="10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18"/>
              <p:cNvSpPr/>
              <p:nvPr/>
            </p:nvSpPr>
            <p:spPr>
              <a:xfrm>
                <a:off x="6585050" y="4894150"/>
                <a:ext cx="26600" cy="217250"/>
              </a:xfrm>
              <a:custGeom>
                <a:avLst/>
                <a:gdLst/>
                <a:ahLst/>
                <a:cxnLst/>
                <a:rect l="l" t="t" r="r" b="b"/>
                <a:pathLst>
                  <a:path w="1064" h="8690" extrusionOk="0">
                    <a:moveTo>
                      <a:pt x="162" y="1"/>
                    </a:moveTo>
                    <a:cubicBezTo>
                      <a:pt x="74" y="1"/>
                      <a:pt x="0" y="173"/>
                      <a:pt x="0" y="384"/>
                    </a:cubicBezTo>
                    <a:lnTo>
                      <a:pt x="0" y="8595"/>
                    </a:lnTo>
                    <a:cubicBezTo>
                      <a:pt x="0" y="8666"/>
                      <a:pt x="8" y="8690"/>
                      <a:pt x="22" y="8690"/>
                    </a:cubicBezTo>
                    <a:cubicBezTo>
                      <a:pt x="51" y="8690"/>
                      <a:pt x="103" y="8595"/>
                      <a:pt x="162" y="8595"/>
                    </a:cubicBezTo>
                    <a:lnTo>
                      <a:pt x="902" y="8595"/>
                    </a:lnTo>
                    <a:cubicBezTo>
                      <a:pt x="962" y="8595"/>
                      <a:pt x="1014" y="8690"/>
                      <a:pt x="1042" y="8690"/>
                    </a:cubicBezTo>
                    <a:cubicBezTo>
                      <a:pt x="1056" y="8690"/>
                      <a:pt x="1064" y="8666"/>
                      <a:pt x="1064" y="8595"/>
                    </a:cubicBezTo>
                    <a:lnTo>
                      <a:pt x="1064" y="384"/>
                    </a:lnTo>
                    <a:cubicBezTo>
                      <a:pt x="1064" y="173"/>
                      <a:pt x="992" y="1"/>
                      <a:pt x="9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18"/>
              <p:cNvSpPr/>
              <p:nvPr/>
            </p:nvSpPr>
            <p:spPr>
              <a:xfrm>
                <a:off x="6633225" y="4887650"/>
                <a:ext cx="29300" cy="223750"/>
              </a:xfrm>
              <a:custGeom>
                <a:avLst/>
                <a:gdLst/>
                <a:ahLst/>
                <a:cxnLst/>
                <a:rect l="l" t="t" r="r" b="b"/>
                <a:pathLst>
                  <a:path w="1172" h="8950" extrusionOk="0">
                    <a:moveTo>
                      <a:pt x="160" y="0"/>
                    </a:moveTo>
                    <a:cubicBezTo>
                      <a:pt x="72" y="0"/>
                      <a:pt x="0" y="173"/>
                      <a:pt x="0" y="383"/>
                    </a:cubicBezTo>
                    <a:lnTo>
                      <a:pt x="0" y="8855"/>
                    </a:lnTo>
                    <a:cubicBezTo>
                      <a:pt x="0" y="8926"/>
                      <a:pt x="8" y="8950"/>
                      <a:pt x="22" y="8950"/>
                    </a:cubicBezTo>
                    <a:cubicBezTo>
                      <a:pt x="50" y="8950"/>
                      <a:pt x="101" y="8855"/>
                      <a:pt x="160" y="8855"/>
                    </a:cubicBezTo>
                    <a:lnTo>
                      <a:pt x="1010" y="8855"/>
                    </a:lnTo>
                    <a:cubicBezTo>
                      <a:pt x="1069" y="8855"/>
                      <a:pt x="1121" y="8950"/>
                      <a:pt x="1149" y="8950"/>
                    </a:cubicBezTo>
                    <a:cubicBezTo>
                      <a:pt x="1163" y="8950"/>
                      <a:pt x="1172" y="8926"/>
                      <a:pt x="1172" y="8855"/>
                    </a:cubicBezTo>
                    <a:lnTo>
                      <a:pt x="1172" y="383"/>
                    </a:lnTo>
                    <a:cubicBezTo>
                      <a:pt x="1172" y="173"/>
                      <a:pt x="1098" y="0"/>
                      <a:pt x="10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18"/>
              <p:cNvSpPr/>
              <p:nvPr/>
            </p:nvSpPr>
            <p:spPr>
              <a:xfrm>
                <a:off x="6683350" y="5004850"/>
                <a:ext cx="28000" cy="106550"/>
              </a:xfrm>
              <a:custGeom>
                <a:avLst/>
                <a:gdLst/>
                <a:ahLst/>
                <a:cxnLst/>
                <a:rect l="l" t="t" r="r" b="b"/>
                <a:pathLst>
                  <a:path w="1120" h="4262" extrusionOk="0">
                    <a:moveTo>
                      <a:pt x="162" y="0"/>
                    </a:moveTo>
                    <a:cubicBezTo>
                      <a:pt x="74" y="0"/>
                      <a:pt x="1" y="172"/>
                      <a:pt x="1" y="385"/>
                    </a:cubicBezTo>
                    <a:lnTo>
                      <a:pt x="1" y="4167"/>
                    </a:lnTo>
                    <a:cubicBezTo>
                      <a:pt x="1" y="4238"/>
                      <a:pt x="9" y="4262"/>
                      <a:pt x="23" y="4262"/>
                    </a:cubicBezTo>
                    <a:cubicBezTo>
                      <a:pt x="51" y="4262"/>
                      <a:pt x="103" y="4167"/>
                      <a:pt x="162" y="4167"/>
                    </a:cubicBezTo>
                    <a:lnTo>
                      <a:pt x="958" y="4167"/>
                    </a:lnTo>
                    <a:cubicBezTo>
                      <a:pt x="1016" y="4167"/>
                      <a:pt x="1069" y="4262"/>
                      <a:pt x="1097" y="4262"/>
                    </a:cubicBezTo>
                    <a:cubicBezTo>
                      <a:pt x="1111" y="4262"/>
                      <a:pt x="1119" y="4238"/>
                      <a:pt x="1119" y="4167"/>
                    </a:cubicBezTo>
                    <a:lnTo>
                      <a:pt x="1119" y="385"/>
                    </a:lnTo>
                    <a:cubicBezTo>
                      <a:pt x="1119" y="172"/>
                      <a:pt x="1046" y="0"/>
                      <a:pt x="9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18"/>
              <p:cNvSpPr/>
              <p:nvPr/>
            </p:nvSpPr>
            <p:spPr>
              <a:xfrm>
                <a:off x="6733900" y="4861600"/>
                <a:ext cx="25925" cy="249800"/>
              </a:xfrm>
              <a:custGeom>
                <a:avLst/>
                <a:gdLst/>
                <a:ahLst/>
                <a:cxnLst/>
                <a:rect l="l" t="t" r="r" b="b"/>
                <a:pathLst>
                  <a:path w="1037" h="9992" extrusionOk="0">
                    <a:moveTo>
                      <a:pt x="162" y="1"/>
                    </a:moveTo>
                    <a:cubicBezTo>
                      <a:pt x="72" y="1"/>
                      <a:pt x="1" y="173"/>
                      <a:pt x="1" y="384"/>
                    </a:cubicBezTo>
                    <a:lnTo>
                      <a:pt x="1" y="9897"/>
                    </a:lnTo>
                    <a:cubicBezTo>
                      <a:pt x="1" y="9968"/>
                      <a:pt x="9" y="9992"/>
                      <a:pt x="23" y="9992"/>
                    </a:cubicBezTo>
                    <a:cubicBezTo>
                      <a:pt x="51" y="9992"/>
                      <a:pt x="102" y="9897"/>
                      <a:pt x="162" y="9897"/>
                    </a:cubicBezTo>
                    <a:lnTo>
                      <a:pt x="875" y="9897"/>
                    </a:lnTo>
                    <a:cubicBezTo>
                      <a:pt x="935" y="9897"/>
                      <a:pt x="987" y="9992"/>
                      <a:pt x="1015" y="9992"/>
                    </a:cubicBezTo>
                    <a:cubicBezTo>
                      <a:pt x="1029" y="9992"/>
                      <a:pt x="1037" y="9968"/>
                      <a:pt x="1037" y="9897"/>
                    </a:cubicBezTo>
                    <a:lnTo>
                      <a:pt x="1037" y="384"/>
                    </a:lnTo>
                    <a:cubicBezTo>
                      <a:pt x="1037" y="173"/>
                      <a:pt x="965" y="1"/>
                      <a:pt x="8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18"/>
              <p:cNvSpPr/>
              <p:nvPr/>
            </p:nvSpPr>
            <p:spPr>
              <a:xfrm>
                <a:off x="5493200" y="4792550"/>
                <a:ext cx="32100" cy="318850"/>
              </a:xfrm>
              <a:custGeom>
                <a:avLst/>
                <a:gdLst/>
                <a:ahLst/>
                <a:cxnLst/>
                <a:rect l="l" t="t" r="r" b="b"/>
                <a:pathLst>
                  <a:path w="1284" h="12754" extrusionOk="0">
                    <a:moveTo>
                      <a:pt x="160" y="0"/>
                    </a:moveTo>
                    <a:cubicBezTo>
                      <a:pt x="72" y="0"/>
                      <a:pt x="0" y="171"/>
                      <a:pt x="0" y="383"/>
                    </a:cubicBezTo>
                    <a:lnTo>
                      <a:pt x="0" y="12659"/>
                    </a:lnTo>
                    <a:cubicBezTo>
                      <a:pt x="0" y="12730"/>
                      <a:pt x="8" y="12754"/>
                      <a:pt x="22" y="12754"/>
                    </a:cubicBezTo>
                    <a:cubicBezTo>
                      <a:pt x="50" y="12754"/>
                      <a:pt x="101" y="12659"/>
                      <a:pt x="160" y="12659"/>
                    </a:cubicBezTo>
                    <a:lnTo>
                      <a:pt x="1122" y="12659"/>
                    </a:lnTo>
                    <a:cubicBezTo>
                      <a:pt x="1181" y="12659"/>
                      <a:pt x="1233" y="12754"/>
                      <a:pt x="1261" y="12754"/>
                    </a:cubicBezTo>
                    <a:cubicBezTo>
                      <a:pt x="1275" y="12754"/>
                      <a:pt x="1283" y="12730"/>
                      <a:pt x="1283" y="12659"/>
                    </a:cubicBezTo>
                    <a:lnTo>
                      <a:pt x="1283" y="383"/>
                    </a:lnTo>
                    <a:cubicBezTo>
                      <a:pt x="1283" y="171"/>
                      <a:pt x="1210" y="0"/>
                      <a:pt x="11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18"/>
              <p:cNvSpPr/>
              <p:nvPr/>
            </p:nvSpPr>
            <p:spPr>
              <a:xfrm>
                <a:off x="5546125" y="4934900"/>
                <a:ext cx="25225" cy="176525"/>
              </a:xfrm>
              <a:custGeom>
                <a:avLst/>
                <a:gdLst/>
                <a:ahLst/>
                <a:cxnLst/>
                <a:rect l="l" t="t" r="r" b="b"/>
                <a:pathLst>
                  <a:path w="1009" h="7061" extrusionOk="0">
                    <a:moveTo>
                      <a:pt x="160" y="0"/>
                    </a:moveTo>
                    <a:cubicBezTo>
                      <a:pt x="72" y="0"/>
                      <a:pt x="1" y="171"/>
                      <a:pt x="1" y="384"/>
                    </a:cubicBezTo>
                    <a:lnTo>
                      <a:pt x="1" y="6967"/>
                    </a:lnTo>
                    <a:cubicBezTo>
                      <a:pt x="1" y="7037"/>
                      <a:pt x="9" y="7061"/>
                      <a:pt x="22" y="7061"/>
                    </a:cubicBezTo>
                    <a:cubicBezTo>
                      <a:pt x="50" y="7061"/>
                      <a:pt x="101" y="6967"/>
                      <a:pt x="160" y="6967"/>
                    </a:cubicBezTo>
                    <a:lnTo>
                      <a:pt x="848" y="6967"/>
                    </a:lnTo>
                    <a:cubicBezTo>
                      <a:pt x="907" y="6967"/>
                      <a:pt x="959" y="7061"/>
                      <a:pt x="987" y="7061"/>
                    </a:cubicBezTo>
                    <a:cubicBezTo>
                      <a:pt x="1001" y="7061"/>
                      <a:pt x="1009" y="7037"/>
                      <a:pt x="1009" y="6967"/>
                    </a:cubicBezTo>
                    <a:lnTo>
                      <a:pt x="1009" y="384"/>
                    </a:lnTo>
                    <a:cubicBezTo>
                      <a:pt x="1009" y="171"/>
                      <a:pt x="936"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18"/>
              <p:cNvSpPr/>
              <p:nvPr/>
            </p:nvSpPr>
            <p:spPr>
              <a:xfrm>
                <a:off x="5596625" y="4990225"/>
                <a:ext cx="23175" cy="121175"/>
              </a:xfrm>
              <a:custGeom>
                <a:avLst/>
                <a:gdLst/>
                <a:ahLst/>
                <a:cxnLst/>
                <a:rect l="l" t="t" r="r" b="b"/>
                <a:pathLst>
                  <a:path w="927" h="4847" extrusionOk="0">
                    <a:moveTo>
                      <a:pt x="160" y="0"/>
                    </a:moveTo>
                    <a:cubicBezTo>
                      <a:pt x="72" y="0"/>
                      <a:pt x="1" y="171"/>
                      <a:pt x="1" y="383"/>
                    </a:cubicBezTo>
                    <a:lnTo>
                      <a:pt x="1" y="4752"/>
                    </a:lnTo>
                    <a:cubicBezTo>
                      <a:pt x="1" y="4823"/>
                      <a:pt x="9" y="4847"/>
                      <a:pt x="23" y="4847"/>
                    </a:cubicBezTo>
                    <a:cubicBezTo>
                      <a:pt x="50" y="4847"/>
                      <a:pt x="102" y="4752"/>
                      <a:pt x="160" y="4752"/>
                    </a:cubicBezTo>
                    <a:lnTo>
                      <a:pt x="767" y="4752"/>
                    </a:lnTo>
                    <a:cubicBezTo>
                      <a:pt x="826" y="4752"/>
                      <a:pt x="877" y="4847"/>
                      <a:pt x="905" y="4847"/>
                    </a:cubicBezTo>
                    <a:cubicBezTo>
                      <a:pt x="919" y="4847"/>
                      <a:pt x="927" y="4823"/>
                      <a:pt x="927" y="4752"/>
                    </a:cubicBezTo>
                    <a:lnTo>
                      <a:pt x="927" y="383"/>
                    </a:lnTo>
                    <a:cubicBezTo>
                      <a:pt x="927" y="171"/>
                      <a:pt x="855" y="0"/>
                      <a:pt x="7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18"/>
              <p:cNvSpPr/>
              <p:nvPr/>
            </p:nvSpPr>
            <p:spPr>
              <a:xfrm>
                <a:off x="5645125" y="4849100"/>
                <a:ext cx="25225" cy="262300"/>
              </a:xfrm>
              <a:custGeom>
                <a:avLst/>
                <a:gdLst/>
                <a:ahLst/>
                <a:cxnLst/>
                <a:rect l="l" t="t" r="r" b="b"/>
                <a:pathLst>
                  <a:path w="1009" h="10492" extrusionOk="0">
                    <a:moveTo>
                      <a:pt x="160" y="0"/>
                    </a:moveTo>
                    <a:cubicBezTo>
                      <a:pt x="72" y="0"/>
                      <a:pt x="1" y="171"/>
                      <a:pt x="1" y="384"/>
                    </a:cubicBezTo>
                    <a:lnTo>
                      <a:pt x="1" y="10397"/>
                    </a:lnTo>
                    <a:cubicBezTo>
                      <a:pt x="1" y="10468"/>
                      <a:pt x="9" y="10492"/>
                      <a:pt x="22" y="10492"/>
                    </a:cubicBezTo>
                    <a:cubicBezTo>
                      <a:pt x="50" y="10492"/>
                      <a:pt x="101" y="10397"/>
                      <a:pt x="160" y="10397"/>
                    </a:cubicBezTo>
                    <a:lnTo>
                      <a:pt x="848" y="10397"/>
                    </a:lnTo>
                    <a:cubicBezTo>
                      <a:pt x="906" y="10397"/>
                      <a:pt x="958" y="10492"/>
                      <a:pt x="987" y="10492"/>
                    </a:cubicBezTo>
                    <a:cubicBezTo>
                      <a:pt x="1001" y="10492"/>
                      <a:pt x="1009" y="10468"/>
                      <a:pt x="1009" y="10397"/>
                    </a:cubicBezTo>
                    <a:lnTo>
                      <a:pt x="1009" y="384"/>
                    </a:lnTo>
                    <a:cubicBezTo>
                      <a:pt x="1009" y="171"/>
                      <a:pt x="936"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18"/>
              <p:cNvSpPr/>
              <p:nvPr/>
            </p:nvSpPr>
            <p:spPr>
              <a:xfrm>
                <a:off x="5694575" y="4951175"/>
                <a:ext cx="25250" cy="160225"/>
              </a:xfrm>
              <a:custGeom>
                <a:avLst/>
                <a:gdLst/>
                <a:ahLst/>
                <a:cxnLst/>
                <a:rect l="l" t="t" r="r" b="b"/>
                <a:pathLst>
                  <a:path w="1010" h="6409" extrusionOk="0">
                    <a:moveTo>
                      <a:pt x="162" y="0"/>
                    </a:moveTo>
                    <a:cubicBezTo>
                      <a:pt x="74" y="0"/>
                      <a:pt x="1" y="171"/>
                      <a:pt x="1" y="383"/>
                    </a:cubicBezTo>
                    <a:lnTo>
                      <a:pt x="1" y="6314"/>
                    </a:lnTo>
                    <a:cubicBezTo>
                      <a:pt x="1" y="6385"/>
                      <a:pt x="9" y="6409"/>
                      <a:pt x="23" y="6409"/>
                    </a:cubicBezTo>
                    <a:cubicBezTo>
                      <a:pt x="51" y="6409"/>
                      <a:pt x="103" y="6314"/>
                      <a:pt x="162" y="6314"/>
                    </a:cubicBezTo>
                    <a:lnTo>
                      <a:pt x="850" y="6314"/>
                    </a:lnTo>
                    <a:cubicBezTo>
                      <a:pt x="908" y="6314"/>
                      <a:pt x="960" y="6409"/>
                      <a:pt x="987" y="6409"/>
                    </a:cubicBezTo>
                    <a:cubicBezTo>
                      <a:pt x="1001" y="6409"/>
                      <a:pt x="1009" y="6385"/>
                      <a:pt x="1009" y="6314"/>
                    </a:cubicBezTo>
                    <a:lnTo>
                      <a:pt x="1009" y="383"/>
                    </a:lnTo>
                    <a:cubicBezTo>
                      <a:pt x="1009" y="171"/>
                      <a:pt x="938" y="0"/>
                      <a:pt x="8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18"/>
              <p:cNvSpPr/>
              <p:nvPr/>
            </p:nvSpPr>
            <p:spPr>
              <a:xfrm>
                <a:off x="5744125" y="4972300"/>
                <a:ext cx="25225" cy="139100"/>
              </a:xfrm>
              <a:custGeom>
                <a:avLst/>
                <a:gdLst/>
                <a:ahLst/>
                <a:cxnLst/>
                <a:rect l="l" t="t" r="r" b="b"/>
                <a:pathLst>
                  <a:path w="1009" h="5564" extrusionOk="0">
                    <a:moveTo>
                      <a:pt x="160" y="0"/>
                    </a:moveTo>
                    <a:cubicBezTo>
                      <a:pt x="72" y="0"/>
                      <a:pt x="1" y="173"/>
                      <a:pt x="1" y="384"/>
                    </a:cubicBezTo>
                    <a:lnTo>
                      <a:pt x="1" y="5469"/>
                    </a:lnTo>
                    <a:cubicBezTo>
                      <a:pt x="1" y="5540"/>
                      <a:pt x="9" y="5564"/>
                      <a:pt x="22" y="5564"/>
                    </a:cubicBezTo>
                    <a:cubicBezTo>
                      <a:pt x="50" y="5564"/>
                      <a:pt x="101" y="5469"/>
                      <a:pt x="160" y="5469"/>
                    </a:cubicBezTo>
                    <a:lnTo>
                      <a:pt x="848" y="5469"/>
                    </a:lnTo>
                    <a:cubicBezTo>
                      <a:pt x="906" y="5469"/>
                      <a:pt x="958" y="5564"/>
                      <a:pt x="987" y="5564"/>
                    </a:cubicBezTo>
                    <a:cubicBezTo>
                      <a:pt x="1001" y="5564"/>
                      <a:pt x="1009" y="5540"/>
                      <a:pt x="1009" y="5469"/>
                    </a:cubicBezTo>
                    <a:lnTo>
                      <a:pt x="1009" y="384"/>
                    </a:lnTo>
                    <a:cubicBezTo>
                      <a:pt x="1009" y="173"/>
                      <a:pt x="937"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18"/>
              <p:cNvSpPr/>
              <p:nvPr/>
            </p:nvSpPr>
            <p:spPr>
              <a:xfrm>
                <a:off x="5793300" y="4880300"/>
                <a:ext cx="25875" cy="231100"/>
              </a:xfrm>
              <a:custGeom>
                <a:avLst/>
                <a:gdLst/>
                <a:ahLst/>
                <a:cxnLst/>
                <a:rect l="l" t="t" r="r" b="b"/>
                <a:pathLst>
                  <a:path w="1035" h="9244" extrusionOk="0">
                    <a:moveTo>
                      <a:pt x="160" y="1"/>
                    </a:moveTo>
                    <a:cubicBezTo>
                      <a:pt x="72" y="1"/>
                      <a:pt x="1" y="173"/>
                      <a:pt x="1" y="386"/>
                    </a:cubicBezTo>
                    <a:lnTo>
                      <a:pt x="1" y="9149"/>
                    </a:lnTo>
                    <a:cubicBezTo>
                      <a:pt x="1" y="9220"/>
                      <a:pt x="9" y="9244"/>
                      <a:pt x="23" y="9244"/>
                    </a:cubicBezTo>
                    <a:cubicBezTo>
                      <a:pt x="50" y="9244"/>
                      <a:pt x="102" y="9149"/>
                      <a:pt x="160" y="9149"/>
                    </a:cubicBezTo>
                    <a:lnTo>
                      <a:pt x="875" y="9149"/>
                    </a:lnTo>
                    <a:cubicBezTo>
                      <a:pt x="934" y="9149"/>
                      <a:pt x="985" y="9244"/>
                      <a:pt x="1013" y="9244"/>
                    </a:cubicBezTo>
                    <a:cubicBezTo>
                      <a:pt x="1027" y="9244"/>
                      <a:pt x="1035" y="9220"/>
                      <a:pt x="1035" y="9149"/>
                    </a:cubicBezTo>
                    <a:lnTo>
                      <a:pt x="1035" y="386"/>
                    </a:lnTo>
                    <a:cubicBezTo>
                      <a:pt x="1035" y="173"/>
                      <a:pt x="963" y="1"/>
                      <a:pt x="8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18"/>
              <p:cNvSpPr/>
              <p:nvPr/>
            </p:nvSpPr>
            <p:spPr>
              <a:xfrm>
                <a:off x="5841800" y="4850325"/>
                <a:ext cx="27950" cy="261075"/>
              </a:xfrm>
              <a:custGeom>
                <a:avLst/>
                <a:gdLst/>
                <a:ahLst/>
                <a:cxnLst/>
                <a:rect l="l" t="t" r="r" b="b"/>
                <a:pathLst>
                  <a:path w="1118" h="10443" extrusionOk="0">
                    <a:moveTo>
                      <a:pt x="162" y="1"/>
                    </a:moveTo>
                    <a:cubicBezTo>
                      <a:pt x="72" y="1"/>
                      <a:pt x="1" y="173"/>
                      <a:pt x="1" y="384"/>
                    </a:cubicBezTo>
                    <a:lnTo>
                      <a:pt x="1" y="10348"/>
                    </a:lnTo>
                    <a:cubicBezTo>
                      <a:pt x="1" y="10419"/>
                      <a:pt x="8" y="10443"/>
                      <a:pt x="22" y="10443"/>
                    </a:cubicBezTo>
                    <a:cubicBezTo>
                      <a:pt x="50" y="10443"/>
                      <a:pt x="102" y="10348"/>
                      <a:pt x="162" y="10348"/>
                    </a:cubicBezTo>
                    <a:lnTo>
                      <a:pt x="956" y="10348"/>
                    </a:lnTo>
                    <a:cubicBezTo>
                      <a:pt x="1016" y="10348"/>
                      <a:pt x="1067" y="10443"/>
                      <a:pt x="1095" y="10443"/>
                    </a:cubicBezTo>
                    <a:cubicBezTo>
                      <a:pt x="1109" y="10443"/>
                      <a:pt x="1117" y="10419"/>
                      <a:pt x="1117" y="10348"/>
                    </a:cubicBezTo>
                    <a:lnTo>
                      <a:pt x="1117" y="384"/>
                    </a:lnTo>
                    <a:cubicBezTo>
                      <a:pt x="1117" y="173"/>
                      <a:pt x="1046" y="1"/>
                      <a:pt x="9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18"/>
              <p:cNvSpPr/>
              <p:nvPr/>
            </p:nvSpPr>
            <p:spPr>
              <a:xfrm>
                <a:off x="5890625" y="4666275"/>
                <a:ext cx="29300" cy="445125"/>
              </a:xfrm>
              <a:custGeom>
                <a:avLst/>
                <a:gdLst/>
                <a:ahLst/>
                <a:cxnLst/>
                <a:rect l="l" t="t" r="r" b="b"/>
                <a:pathLst>
                  <a:path w="1172" h="17805" extrusionOk="0">
                    <a:moveTo>
                      <a:pt x="161" y="0"/>
                    </a:moveTo>
                    <a:cubicBezTo>
                      <a:pt x="72" y="0"/>
                      <a:pt x="0" y="173"/>
                      <a:pt x="0" y="385"/>
                    </a:cubicBezTo>
                    <a:lnTo>
                      <a:pt x="0" y="17710"/>
                    </a:lnTo>
                    <a:cubicBezTo>
                      <a:pt x="0" y="17781"/>
                      <a:pt x="8" y="17805"/>
                      <a:pt x="22" y="17805"/>
                    </a:cubicBezTo>
                    <a:cubicBezTo>
                      <a:pt x="50" y="17805"/>
                      <a:pt x="101" y="17710"/>
                      <a:pt x="161" y="17710"/>
                    </a:cubicBezTo>
                    <a:lnTo>
                      <a:pt x="1010" y="17710"/>
                    </a:lnTo>
                    <a:cubicBezTo>
                      <a:pt x="1070" y="17710"/>
                      <a:pt x="1122" y="17805"/>
                      <a:pt x="1150" y="17805"/>
                    </a:cubicBezTo>
                    <a:cubicBezTo>
                      <a:pt x="1164" y="17805"/>
                      <a:pt x="1172" y="17781"/>
                      <a:pt x="1172" y="17710"/>
                    </a:cubicBezTo>
                    <a:lnTo>
                      <a:pt x="1172" y="385"/>
                    </a:lnTo>
                    <a:cubicBezTo>
                      <a:pt x="1172" y="173"/>
                      <a:pt x="1100" y="0"/>
                      <a:pt x="10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18"/>
              <p:cNvSpPr/>
              <p:nvPr/>
            </p:nvSpPr>
            <p:spPr>
              <a:xfrm>
                <a:off x="5941500" y="4894150"/>
                <a:ext cx="26550" cy="217250"/>
              </a:xfrm>
              <a:custGeom>
                <a:avLst/>
                <a:gdLst/>
                <a:ahLst/>
                <a:cxnLst/>
                <a:rect l="l" t="t" r="r" b="b"/>
                <a:pathLst>
                  <a:path w="1062" h="8690" extrusionOk="0">
                    <a:moveTo>
                      <a:pt x="160" y="1"/>
                    </a:moveTo>
                    <a:cubicBezTo>
                      <a:pt x="72" y="1"/>
                      <a:pt x="0" y="173"/>
                      <a:pt x="0" y="384"/>
                    </a:cubicBezTo>
                    <a:lnTo>
                      <a:pt x="0" y="8595"/>
                    </a:lnTo>
                    <a:cubicBezTo>
                      <a:pt x="0" y="8666"/>
                      <a:pt x="8" y="8690"/>
                      <a:pt x="22" y="8690"/>
                    </a:cubicBezTo>
                    <a:cubicBezTo>
                      <a:pt x="50" y="8690"/>
                      <a:pt x="101" y="8595"/>
                      <a:pt x="160" y="8595"/>
                    </a:cubicBezTo>
                    <a:lnTo>
                      <a:pt x="902" y="8595"/>
                    </a:lnTo>
                    <a:cubicBezTo>
                      <a:pt x="961" y="8595"/>
                      <a:pt x="1012" y="8690"/>
                      <a:pt x="1040" y="8690"/>
                    </a:cubicBezTo>
                    <a:cubicBezTo>
                      <a:pt x="1054" y="8690"/>
                      <a:pt x="1062" y="8666"/>
                      <a:pt x="1062" y="8595"/>
                    </a:cubicBezTo>
                    <a:lnTo>
                      <a:pt x="1062" y="384"/>
                    </a:lnTo>
                    <a:cubicBezTo>
                      <a:pt x="1062" y="173"/>
                      <a:pt x="990" y="1"/>
                      <a:pt x="9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18"/>
              <p:cNvSpPr/>
              <p:nvPr/>
            </p:nvSpPr>
            <p:spPr>
              <a:xfrm>
                <a:off x="5989625" y="4887650"/>
                <a:ext cx="29300" cy="223750"/>
              </a:xfrm>
              <a:custGeom>
                <a:avLst/>
                <a:gdLst/>
                <a:ahLst/>
                <a:cxnLst/>
                <a:rect l="l" t="t" r="r" b="b"/>
                <a:pathLst>
                  <a:path w="1172" h="8950" extrusionOk="0">
                    <a:moveTo>
                      <a:pt x="161" y="0"/>
                    </a:moveTo>
                    <a:cubicBezTo>
                      <a:pt x="72" y="0"/>
                      <a:pt x="0" y="173"/>
                      <a:pt x="0" y="383"/>
                    </a:cubicBezTo>
                    <a:lnTo>
                      <a:pt x="0" y="8855"/>
                    </a:lnTo>
                    <a:cubicBezTo>
                      <a:pt x="0" y="8926"/>
                      <a:pt x="8" y="8950"/>
                      <a:pt x="22" y="8950"/>
                    </a:cubicBezTo>
                    <a:cubicBezTo>
                      <a:pt x="50" y="8950"/>
                      <a:pt x="102" y="8855"/>
                      <a:pt x="161" y="8855"/>
                    </a:cubicBezTo>
                    <a:lnTo>
                      <a:pt x="1012" y="8855"/>
                    </a:lnTo>
                    <a:cubicBezTo>
                      <a:pt x="1071" y="8855"/>
                      <a:pt x="1122" y="8950"/>
                      <a:pt x="1150" y="8950"/>
                    </a:cubicBezTo>
                    <a:cubicBezTo>
                      <a:pt x="1164" y="8950"/>
                      <a:pt x="1172" y="8926"/>
                      <a:pt x="1172" y="8855"/>
                    </a:cubicBezTo>
                    <a:lnTo>
                      <a:pt x="1172" y="383"/>
                    </a:lnTo>
                    <a:cubicBezTo>
                      <a:pt x="1172" y="173"/>
                      <a:pt x="1100" y="0"/>
                      <a:pt x="10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18"/>
              <p:cNvSpPr/>
              <p:nvPr/>
            </p:nvSpPr>
            <p:spPr>
              <a:xfrm>
                <a:off x="6039800" y="5004850"/>
                <a:ext cx="27950" cy="106550"/>
              </a:xfrm>
              <a:custGeom>
                <a:avLst/>
                <a:gdLst/>
                <a:ahLst/>
                <a:cxnLst/>
                <a:rect l="l" t="t" r="r" b="b"/>
                <a:pathLst>
                  <a:path w="1118" h="4262" extrusionOk="0">
                    <a:moveTo>
                      <a:pt x="160" y="0"/>
                    </a:moveTo>
                    <a:cubicBezTo>
                      <a:pt x="72" y="0"/>
                      <a:pt x="1" y="172"/>
                      <a:pt x="1" y="385"/>
                    </a:cubicBezTo>
                    <a:lnTo>
                      <a:pt x="1" y="4167"/>
                    </a:lnTo>
                    <a:cubicBezTo>
                      <a:pt x="1" y="4238"/>
                      <a:pt x="9" y="4262"/>
                      <a:pt x="22" y="4262"/>
                    </a:cubicBezTo>
                    <a:cubicBezTo>
                      <a:pt x="50" y="4262"/>
                      <a:pt x="101" y="4167"/>
                      <a:pt x="160" y="4167"/>
                    </a:cubicBezTo>
                    <a:lnTo>
                      <a:pt x="958" y="4167"/>
                    </a:lnTo>
                    <a:cubicBezTo>
                      <a:pt x="1016" y="4167"/>
                      <a:pt x="1068" y="4262"/>
                      <a:pt x="1095" y="4262"/>
                    </a:cubicBezTo>
                    <a:cubicBezTo>
                      <a:pt x="1109" y="4262"/>
                      <a:pt x="1117" y="4238"/>
                      <a:pt x="1117" y="4167"/>
                    </a:cubicBezTo>
                    <a:lnTo>
                      <a:pt x="1117" y="385"/>
                    </a:lnTo>
                    <a:cubicBezTo>
                      <a:pt x="1117" y="172"/>
                      <a:pt x="1046" y="0"/>
                      <a:pt x="9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18"/>
              <p:cNvSpPr/>
              <p:nvPr/>
            </p:nvSpPr>
            <p:spPr>
              <a:xfrm>
                <a:off x="6090300" y="4861600"/>
                <a:ext cx="25925" cy="249800"/>
              </a:xfrm>
              <a:custGeom>
                <a:avLst/>
                <a:gdLst/>
                <a:ahLst/>
                <a:cxnLst/>
                <a:rect l="l" t="t" r="r" b="b"/>
                <a:pathLst>
                  <a:path w="1037" h="9992" extrusionOk="0">
                    <a:moveTo>
                      <a:pt x="162" y="1"/>
                    </a:moveTo>
                    <a:cubicBezTo>
                      <a:pt x="74" y="1"/>
                      <a:pt x="1" y="173"/>
                      <a:pt x="1" y="384"/>
                    </a:cubicBezTo>
                    <a:lnTo>
                      <a:pt x="1" y="9897"/>
                    </a:lnTo>
                    <a:cubicBezTo>
                      <a:pt x="1" y="9968"/>
                      <a:pt x="9" y="9992"/>
                      <a:pt x="23" y="9992"/>
                    </a:cubicBezTo>
                    <a:cubicBezTo>
                      <a:pt x="51" y="9992"/>
                      <a:pt x="102" y="9897"/>
                      <a:pt x="162" y="9897"/>
                    </a:cubicBezTo>
                    <a:lnTo>
                      <a:pt x="877" y="9897"/>
                    </a:lnTo>
                    <a:cubicBezTo>
                      <a:pt x="936" y="9897"/>
                      <a:pt x="987" y="9992"/>
                      <a:pt x="1015" y="9992"/>
                    </a:cubicBezTo>
                    <a:cubicBezTo>
                      <a:pt x="1029" y="9992"/>
                      <a:pt x="1037" y="9968"/>
                      <a:pt x="1037" y="9897"/>
                    </a:cubicBezTo>
                    <a:lnTo>
                      <a:pt x="1037" y="384"/>
                    </a:lnTo>
                    <a:cubicBezTo>
                      <a:pt x="1037" y="173"/>
                      <a:pt x="965" y="1"/>
                      <a:pt x="8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18"/>
              <p:cNvSpPr/>
              <p:nvPr/>
            </p:nvSpPr>
            <p:spPr>
              <a:xfrm>
                <a:off x="5396250" y="5004850"/>
                <a:ext cx="27950" cy="106550"/>
              </a:xfrm>
              <a:custGeom>
                <a:avLst/>
                <a:gdLst/>
                <a:ahLst/>
                <a:cxnLst/>
                <a:rect l="l" t="t" r="r" b="b"/>
                <a:pathLst>
                  <a:path w="1118" h="4262" extrusionOk="0">
                    <a:moveTo>
                      <a:pt x="162" y="0"/>
                    </a:moveTo>
                    <a:cubicBezTo>
                      <a:pt x="74" y="0"/>
                      <a:pt x="1" y="172"/>
                      <a:pt x="1" y="385"/>
                    </a:cubicBezTo>
                    <a:lnTo>
                      <a:pt x="1" y="4167"/>
                    </a:lnTo>
                    <a:cubicBezTo>
                      <a:pt x="1" y="4238"/>
                      <a:pt x="9" y="4262"/>
                      <a:pt x="23" y="4262"/>
                    </a:cubicBezTo>
                    <a:cubicBezTo>
                      <a:pt x="51" y="4262"/>
                      <a:pt x="103" y="4167"/>
                      <a:pt x="162" y="4167"/>
                    </a:cubicBezTo>
                    <a:lnTo>
                      <a:pt x="958" y="4167"/>
                    </a:lnTo>
                    <a:cubicBezTo>
                      <a:pt x="1016" y="4167"/>
                      <a:pt x="1068" y="4262"/>
                      <a:pt x="1095" y="4262"/>
                    </a:cubicBezTo>
                    <a:cubicBezTo>
                      <a:pt x="1109" y="4262"/>
                      <a:pt x="1117" y="4238"/>
                      <a:pt x="1117" y="4167"/>
                    </a:cubicBezTo>
                    <a:lnTo>
                      <a:pt x="1117" y="385"/>
                    </a:lnTo>
                    <a:cubicBezTo>
                      <a:pt x="1117" y="172"/>
                      <a:pt x="1046" y="0"/>
                      <a:pt x="9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18"/>
              <p:cNvSpPr/>
              <p:nvPr/>
            </p:nvSpPr>
            <p:spPr>
              <a:xfrm>
                <a:off x="5446750" y="4861600"/>
                <a:ext cx="25925" cy="249800"/>
              </a:xfrm>
              <a:custGeom>
                <a:avLst/>
                <a:gdLst/>
                <a:ahLst/>
                <a:cxnLst/>
                <a:rect l="l" t="t" r="r" b="b"/>
                <a:pathLst>
                  <a:path w="1037" h="9992" extrusionOk="0">
                    <a:moveTo>
                      <a:pt x="162" y="1"/>
                    </a:moveTo>
                    <a:cubicBezTo>
                      <a:pt x="72" y="1"/>
                      <a:pt x="1" y="173"/>
                      <a:pt x="1" y="384"/>
                    </a:cubicBezTo>
                    <a:lnTo>
                      <a:pt x="1" y="9897"/>
                    </a:lnTo>
                    <a:cubicBezTo>
                      <a:pt x="1" y="9968"/>
                      <a:pt x="9" y="9992"/>
                      <a:pt x="23" y="9992"/>
                    </a:cubicBezTo>
                    <a:cubicBezTo>
                      <a:pt x="51" y="9992"/>
                      <a:pt x="102" y="9897"/>
                      <a:pt x="162" y="9897"/>
                    </a:cubicBezTo>
                    <a:lnTo>
                      <a:pt x="875" y="9897"/>
                    </a:lnTo>
                    <a:cubicBezTo>
                      <a:pt x="934" y="9897"/>
                      <a:pt x="986" y="9992"/>
                      <a:pt x="1014" y="9992"/>
                    </a:cubicBezTo>
                    <a:cubicBezTo>
                      <a:pt x="1029" y="9992"/>
                      <a:pt x="1037" y="9968"/>
                      <a:pt x="1037" y="9897"/>
                    </a:cubicBezTo>
                    <a:lnTo>
                      <a:pt x="1037" y="384"/>
                    </a:lnTo>
                    <a:cubicBezTo>
                      <a:pt x="1037" y="173"/>
                      <a:pt x="963" y="1"/>
                      <a:pt x="8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18"/>
              <p:cNvSpPr/>
              <p:nvPr/>
            </p:nvSpPr>
            <p:spPr>
              <a:xfrm>
                <a:off x="6186250" y="4792550"/>
                <a:ext cx="32100" cy="318850"/>
              </a:xfrm>
              <a:custGeom>
                <a:avLst/>
                <a:gdLst/>
                <a:ahLst/>
                <a:cxnLst/>
                <a:rect l="l" t="t" r="r" b="b"/>
                <a:pathLst>
                  <a:path w="1284" h="12754" extrusionOk="0">
                    <a:moveTo>
                      <a:pt x="162" y="0"/>
                    </a:moveTo>
                    <a:cubicBezTo>
                      <a:pt x="72" y="0"/>
                      <a:pt x="0" y="171"/>
                      <a:pt x="0" y="383"/>
                    </a:cubicBezTo>
                    <a:lnTo>
                      <a:pt x="0" y="12659"/>
                    </a:lnTo>
                    <a:cubicBezTo>
                      <a:pt x="0" y="12730"/>
                      <a:pt x="8" y="12754"/>
                      <a:pt x="22" y="12754"/>
                    </a:cubicBezTo>
                    <a:cubicBezTo>
                      <a:pt x="50" y="12754"/>
                      <a:pt x="102" y="12659"/>
                      <a:pt x="162" y="12659"/>
                    </a:cubicBezTo>
                    <a:lnTo>
                      <a:pt x="1124" y="12659"/>
                    </a:lnTo>
                    <a:cubicBezTo>
                      <a:pt x="1183" y="12659"/>
                      <a:pt x="1234" y="12754"/>
                      <a:pt x="1262" y="12754"/>
                    </a:cubicBezTo>
                    <a:cubicBezTo>
                      <a:pt x="1276" y="12754"/>
                      <a:pt x="1284" y="12730"/>
                      <a:pt x="1284" y="12659"/>
                    </a:cubicBezTo>
                    <a:lnTo>
                      <a:pt x="1284" y="383"/>
                    </a:lnTo>
                    <a:cubicBezTo>
                      <a:pt x="1284" y="171"/>
                      <a:pt x="1212" y="0"/>
                      <a:pt x="11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18"/>
              <p:cNvSpPr/>
              <p:nvPr/>
            </p:nvSpPr>
            <p:spPr>
              <a:xfrm>
                <a:off x="6239175" y="4934900"/>
                <a:ext cx="25250" cy="176525"/>
              </a:xfrm>
              <a:custGeom>
                <a:avLst/>
                <a:gdLst/>
                <a:ahLst/>
                <a:cxnLst/>
                <a:rect l="l" t="t" r="r" b="b"/>
                <a:pathLst>
                  <a:path w="1010" h="7061" extrusionOk="0">
                    <a:moveTo>
                      <a:pt x="162" y="0"/>
                    </a:moveTo>
                    <a:cubicBezTo>
                      <a:pt x="72" y="0"/>
                      <a:pt x="1" y="171"/>
                      <a:pt x="1" y="384"/>
                    </a:cubicBezTo>
                    <a:lnTo>
                      <a:pt x="1" y="6967"/>
                    </a:lnTo>
                    <a:cubicBezTo>
                      <a:pt x="1" y="7037"/>
                      <a:pt x="9" y="7061"/>
                      <a:pt x="23" y="7061"/>
                    </a:cubicBezTo>
                    <a:cubicBezTo>
                      <a:pt x="50" y="7061"/>
                      <a:pt x="102" y="6967"/>
                      <a:pt x="162" y="6967"/>
                    </a:cubicBezTo>
                    <a:lnTo>
                      <a:pt x="850" y="6967"/>
                    </a:lnTo>
                    <a:cubicBezTo>
                      <a:pt x="908" y="6967"/>
                      <a:pt x="960" y="7061"/>
                      <a:pt x="987" y="7061"/>
                    </a:cubicBezTo>
                    <a:cubicBezTo>
                      <a:pt x="1001" y="7061"/>
                      <a:pt x="1009" y="7037"/>
                      <a:pt x="1009" y="6967"/>
                    </a:cubicBezTo>
                    <a:lnTo>
                      <a:pt x="1009" y="384"/>
                    </a:lnTo>
                    <a:cubicBezTo>
                      <a:pt x="1009" y="171"/>
                      <a:pt x="938" y="0"/>
                      <a:pt x="8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18"/>
              <p:cNvSpPr/>
              <p:nvPr/>
            </p:nvSpPr>
            <p:spPr>
              <a:xfrm>
                <a:off x="6289725" y="4990225"/>
                <a:ext cx="23175" cy="121175"/>
              </a:xfrm>
              <a:custGeom>
                <a:avLst/>
                <a:gdLst/>
                <a:ahLst/>
                <a:cxnLst/>
                <a:rect l="l" t="t" r="r" b="b"/>
                <a:pathLst>
                  <a:path w="927" h="4847" extrusionOk="0">
                    <a:moveTo>
                      <a:pt x="160" y="0"/>
                    </a:moveTo>
                    <a:cubicBezTo>
                      <a:pt x="72" y="0"/>
                      <a:pt x="1" y="171"/>
                      <a:pt x="1" y="383"/>
                    </a:cubicBezTo>
                    <a:lnTo>
                      <a:pt x="1" y="4752"/>
                    </a:lnTo>
                    <a:cubicBezTo>
                      <a:pt x="1" y="4823"/>
                      <a:pt x="9" y="4847"/>
                      <a:pt x="23" y="4847"/>
                    </a:cubicBezTo>
                    <a:cubicBezTo>
                      <a:pt x="50" y="4847"/>
                      <a:pt x="102" y="4752"/>
                      <a:pt x="160" y="4752"/>
                    </a:cubicBezTo>
                    <a:lnTo>
                      <a:pt x="765" y="4752"/>
                    </a:lnTo>
                    <a:cubicBezTo>
                      <a:pt x="825" y="4752"/>
                      <a:pt x="877" y="4847"/>
                      <a:pt x="905" y="4847"/>
                    </a:cubicBezTo>
                    <a:cubicBezTo>
                      <a:pt x="919" y="4847"/>
                      <a:pt x="927" y="4823"/>
                      <a:pt x="927" y="4752"/>
                    </a:cubicBezTo>
                    <a:lnTo>
                      <a:pt x="927" y="383"/>
                    </a:lnTo>
                    <a:cubicBezTo>
                      <a:pt x="927" y="171"/>
                      <a:pt x="855" y="0"/>
                      <a:pt x="7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18"/>
              <p:cNvSpPr/>
              <p:nvPr/>
            </p:nvSpPr>
            <p:spPr>
              <a:xfrm>
                <a:off x="6338175" y="4849100"/>
                <a:ext cx="25250" cy="262300"/>
              </a:xfrm>
              <a:custGeom>
                <a:avLst/>
                <a:gdLst/>
                <a:ahLst/>
                <a:cxnLst/>
                <a:rect l="l" t="t" r="r" b="b"/>
                <a:pathLst>
                  <a:path w="1010" h="10492" extrusionOk="0">
                    <a:moveTo>
                      <a:pt x="162" y="0"/>
                    </a:moveTo>
                    <a:cubicBezTo>
                      <a:pt x="72" y="0"/>
                      <a:pt x="1" y="171"/>
                      <a:pt x="1" y="384"/>
                    </a:cubicBezTo>
                    <a:lnTo>
                      <a:pt x="1" y="10397"/>
                    </a:lnTo>
                    <a:cubicBezTo>
                      <a:pt x="1" y="10468"/>
                      <a:pt x="9" y="10492"/>
                      <a:pt x="23" y="10492"/>
                    </a:cubicBezTo>
                    <a:cubicBezTo>
                      <a:pt x="50" y="10492"/>
                      <a:pt x="102" y="10397"/>
                      <a:pt x="162" y="10397"/>
                    </a:cubicBezTo>
                    <a:lnTo>
                      <a:pt x="850" y="10397"/>
                    </a:lnTo>
                    <a:cubicBezTo>
                      <a:pt x="908" y="10397"/>
                      <a:pt x="960" y="10492"/>
                      <a:pt x="987" y="10492"/>
                    </a:cubicBezTo>
                    <a:cubicBezTo>
                      <a:pt x="1001" y="10492"/>
                      <a:pt x="1009" y="10468"/>
                      <a:pt x="1009" y="10397"/>
                    </a:cubicBezTo>
                    <a:lnTo>
                      <a:pt x="1009" y="384"/>
                    </a:lnTo>
                    <a:cubicBezTo>
                      <a:pt x="1009" y="171"/>
                      <a:pt x="938" y="0"/>
                      <a:pt x="8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18"/>
              <p:cNvSpPr/>
              <p:nvPr/>
            </p:nvSpPr>
            <p:spPr>
              <a:xfrm>
                <a:off x="6387675" y="4951125"/>
                <a:ext cx="25250" cy="160275"/>
              </a:xfrm>
              <a:custGeom>
                <a:avLst/>
                <a:gdLst/>
                <a:ahLst/>
                <a:cxnLst/>
                <a:rect l="l" t="t" r="r" b="b"/>
                <a:pathLst>
                  <a:path w="1010" h="6411" extrusionOk="0">
                    <a:moveTo>
                      <a:pt x="162" y="0"/>
                    </a:moveTo>
                    <a:cubicBezTo>
                      <a:pt x="74" y="0"/>
                      <a:pt x="1" y="173"/>
                      <a:pt x="1" y="384"/>
                    </a:cubicBezTo>
                    <a:lnTo>
                      <a:pt x="1" y="6316"/>
                    </a:lnTo>
                    <a:cubicBezTo>
                      <a:pt x="1" y="6387"/>
                      <a:pt x="9" y="6411"/>
                      <a:pt x="23" y="6411"/>
                    </a:cubicBezTo>
                    <a:cubicBezTo>
                      <a:pt x="51" y="6411"/>
                      <a:pt x="103" y="6316"/>
                      <a:pt x="162" y="6316"/>
                    </a:cubicBezTo>
                    <a:lnTo>
                      <a:pt x="850" y="6316"/>
                    </a:lnTo>
                    <a:cubicBezTo>
                      <a:pt x="908" y="6316"/>
                      <a:pt x="960" y="6411"/>
                      <a:pt x="987" y="6411"/>
                    </a:cubicBezTo>
                    <a:cubicBezTo>
                      <a:pt x="1001" y="6411"/>
                      <a:pt x="1009" y="6387"/>
                      <a:pt x="1009" y="6316"/>
                    </a:cubicBezTo>
                    <a:lnTo>
                      <a:pt x="1009" y="384"/>
                    </a:lnTo>
                    <a:cubicBezTo>
                      <a:pt x="1009" y="173"/>
                      <a:pt x="938" y="0"/>
                      <a:pt x="8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18"/>
              <p:cNvSpPr/>
              <p:nvPr/>
            </p:nvSpPr>
            <p:spPr>
              <a:xfrm>
                <a:off x="6437175" y="4972300"/>
                <a:ext cx="25250" cy="139100"/>
              </a:xfrm>
              <a:custGeom>
                <a:avLst/>
                <a:gdLst/>
                <a:ahLst/>
                <a:cxnLst/>
                <a:rect l="l" t="t" r="r" b="b"/>
                <a:pathLst>
                  <a:path w="1010" h="5564" extrusionOk="0">
                    <a:moveTo>
                      <a:pt x="162" y="0"/>
                    </a:moveTo>
                    <a:cubicBezTo>
                      <a:pt x="74" y="0"/>
                      <a:pt x="1" y="173"/>
                      <a:pt x="1" y="384"/>
                    </a:cubicBezTo>
                    <a:lnTo>
                      <a:pt x="1" y="5469"/>
                    </a:lnTo>
                    <a:cubicBezTo>
                      <a:pt x="1" y="5540"/>
                      <a:pt x="9" y="5564"/>
                      <a:pt x="23" y="5564"/>
                    </a:cubicBezTo>
                    <a:cubicBezTo>
                      <a:pt x="51" y="5564"/>
                      <a:pt x="103" y="5469"/>
                      <a:pt x="162" y="5469"/>
                    </a:cubicBezTo>
                    <a:lnTo>
                      <a:pt x="850" y="5469"/>
                    </a:lnTo>
                    <a:cubicBezTo>
                      <a:pt x="908" y="5469"/>
                      <a:pt x="960" y="5564"/>
                      <a:pt x="987" y="5564"/>
                    </a:cubicBezTo>
                    <a:cubicBezTo>
                      <a:pt x="1001" y="5564"/>
                      <a:pt x="1009" y="5540"/>
                      <a:pt x="1009" y="5469"/>
                    </a:cubicBezTo>
                    <a:lnTo>
                      <a:pt x="1009" y="384"/>
                    </a:lnTo>
                    <a:cubicBezTo>
                      <a:pt x="1009" y="173"/>
                      <a:pt x="938" y="0"/>
                      <a:pt x="8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18"/>
              <p:cNvSpPr/>
              <p:nvPr/>
            </p:nvSpPr>
            <p:spPr>
              <a:xfrm>
                <a:off x="6139850" y="4861600"/>
                <a:ext cx="25875" cy="249800"/>
              </a:xfrm>
              <a:custGeom>
                <a:avLst/>
                <a:gdLst/>
                <a:ahLst/>
                <a:cxnLst/>
                <a:rect l="l" t="t" r="r" b="b"/>
                <a:pathLst>
                  <a:path w="1035" h="9992" extrusionOk="0">
                    <a:moveTo>
                      <a:pt x="160" y="1"/>
                    </a:moveTo>
                    <a:cubicBezTo>
                      <a:pt x="72" y="1"/>
                      <a:pt x="1" y="173"/>
                      <a:pt x="1" y="384"/>
                    </a:cubicBezTo>
                    <a:lnTo>
                      <a:pt x="1" y="9897"/>
                    </a:lnTo>
                    <a:cubicBezTo>
                      <a:pt x="1" y="9968"/>
                      <a:pt x="9" y="9992"/>
                      <a:pt x="23" y="9992"/>
                    </a:cubicBezTo>
                    <a:cubicBezTo>
                      <a:pt x="50" y="9992"/>
                      <a:pt x="102" y="9897"/>
                      <a:pt x="160" y="9897"/>
                    </a:cubicBezTo>
                    <a:lnTo>
                      <a:pt x="875" y="9897"/>
                    </a:lnTo>
                    <a:cubicBezTo>
                      <a:pt x="934" y="9897"/>
                      <a:pt x="985" y="9992"/>
                      <a:pt x="1013" y="9992"/>
                    </a:cubicBezTo>
                    <a:cubicBezTo>
                      <a:pt x="1027" y="9992"/>
                      <a:pt x="1035" y="9968"/>
                      <a:pt x="1035" y="9897"/>
                    </a:cubicBezTo>
                    <a:lnTo>
                      <a:pt x="1035" y="384"/>
                    </a:lnTo>
                    <a:cubicBezTo>
                      <a:pt x="1035" y="173"/>
                      <a:pt x="963" y="1"/>
                      <a:pt x="8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18"/>
              <p:cNvSpPr/>
              <p:nvPr/>
            </p:nvSpPr>
            <p:spPr>
              <a:xfrm>
                <a:off x="6833225" y="4934900"/>
                <a:ext cx="25250" cy="176525"/>
              </a:xfrm>
              <a:custGeom>
                <a:avLst/>
                <a:gdLst/>
                <a:ahLst/>
                <a:cxnLst/>
                <a:rect l="l" t="t" r="r" b="b"/>
                <a:pathLst>
                  <a:path w="1010" h="7061" extrusionOk="0">
                    <a:moveTo>
                      <a:pt x="162" y="0"/>
                    </a:moveTo>
                    <a:cubicBezTo>
                      <a:pt x="72" y="0"/>
                      <a:pt x="1" y="171"/>
                      <a:pt x="1" y="384"/>
                    </a:cubicBezTo>
                    <a:lnTo>
                      <a:pt x="1" y="6967"/>
                    </a:lnTo>
                    <a:cubicBezTo>
                      <a:pt x="1" y="7037"/>
                      <a:pt x="9" y="7061"/>
                      <a:pt x="23" y="7061"/>
                    </a:cubicBezTo>
                    <a:cubicBezTo>
                      <a:pt x="50" y="7061"/>
                      <a:pt x="102" y="6967"/>
                      <a:pt x="162" y="6967"/>
                    </a:cubicBezTo>
                    <a:lnTo>
                      <a:pt x="850" y="6967"/>
                    </a:lnTo>
                    <a:cubicBezTo>
                      <a:pt x="908" y="6967"/>
                      <a:pt x="960" y="7061"/>
                      <a:pt x="987" y="7061"/>
                    </a:cubicBezTo>
                    <a:cubicBezTo>
                      <a:pt x="1001" y="7061"/>
                      <a:pt x="1009" y="7037"/>
                      <a:pt x="1009" y="6967"/>
                    </a:cubicBezTo>
                    <a:lnTo>
                      <a:pt x="1009" y="384"/>
                    </a:lnTo>
                    <a:cubicBezTo>
                      <a:pt x="1009" y="171"/>
                      <a:pt x="938" y="0"/>
                      <a:pt x="8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18"/>
              <p:cNvSpPr/>
              <p:nvPr/>
            </p:nvSpPr>
            <p:spPr>
              <a:xfrm>
                <a:off x="6883775" y="4990225"/>
                <a:ext cx="23175" cy="121175"/>
              </a:xfrm>
              <a:custGeom>
                <a:avLst/>
                <a:gdLst/>
                <a:ahLst/>
                <a:cxnLst/>
                <a:rect l="l" t="t" r="r" b="b"/>
                <a:pathLst>
                  <a:path w="927" h="4847" extrusionOk="0">
                    <a:moveTo>
                      <a:pt x="160" y="0"/>
                    </a:moveTo>
                    <a:cubicBezTo>
                      <a:pt x="72" y="0"/>
                      <a:pt x="1" y="171"/>
                      <a:pt x="1" y="383"/>
                    </a:cubicBezTo>
                    <a:lnTo>
                      <a:pt x="1" y="4752"/>
                    </a:lnTo>
                    <a:cubicBezTo>
                      <a:pt x="1" y="4823"/>
                      <a:pt x="9" y="4847"/>
                      <a:pt x="23" y="4847"/>
                    </a:cubicBezTo>
                    <a:cubicBezTo>
                      <a:pt x="50" y="4847"/>
                      <a:pt x="102" y="4752"/>
                      <a:pt x="160" y="4752"/>
                    </a:cubicBezTo>
                    <a:lnTo>
                      <a:pt x="767" y="4752"/>
                    </a:lnTo>
                    <a:cubicBezTo>
                      <a:pt x="826" y="4752"/>
                      <a:pt x="877" y="4847"/>
                      <a:pt x="905" y="4847"/>
                    </a:cubicBezTo>
                    <a:cubicBezTo>
                      <a:pt x="919" y="4847"/>
                      <a:pt x="927" y="4823"/>
                      <a:pt x="927" y="4752"/>
                    </a:cubicBezTo>
                    <a:lnTo>
                      <a:pt x="927" y="383"/>
                    </a:lnTo>
                    <a:cubicBezTo>
                      <a:pt x="927" y="171"/>
                      <a:pt x="855" y="0"/>
                      <a:pt x="7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18"/>
              <p:cNvSpPr/>
              <p:nvPr/>
            </p:nvSpPr>
            <p:spPr>
              <a:xfrm>
                <a:off x="6932275" y="4849100"/>
                <a:ext cx="25225" cy="262300"/>
              </a:xfrm>
              <a:custGeom>
                <a:avLst/>
                <a:gdLst/>
                <a:ahLst/>
                <a:cxnLst/>
                <a:rect l="l" t="t" r="r" b="b"/>
                <a:pathLst>
                  <a:path w="1009" h="10492" extrusionOk="0">
                    <a:moveTo>
                      <a:pt x="160" y="0"/>
                    </a:moveTo>
                    <a:cubicBezTo>
                      <a:pt x="72" y="0"/>
                      <a:pt x="1" y="171"/>
                      <a:pt x="1" y="384"/>
                    </a:cubicBezTo>
                    <a:lnTo>
                      <a:pt x="1" y="10397"/>
                    </a:lnTo>
                    <a:cubicBezTo>
                      <a:pt x="1" y="10468"/>
                      <a:pt x="9" y="10492"/>
                      <a:pt x="22" y="10492"/>
                    </a:cubicBezTo>
                    <a:cubicBezTo>
                      <a:pt x="50" y="10492"/>
                      <a:pt x="101" y="10397"/>
                      <a:pt x="160" y="10397"/>
                    </a:cubicBezTo>
                    <a:lnTo>
                      <a:pt x="848" y="10397"/>
                    </a:lnTo>
                    <a:cubicBezTo>
                      <a:pt x="906" y="10397"/>
                      <a:pt x="958" y="10492"/>
                      <a:pt x="987" y="10492"/>
                    </a:cubicBezTo>
                    <a:cubicBezTo>
                      <a:pt x="1001" y="10492"/>
                      <a:pt x="1009" y="10468"/>
                      <a:pt x="1009" y="10397"/>
                    </a:cubicBezTo>
                    <a:lnTo>
                      <a:pt x="1009" y="384"/>
                    </a:lnTo>
                    <a:cubicBezTo>
                      <a:pt x="1009" y="171"/>
                      <a:pt x="936"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18"/>
              <p:cNvSpPr/>
              <p:nvPr/>
            </p:nvSpPr>
            <p:spPr>
              <a:xfrm>
                <a:off x="6981775" y="4951175"/>
                <a:ext cx="25225" cy="160225"/>
              </a:xfrm>
              <a:custGeom>
                <a:avLst/>
                <a:gdLst/>
                <a:ahLst/>
                <a:cxnLst/>
                <a:rect l="l" t="t" r="r" b="b"/>
                <a:pathLst>
                  <a:path w="1009" h="6409" extrusionOk="0">
                    <a:moveTo>
                      <a:pt x="160" y="0"/>
                    </a:moveTo>
                    <a:cubicBezTo>
                      <a:pt x="72" y="0"/>
                      <a:pt x="1" y="171"/>
                      <a:pt x="1" y="383"/>
                    </a:cubicBezTo>
                    <a:lnTo>
                      <a:pt x="1" y="6314"/>
                    </a:lnTo>
                    <a:cubicBezTo>
                      <a:pt x="1" y="6385"/>
                      <a:pt x="9" y="6409"/>
                      <a:pt x="22" y="6409"/>
                    </a:cubicBezTo>
                    <a:cubicBezTo>
                      <a:pt x="50" y="6409"/>
                      <a:pt x="102" y="6314"/>
                      <a:pt x="160" y="6314"/>
                    </a:cubicBezTo>
                    <a:lnTo>
                      <a:pt x="848" y="6314"/>
                    </a:lnTo>
                    <a:cubicBezTo>
                      <a:pt x="908" y="6314"/>
                      <a:pt x="959" y="6409"/>
                      <a:pt x="987" y="6409"/>
                    </a:cubicBezTo>
                    <a:cubicBezTo>
                      <a:pt x="1001" y="6409"/>
                      <a:pt x="1009" y="6385"/>
                      <a:pt x="1009" y="6314"/>
                    </a:cubicBezTo>
                    <a:lnTo>
                      <a:pt x="1009" y="383"/>
                    </a:lnTo>
                    <a:cubicBezTo>
                      <a:pt x="1009" y="171"/>
                      <a:pt x="938"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18"/>
              <p:cNvSpPr/>
              <p:nvPr/>
            </p:nvSpPr>
            <p:spPr>
              <a:xfrm>
                <a:off x="7031275" y="4972300"/>
                <a:ext cx="25250" cy="139100"/>
              </a:xfrm>
              <a:custGeom>
                <a:avLst/>
                <a:gdLst/>
                <a:ahLst/>
                <a:cxnLst/>
                <a:rect l="l" t="t" r="r" b="b"/>
                <a:pathLst>
                  <a:path w="1010" h="5564" extrusionOk="0">
                    <a:moveTo>
                      <a:pt x="160" y="0"/>
                    </a:moveTo>
                    <a:cubicBezTo>
                      <a:pt x="72" y="0"/>
                      <a:pt x="1" y="173"/>
                      <a:pt x="1" y="384"/>
                    </a:cubicBezTo>
                    <a:lnTo>
                      <a:pt x="1" y="5469"/>
                    </a:lnTo>
                    <a:cubicBezTo>
                      <a:pt x="1" y="5540"/>
                      <a:pt x="9" y="5564"/>
                      <a:pt x="22" y="5564"/>
                    </a:cubicBezTo>
                    <a:cubicBezTo>
                      <a:pt x="50" y="5564"/>
                      <a:pt x="102" y="5469"/>
                      <a:pt x="160" y="5469"/>
                    </a:cubicBezTo>
                    <a:lnTo>
                      <a:pt x="848" y="5469"/>
                    </a:lnTo>
                    <a:cubicBezTo>
                      <a:pt x="908" y="5469"/>
                      <a:pt x="959" y="5564"/>
                      <a:pt x="987" y="5564"/>
                    </a:cubicBezTo>
                    <a:cubicBezTo>
                      <a:pt x="1001" y="5564"/>
                      <a:pt x="1009" y="5540"/>
                      <a:pt x="1009" y="5469"/>
                    </a:cubicBezTo>
                    <a:lnTo>
                      <a:pt x="1009" y="384"/>
                    </a:lnTo>
                    <a:cubicBezTo>
                      <a:pt x="1009" y="173"/>
                      <a:pt x="938"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18"/>
              <p:cNvSpPr/>
              <p:nvPr/>
            </p:nvSpPr>
            <p:spPr>
              <a:xfrm>
                <a:off x="7080450" y="4880300"/>
                <a:ext cx="25925" cy="231100"/>
              </a:xfrm>
              <a:custGeom>
                <a:avLst/>
                <a:gdLst/>
                <a:ahLst/>
                <a:cxnLst/>
                <a:rect l="l" t="t" r="r" b="b"/>
                <a:pathLst>
                  <a:path w="1037" h="9244" extrusionOk="0">
                    <a:moveTo>
                      <a:pt x="162" y="1"/>
                    </a:moveTo>
                    <a:cubicBezTo>
                      <a:pt x="72" y="1"/>
                      <a:pt x="1" y="173"/>
                      <a:pt x="1" y="386"/>
                    </a:cubicBezTo>
                    <a:lnTo>
                      <a:pt x="1" y="9149"/>
                    </a:lnTo>
                    <a:cubicBezTo>
                      <a:pt x="1" y="9220"/>
                      <a:pt x="9" y="9244"/>
                      <a:pt x="23" y="9244"/>
                    </a:cubicBezTo>
                    <a:cubicBezTo>
                      <a:pt x="51" y="9244"/>
                      <a:pt x="102" y="9149"/>
                      <a:pt x="162" y="9149"/>
                    </a:cubicBezTo>
                    <a:lnTo>
                      <a:pt x="875" y="9149"/>
                    </a:lnTo>
                    <a:cubicBezTo>
                      <a:pt x="935" y="9149"/>
                      <a:pt x="987" y="9244"/>
                      <a:pt x="1015" y="9244"/>
                    </a:cubicBezTo>
                    <a:cubicBezTo>
                      <a:pt x="1029" y="9244"/>
                      <a:pt x="1037" y="9220"/>
                      <a:pt x="1037" y="9149"/>
                    </a:cubicBezTo>
                    <a:lnTo>
                      <a:pt x="1037" y="386"/>
                    </a:lnTo>
                    <a:cubicBezTo>
                      <a:pt x="1037" y="173"/>
                      <a:pt x="963" y="1"/>
                      <a:pt x="8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18"/>
              <p:cNvSpPr/>
              <p:nvPr/>
            </p:nvSpPr>
            <p:spPr>
              <a:xfrm>
                <a:off x="7128950" y="4850325"/>
                <a:ext cx="27950" cy="261075"/>
              </a:xfrm>
              <a:custGeom>
                <a:avLst/>
                <a:gdLst/>
                <a:ahLst/>
                <a:cxnLst/>
                <a:rect l="l" t="t" r="r" b="b"/>
                <a:pathLst>
                  <a:path w="1118" h="10443" extrusionOk="0">
                    <a:moveTo>
                      <a:pt x="160" y="1"/>
                    </a:moveTo>
                    <a:cubicBezTo>
                      <a:pt x="72" y="1"/>
                      <a:pt x="1" y="173"/>
                      <a:pt x="1" y="384"/>
                    </a:cubicBezTo>
                    <a:lnTo>
                      <a:pt x="1" y="10348"/>
                    </a:lnTo>
                    <a:cubicBezTo>
                      <a:pt x="1" y="10419"/>
                      <a:pt x="9" y="10443"/>
                      <a:pt x="22" y="10443"/>
                    </a:cubicBezTo>
                    <a:cubicBezTo>
                      <a:pt x="50" y="10443"/>
                      <a:pt x="101" y="10348"/>
                      <a:pt x="160" y="10348"/>
                    </a:cubicBezTo>
                    <a:lnTo>
                      <a:pt x="956" y="10348"/>
                    </a:lnTo>
                    <a:cubicBezTo>
                      <a:pt x="1016" y="10348"/>
                      <a:pt x="1067" y="10443"/>
                      <a:pt x="1095" y="10443"/>
                    </a:cubicBezTo>
                    <a:cubicBezTo>
                      <a:pt x="1109" y="10443"/>
                      <a:pt x="1117" y="10419"/>
                      <a:pt x="1117" y="10348"/>
                    </a:cubicBezTo>
                    <a:lnTo>
                      <a:pt x="1117" y="384"/>
                    </a:lnTo>
                    <a:cubicBezTo>
                      <a:pt x="1117" y="173"/>
                      <a:pt x="1046" y="1"/>
                      <a:pt x="9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18"/>
              <p:cNvSpPr/>
              <p:nvPr/>
            </p:nvSpPr>
            <p:spPr>
              <a:xfrm>
                <a:off x="7177775" y="4666275"/>
                <a:ext cx="29300" cy="445125"/>
              </a:xfrm>
              <a:custGeom>
                <a:avLst/>
                <a:gdLst/>
                <a:ahLst/>
                <a:cxnLst/>
                <a:rect l="l" t="t" r="r" b="b"/>
                <a:pathLst>
                  <a:path w="1172" h="17805" extrusionOk="0">
                    <a:moveTo>
                      <a:pt x="160" y="0"/>
                    </a:moveTo>
                    <a:cubicBezTo>
                      <a:pt x="72" y="0"/>
                      <a:pt x="0" y="173"/>
                      <a:pt x="0" y="385"/>
                    </a:cubicBezTo>
                    <a:lnTo>
                      <a:pt x="0" y="17710"/>
                    </a:lnTo>
                    <a:cubicBezTo>
                      <a:pt x="0" y="17781"/>
                      <a:pt x="8" y="17805"/>
                      <a:pt x="22" y="17805"/>
                    </a:cubicBezTo>
                    <a:cubicBezTo>
                      <a:pt x="50" y="17805"/>
                      <a:pt x="101" y="17710"/>
                      <a:pt x="160" y="17710"/>
                    </a:cubicBezTo>
                    <a:lnTo>
                      <a:pt x="1010" y="17710"/>
                    </a:lnTo>
                    <a:cubicBezTo>
                      <a:pt x="1070" y="17710"/>
                      <a:pt x="1122" y="17805"/>
                      <a:pt x="1150" y="17805"/>
                    </a:cubicBezTo>
                    <a:cubicBezTo>
                      <a:pt x="1164" y="17805"/>
                      <a:pt x="1172" y="17781"/>
                      <a:pt x="1172" y="17710"/>
                    </a:cubicBezTo>
                    <a:lnTo>
                      <a:pt x="1172" y="385"/>
                    </a:lnTo>
                    <a:cubicBezTo>
                      <a:pt x="1172" y="173"/>
                      <a:pt x="1100" y="0"/>
                      <a:pt x="10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18"/>
              <p:cNvSpPr/>
              <p:nvPr/>
            </p:nvSpPr>
            <p:spPr>
              <a:xfrm>
                <a:off x="7228650" y="4894150"/>
                <a:ext cx="26550" cy="217250"/>
              </a:xfrm>
              <a:custGeom>
                <a:avLst/>
                <a:gdLst/>
                <a:ahLst/>
                <a:cxnLst/>
                <a:rect l="l" t="t" r="r" b="b"/>
                <a:pathLst>
                  <a:path w="1062" h="8690" extrusionOk="0">
                    <a:moveTo>
                      <a:pt x="160" y="1"/>
                    </a:moveTo>
                    <a:cubicBezTo>
                      <a:pt x="72" y="1"/>
                      <a:pt x="0" y="173"/>
                      <a:pt x="0" y="384"/>
                    </a:cubicBezTo>
                    <a:lnTo>
                      <a:pt x="0" y="8595"/>
                    </a:lnTo>
                    <a:cubicBezTo>
                      <a:pt x="0" y="8666"/>
                      <a:pt x="8" y="8690"/>
                      <a:pt x="22" y="8690"/>
                    </a:cubicBezTo>
                    <a:cubicBezTo>
                      <a:pt x="50" y="8690"/>
                      <a:pt x="101" y="8595"/>
                      <a:pt x="160" y="8595"/>
                    </a:cubicBezTo>
                    <a:lnTo>
                      <a:pt x="902" y="8595"/>
                    </a:lnTo>
                    <a:cubicBezTo>
                      <a:pt x="961" y="8595"/>
                      <a:pt x="1012" y="8690"/>
                      <a:pt x="1040" y="8690"/>
                    </a:cubicBezTo>
                    <a:cubicBezTo>
                      <a:pt x="1054" y="8690"/>
                      <a:pt x="1062" y="8666"/>
                      <a:pt x="1062" y="8595"/>
                    </a:cubicBezTo>
                    <a:lnTo>
                      <a:pt x="1062" y="384"/>
                    </a:lnTo>
                    <a:cubicBezTo>
                      <a:pt x="1062" y="173"/>
                      <a:pt x="990" y="1"/>
                      <a:pt x="9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4" name="Google Shape;984;p18"/>
            <p:cNvGrpSpPr/>
            <p:nvPr/>
          </p:nvGrpSpPr>
          <p:grpSpPr>
            <a:xfrm>
              <a:off x="-1" y="4935256"/>
              <a:ext cx="9144134" cy="129765"/>
              <a:chOff x="237925" y="603400"/>
              <a:chExt cx="3162200" cy="44875"/>
            </a:xfrm>
          </p:grpSpPr>
          <p:sp>
            <p:nvSpPr>
              <p:cNvPr id="985" name="Google Shape;985;p18"/>
              <p:cNvSpPr/>
              <p:nvPr/>
            </p:nvSpPr>
            <p:spPr>
              <a:xfrm>
                <a:off x="238125" y="603400"/>
                <a:ext cx="3162000" cy="7850"/>
              </a:xfrm>
              <a:custGeom>
                <a:avLst/>
                <a:gdLst/>
                <a:ahLst/>
                <a:cxnLst/>
                <a:rect l="l" t="t" r="r" b="b"/>
                <a:pathLst>
                  <a:path w="126480" h="314" extrusionOk="0">
                    <a:moveTo>
                      <a:pt x="0" y="0"/>
                    </a:moveTo>
                    <a:lnTo>
                      <a:pt x="0" y="314"/>
                    </a:lnTo>
                    <a:lnTo>
                      <a:pt x="126479" y="314"/>
                    </a:lnTo>
                    <a:lnTo>
                      <a:pt x="12647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18"/>
              <p:cNvSpPr/>
              <p:nvPr/>
            </p:nvSpPr>
            <p:spPr>
              <a:xfrm>
                <a:off x="237925" y="636525"/>
                <a:ext cx="3147200" cy="11750"/>
              </a:xfrm>
              <a:custGeom>
                <a:avLst/>
                <a:gdLst/>
                <a:ahLst/>
                <a:cxnLst/>
                <a:rect l="l" t="t" r="r" b="b"/>
                <a:pathLst>
                  <a:path w="125888" h="470" extrusionOk="0">
                    <a:moveTo>
                      <a:pt x="1" y="1"/>
                    </a:moveTo>
                    <a:lnTo>
                      <a:pt x="1" y="470"/>
                    </a:lnTo>
                    <a:lnTo>
                      <a:pt x="157" y="470"/>
                    </a:lnTo>
                    <a:lnTo>
                      <a:pt x="157" y="1"/>
                    </a:lnTo>
                    <a:close/>
                    <a:moveTo>
                      <a:pt x="947" y="1"/>
                    </a:moveTo>
                    <a:lnTo>
                      <a:pt x="947" y="470"/>
                    </a:lnTo>
                    <a:lnTo>
                      <a:pt x="1095" y="470"/>
                    </a:lnTo>
                    <a:lnTo>
                      <a:pt x="1103" y="1"/>
                    </a:lnTo>
                    <a:close/>
                    <a:moveTo>
                      <a:pt x="1876" y="1"/>
                    </a:moveTo>
                    <a:lnTo>
                      <a:pt x="1876" y="470"/>
                    </a:lnTo>
                    <a:lnTo>
                      <a:pt x="2032" y="470"/>
                    </a:lnTo>
                    <a:lnTo>
                      <a:pt x="2032" y="1"/>
                    </a:lnTo>
                    <a:close/>
                    <a:moveTo>
                      <a:pt x="2815" y="1"/>
                    </a:moveTo>
                    <a:lnTo>
                      <a:pt x="2815" y="470"/>
                    </a:lnTo>
                    <a:lnTo>
                      <a:pt x="2971" y="470"/>
                    </a:lnTo>
                    <a:lnTo>
                      <a:pt x="2971" y="1"/>
                    </a:lnTo>
                    <a:close/>
                    <a:moveTo>
                      <a:pt x="3754" y="1"/>
                    </a:moveTo>
                    <a:lnTo>
                      <a:pt x="3754" y="470"/>
                    </a:lnTo>
                    <a:lnTo>
                      <a:pt x="3909" y="470"/>
                    </a:lnTo>
                    <a:lnTo>
                      <a:pt x="3909" y="1"/>
                    </a:lnTo>
                    <a:close/>
                    <a:moveTo>
                      <a:pt x="4692" y="1"/>
                    </a:moveTo>
                    <a:lnTo>
                      <a:pt x="4692" y="470"/>
                    </a:lnTo>
                    <a:lnTo>
                      <a:pt x="4848" y="470"/>
                    </a:lnTo>
                    <a:lnTo>
                      <a:pt x="4848" y="1"/>
                    </a:lnTo>
                    <a:close/>
                    <a:moveTo>
                      <a:pt x="5631" y="1"/>
                    </a:moveTo>
                    <a:lnTo>
                      <a:pt x="5631" y="470"/>
                    </a:lnTo>
                    <a:lnTo>
                      <a:pt x="5787" y="470"/>
                    </a:lnTo>
                    <a:lnTo>
                      <a:pt x="5787" y="1"/>
                    </a:lnTo>
                    <a:close/>
                    <a:moveTo>
                      <a:pt x="6570" y="1"/>
                    </a:moveTo>
                    <a:lnTo>
                      <a:pt x="6570" y="470"/>
                    </a:lnTo>
                    <a:lnTo>
                      <a:pt x="6725" y="470"/>
                    </a:lnTo>
                    <a:lnTo>
                      <a:pt x="6725" y="1"/>
                    </a:lnTo>
                    <a:close/>
                    <a:moveTo>
                      <a:pt x="7506" y="1"/>
                    </a:moveTo>
                    <a:lnTo>
                      <a:pt x="7506" y="470"/>
                    </a:lnTo>
                    <a:lnTo>
                      <a:pt x="7664" y="470"/>
                    </a:lnTo>
                    <a:lnTo>
                      <a:pt x="7664" y="1"/>
                    </a:lnTo>
                    <a:close/>
                    <a:moveTo>
                      <a:pt x="8445" y="1"/>
                    </a:moveTo>
                    <a:lnTo>
                      <a:pt x="8445" y="470"/>
                    </a:lnTo>
                    <a:lnTo>
                      <a:pt x="8601" y="470"/>
                    </a:lnTo>
                    <a:lnTo>
                      <a:pt x="8601" y="1"/>
                    </a:lnTo>
                    <a:close/>
                    <a:moveTo>
                      <a:pt x="9384" y="1"/>
                    </a:moveTo>
                    <a:lnTo>
                      <a:pt x="9384" y="470"/>
                    </a:lnTo>
                    <a:lnTo>
                      <a:pt x="9540" y="470"/>
                    </a:lnTo>
                    <a:lnTo>
                      <a:pt x="9540" y="1"/>
                    </a:lnTo>
                    <a:close/>
                    <a:moveTo>
                      <a:pt x="10328" y="1"/>
                    </a:moveTo>
                    <a:lnTo>
                      <a:pt x="10328" y="470"/>
                    </a:lnTo>
                    <a:lnTo>
                      <a:pt x="10478" y="470"/>
                    </a:lnTo>
                    <a:lnTo>
                      <a:pt x="10486" y="1"/>
                    </a:lnTo>
                    <a:close/>
                    <a:moveTo>
                      <a:pt x="11259" y="1"/>
                    </a:moveTo>
                    <a:lnTo>
                      <a:pt x="11259" y="470"/>
                    </a:lnTo>
                    <a:lnTo>
                      <a:pt x="11417" y="470"/>
                    </a:lnTo>
                    <a:lnTo>
                      <a:pt x="11417" y="1"/>
                    </a:lnTo>
                    <a:close/>
                    <a:moveTo>
                      <a:pt x="12198" y="1"/>
                    </a:moveTo>
                    <a:lnTo>
                      <a:pt x="12198" y="470"/>
                    </a:lnTo>
                    <a:lnTo>
                      <a:pt x="12354" y="470"/>
                    </a:lnTo>
                    <a:lnTo>
                      <a:pt x="12354" y="1"/>
                    </a:lnTo>
                    <a:close/>
                    <a:moveTo>
                      <a:pt x="13137" y="1"/>
                    </a:moveTo>
                    <a:lnTo>
                      <a:pt x="13137" y="470"/>
                    </a:lnTo>
                    <a:lnTo>
                      <a:pt x="13292" y="470"/>
                    </a:lnTo>
                    <a:lnTo>
                      <a:pt x="13298" y="1"/>
                    </a:lnTo>
                    <a:close/>
                    <a:moveTo>
                      <a:pt x="14075" y="1"/>
                    </a:moveTo>
                    <a:lnTo>
                      <a:pt x="14075" y="470"/>
                    </a:lnTo>
                    <a:lnTo>
                      <a:pt x="14231" y="470"/>
                    </a:lnTo>
                    <a:lnTo>
                      <a:pt x="14238" y="1"/>
                    </a:lnTo>
                    <a:close/>
                    <a:moveTo>
                      <a:pt x="15012" y="1"/>
                    </a:moveTo>
                    <a:lnTo>
                      <a:pt x="15012" y="470"/>
                    </a:lnTo>
                    <a:lnTo>
                      <a:pt x="15170" y="470"/>
                    </a:lnTo>
                    <a:lnTo>
                      <a:pt x="15170" y="1"/>
                    </a:lnTo>
                    <a:close/>
                    <a:moveTo>
                      <a:pt x="15956" y="1"/>
                    </a:moveTo>
                    <a:lnTo>
                      <a:pt x="15956" y="470"/>
                    </a:lnTo>
                    <a:lnTo>
                      <a:pt x="16107" y="470"/>
                    </a:lnTo>
                    <a:lnTo>
                      <a:pt x="16114" y="1"/>
                    </a:lnTo>
                    <a:close/>
                    <a:moveTo>
                      <a:pt x="16897" y="1"/>
                    </a:moveTo>
                    <a:lnTo>
                      <a:pt x="16897" y="470"/>
                    </a:lnTo>
                    <a:lnTo>
                      <a:pt x="17045" y="470"/>
                    </a:lnTo>
                    <a:lnTo>
                      <a:pt x="17053" y="1"/>
                    </a:lnTo>
                    <a:close/>
                    <a:moveTo>
                      <a:pt x="17828" y="1"/>
                    </a:moveTo>
                    <a:lnTo>
                      <a:pt x="17828" y="470"/>
                    </a:lnTo>
                    <a:lnTo>
                      <a:pt x="17986" y="470"/>
                    </a:lnTo>
                    <a:lnTo>
                      <a:pt x="17986" y="1"/>
                    </a:lnTo>
                    <a:close/>
                    <a:moveTo>
                      <a:pt x="18767" y="1"/>
                    </a:moveTo>
                    <a:lnTo>
                      <a:pt x="18767" y="470"/>
                    </a:lnTo>
                    <a:lnTo>
                      <a:pt x="18923" y="470"/>
                    </a:lnTo>
                    <a:lnTo>
                      <a:pt x="18923" y="1"/>
                    </a:lnTo>
                    <a:close/>
                    <a:moveTo>
                      <a:pt x="19706" y="1"/>
                    </a:moveTo>
                    <a:lnTo>
                      <a:pt x="19706" y="470"/>
                    </a:lnTo>
                    <a:lnTo>
                      <a:pt x="19861" y="470"/>
                    </a:lnTo>
                    <a:lnTo>
                      <a:pt x="19861" y="1"/>
                    </a:lnTo>
                    <a:close/>
                    <a:moveTo>
                      <a:pt x="20644" y="1"/>
                    </a:moveTo>
                    <a:lnTo>
                      <a:pt x="20644" y="470"/>
                    </a:lnTo>
                    <a:lnTo>
                      <a:pt x="20800" y="470"/>
                    </a:lnTo>
                    <a:lnTo>
                      <a:pt x="20800" y="1"/>
                    </a:lnTo>
                    <a:close/>
                    <a:moveTo>
                      <a:pt x="21581" y="1"/>
                    </a:moveTo>
                    <a:lnTo>
                      <a:pt x="21581" y="470"/>
                    </a:lnTo>
                    <a:lnTo>
                      <a:pt x="21739" y="470"/>
                    </a:lnTo>
                    <a:lnTo>
                      <a:pt x="21739" y="1"/>
                    </a:lnTo>
                    <a:close/>
                    <a:moveTo>
                      <a:pt x="22520" y="1"/>
                    </a:moveTo>
                    <a:lnTo>
                      <a:pt x="22520" y="470"/>
                    </a:lnTo>
                    <a:lnTo>
                      <a:pt x="22676" y="470"/>
                    </a:lnTo>
                    <a:lnTo>
                      <a:pt x="22676" y="1"/>
                    </a:lnTo>
                    <a:close/>
                    <a:moveTo>
                      <a:pt x="23458" y="1"/>
                    </a:moveTo>
                    <a:lnTo>
                      <a:pt x="23458" y="470"/>
                    </a:lnTo>
                    <a:lnTo>
                      <a:pt x="23614" y="470"/>
                    </a:lnTo>
                    <a:lnTo>
                      <a:pt x="23614" y="1"/>
                    </a:lnTo>
                    <a:close/>
                    <a:moveTo>
                      <a:pt x="24397" y="1"/>
                    </a:moveTo>
                    <a:lnTo>
                      <a:pt x="24397" y="470"/>
                    </a:lnTo>
                    <a:lnTo>
                      <a:pt x="24553" y="470"/>
                    </a:lnTo>
                    <a:lnTo>
                      <a:pt x="24553" y="1"/>
                    </a:lnTo>
                    <a:close/>
                    <a:moveTo>
                      <a:pt x="25334" y="1"/>
                    </a:moveTo>
                    <a:lnTo>
                      <a:pt x="25334" y="470"/>
                    </a:lnTo>
                    <a:lnTo>
                      <a:pt x="25492" y="470"/>
                    </a:lnTo>
                    <a:lnTo>
                      <a:pt x="25492" y="1"/>
                    </a:lnTo>
                    <a:close/>
                    <a:moveTo>
                      <a:pt x="26273" y="1"/>
                    </a:moveTo>
                    <a:lnTo>
                      <a:pt x="26273" y="470"/>
                    </a:lnTo>
                    <a:lnTo>
                      <a:pt x="26428" y="470"/>
                    </a:lnTo>
                    <a:lnTo>
                      <a:pt x="26428" y="1"/>
                    </a:lnTo>
                    <a:close/>
                    <a:moveTo>
                      <a:pt x="27211" y="1"/>
                    </a:moveTo>
                    <a:lnTo>
                      <a:pt x="27211" y="470"/>
                    </a:lnTo>
                    <a:lnTo>
                      <a:pt x="27367" y="470"/>
                    </a:lnTo>
                    <a:lnTo>
                      <a:pt x="27367" y="1"/>
                    </a:lnTo>
                    <a:close/>
                    <a:moveTo>
                      <a:pt x="28150" y="1"/>
                    </a:moveTo>
                    <a:lnTo>
                      <a:pt x="28150" y="470"/>
                    </a:lnTo>
                    <a:lnTo>
                      <a:pt x="28306" y="470"/>
                    </a:lnTo>
                    <a:lnTo>
                      <a:pt x="28306" y="1"/>
                    </a:lnTo>
                    <a:close/>
                    <a:moveTo>
                      <a:pt x="29087" y="1"/>
                    </a:moveTo>
                    <a:lnTo>
                      <a:pt x="29087" y="470"/>
                    </a:lnTo>
                    <a:lnTo>
                      <a:pt x="29244" y="470"/>
                    </a:lnTo>
                    <a:lnTo>
                      <a:pt x="29248" y="1"/>
                    </a:lnTo>
                    <a:close/>
                    <a:moveTo>
                      <a:pt x="30027" y="1"/>
                    </a:moveTo>
                    <a:lnTo>
                      <a:pt x="30027" y="470"/>
                    </a:lnTo>
                    <a:lnTo>
                      <a:pt x="30183" y="470"/>
                    </a:lnTo>
                    <a:lnTo>
                      <a:pt x="30189" y="1"/>
                    </a:lnTo>
                    <a:close/>
                    <a:moveTo>
                      <a:pt x="30966" y="1"/>
                    </a:moveTo>
                    <a:lnTo>
                      <a:pt x="30966" y="470"/>
                    </a:lnTo>
                    <a:lnTo>
                      <a:pt x="31122" y="470"/>
                    </a:lnTo>
                    <a:lnTo>
                      <a:pt x="31122" y="1"/>
                    </a:lnTo>
                    <a:close/>
                    <a:moveTo>
                      <a:pt x="31907" y="1"/>
                    </a:moveTo>
                    <a:lnTo>
                      <a:pt x="31907" y="470"/>
                    </a:lnTo>
                    <a:lnTo>
                      <a:pt x="32061" y="470"/>
                    </a:lnTo>
                    <a:lnTo>
                      <a:pt x="32064" y="1"/>
                    </a:lnTo>
                    <a:close/>
                    <a:moveTo>
                      <a:pt x="32847" y="1"/>
                    </a:moveTo>
                    <a:lnTo>
                      <a:pt x="32847" y="470"/>
                    </a:lnTo>
                    <a:lnTo>
                      <a:pt x="32997" y="470"/>
                    </a:lnTo>
                    <a:lnTo>
                      <a:pt x="33003" y="1"/>
                    </a:lnTo>
                    <a:close/>
                    <a:moveTo>
                      <a:pt x="33780" y="1"/>
                    </a:moveTo>
                    <a:lnTo>
                      <a:pt x="33780" y="470"/>
                    </a:lnTo>
                    <a:lnTo>
                      <a:pt x="33936" y="470"/>
                    </a:lnTo>
                    <a:lnTo>
                      <a:pt x="33936" y="1"/>
                    </a:lnTo>
                    <a:close/>
                    <a:moveTo>
                      <a:pt x="34719" y="1"/>
                    </a:moveTo>
                    <a:lnTo>
                      <a:pt x="34719" y="470"/>
                    </a:lnTo>
                    <a:lnTo>
                      <a:pt x="34875" y="470"/>
                    </a:lnTo>
                    <a:lnTo>
                      <a:pt x="34875" y="1"/>
                    </a:lnTo>
                    <a:close/>
                    <a:moveTo>
                      <a:pt x="35656" y="1"/>
                    </a:moveTo>
                    <a:lnTo>
                      <a:pt x="35656" y="470"/>
                    </a:lnTo>
                    <a:lnTo>
                      <a:pt x="35813" y="470"/>
                    </a:lnTo>
                    <a:lnTo>
                      <a:pt x="35813" y="1"/>
                    </a:lnTo>
                    <a:close/>
                    <a:moveTo>
                      <a:pt x="36594" y="1"/>
                    </a:moveTo>
                    <a:lnTo>
                      <a:pt x="36594" y="470"/>
                    </a:lnTo>
                    <a:lnTo>
                      <a:pt x="36750" y="470"/>
                    </a:lnTo>
                    <a:lnTo>
                      <a:pt x="36750" y="1"/>
                    </a:lnTo>
                    <a:close/>
                    <a:moveTo>
                      <a:pt x="37533" y="1"/>
                    </a:moveTo>
                    <a:lnTo>
                      <a:pt x="37533" y="470"/>
                    </a:lnTo>
                    <a:lnTo>
                      <a:pt x="37689" y="470"/>
                    </a:lnTo>
                    <a:lnTo>
                      <a:pt x="37689" y="1"/>
                    </a:lnTo>
                    <a:close/>
                    <a:moveTo>
                      <a:pt x="38472" y="1"/>
                    </a:moveTo>
                    <a:lnTo>
                      <a:pt x="38472" y="470"/>
                    </a:lnTo>
                    <a:lnTo>
                      <a:pt x="38628" y="470"/>
                    </a:lnTo>
                    <a:lnTo>
                      <a:pt x="38628" y="1"/>
                    </a:lnTo>
                    <a:close/>
                    <a:moveTo>
                      <a:pt x="39409" y="1"/>
                    </a:moveTo>
                    <a:lnTo>
                      <a:pt x="39409" y="470"/>
                    </a:lnTo>
                    <a:lnTo>
                      <a:pt x="39566" y="470"/>
                    </a:lnTo>
                    <a:lnTo>
                      <a:pt x="39566" y="1"/>
                    </a:lnTo>
                    <a:close/>
                    <a:moveTo>
                      <a:pt x="40347" y="1"/>
                    </a:moveTo>
                    <a:lnTo>
                      <a:pt x="40347" y="470"/>
                    </a:lnTo>
                    <a:lnTo>
                      <a:pt x="40503" y="470"/>
                    </a:lnTo>
                    <a:lnTo>
                      <a:pt x="40503" y="1"/>
                    </a:lnTo>
                    <a:close/>
                    <a:moveTo>
                      <a:pt x="41286" y="1"/>
                    </a:moveTo>
                    <a:lnTo>
                      <a:pt x="41286" y="470"/>
                    </a:lnTo>
                    <a:lnTo>
                      <a:pt x="41442" y="470"/>
                    </a:lnTo>
                    <a:lnTo>
                      <a:pt x="41442" y="1"/>
                    </a:lnTo>
                    <a:close/>
                    <a:moveTo>
                      <a:pt x="42225" y="1"/>
                    </a:moveTo>
                    <a:lnTo>
                      <a:pt x="42225" y="470"/>
                    </a:lnTo>
                    <a:lnTo>
                      <a:pt x="42380" y="470"/>
                    </a:lnTo>
                    <a:lnTo>
                      <a:pt x="42380" y="1"/>
                    </a:lnTo>
                    <a:close/>
                    <a:moveTo>
                      <a:pt x="43163" y="1"/>
                    </a:moveTo>
                    <a:lnTo>
                      <a:pt x="43163" y="470"/>
                    </a:lnTo>
                    <a:lnTo>
                      <a:pt x="43319" y="470"/>
                    </a:lnTo>
                    <a:lnTo>
                      <a:pt x="43319" y="1"/>
                    </a:lnTo>
                    <a:close/>
                    <a:moveTo>
                      <a:pt x="44102" y="1"/>
                    </a:moveTo>
                    <a:lnTo>
                      <a:pt x="44102" y="470"/>
                    </a:lnTo>
                    <a:lnTo>
                      <a:pt x="44258" y="470"/>
                    </a:lnTo>
                    <a:lnTo>
                      <a:pt x="44258" y="1"/>
                    </a:lnTo>
                    <a:close/>
                    <a:moveTo>
                      <a:pt x="45041" y="1"/>
                    </a:moveTo>
                    <a:lnTo>
                      <a:pt x="45041" y="470"/>
                    </a:lnTo>
                    <a:lnTo>
                      <a:pt x="45196" y="470"/>
                    </a:lnTo>
                    <a:lnTo>
                      <a:pt x="45198" y="1"/>
                    </a:lnTo>
                    <a:close/>
                    <a:moveTo>
                      <a:pt x="45977" y="1"/>
                    </a:moveTo>
                    <a:lnTo>
                      <a:pt x="45977" y="470"/>
                    </a:lnTo>
                    <a:lnTo>
                      <a:pt x="46135" y="470"/>
                    </a:lnTo>
                    <a:lnTo>
                      <a:pt x="46139" y="1"/>
                    </a:lnTo>
                    <a:close/>
                    <a:moveTo>
                      <a:pt x="46916" y="1"/>
                    </a:moveTo>
                    <a:lnTo>
                      <a:pt x="46916" y="470"/>
                    </a:lnTo>
                    <a:lnTo>
                      <a:pt x="47072" y="470"/>
                    </a:lnTo>
                    <a:lnTo>
                      <a:pt x="47072" y="1"/>
                    </a:lnTo>
                    <a:close/>
                    <a:moveTo>
                      <a:pt x="47857" y="1"/>
                    </a:moveTo>
                    <a:lnTo>
                      <a:pt x="47857" y="470"/>
                    </a:lnTo>
                    <a:lnTo>
                      <a:pt x="48011" y="470"/>
                    </a:lnTo>
                    <a:lnTo>
                      <a:pt x="48014" y="1"/>
                    </a:lnTo>
                    <a:close/>
                    <a:moveTo>
                      <a:pt x="48797" y="1"/>
                    </a:moveTo>
                    <a:lnTo>
                      <a:pt x="48797" y="470"/>
                    </a:lnTo>
                    <a:lnTo>
                      <a:pt x="48949" y="470"/>
                    </a:lnTo>
                    <a:lnTo>
                      <a:pt x="48953" y="1"/>
                    </a:lnTo>
                    <a:close/>
                    <a:moveTo>
                      <a:pt x="49730" y="1"/>
                    </a:moveTo>
                    <a:lnTo>
                      <a:pt x="49730" y="470"/>
                    </a:lnTo>
                    <a:lnTo>
                      <a:pt x="49888" y="470"/>
                    </a:lnTo>
                    <a:lnTo>
                      <a:pt x="49888" y="1"/>
                    </a:lnTo>
                    <a:close/>
                    <a:moveTo>
                      <a:pt x="50669" y="1"/>
                    </a:moveTo>
                    <a:lnTo>
                      <a:pt x="50669" y="470"/>
                    </a:lnTo>
                    <a:lnTo>
                      <a:pt x="50825" y="470"/>
                    </a:lnTo>
                    <a:lnTo>
                      <a:pt x="50825" y="1"/>
                    </a:lnTo>
                    <a:close/>
                    <a:moveTo>
                      <a:pt x="51608" y="1"/>
                    </a:moveTo>
                    <a:lnTo>
                      <a:pt x="51608" y="470"/>
                    </a:lnTo>
                    <a:lnTo>
                      <a:pt x="51764" y="470"/>
                    </a:lnTo>
                    <a:lnTo>
                      <a:pt x="51764" y="1"/>
                    </a:lnTo>
                    <a:close/>
                    <a:moveTo>
                      <a:pt x="52546" y="1"/>
                    </a:moveTo>
                    <a:lnTo>
                      <a:pt x="52546" y="470"/>
                    </a:lnTo>
                    <a:lnTo>
                      <a:pt x="52702" y="470"/>
                    </a:lnTo>
                    <a:lnTo>
                      <a:pt x="52702" y="1"/>
                    </a:lnTo>
                    <a:close/>
                    <a:moveTo>
                      <a:pt x="53483" y="1"/>
                    </a:moveTo>
                    <a:lnTo>
                      <a:pt x="53483" y="470"/>
                    </a:lnTo>
                    <a:lnTo>
                      <a:pt x="53641" y="470"/>
                    </a:lnTo>
                    <a:lnTo>
                      <a:pt x="53641" y="1"/>
                    </a:lnTo>
                    <a:close/>
                    <a:moveTo>
                      <a:pt x="54422" y="1"/>
                    </a:moveTo>
                    <a:lnTo>
                      <a:pt x="54422" y="470"/>
                    </a:lnTo>
                    <a:lnTo>
                      <a:pt x="54578" y="470"/>
                    </a:lnTo>
                    <a:lnTo>
                      <a:pt x="54578" y="1"/>
                    </a:lnTo>
                    <a:close/>
                    <a:moveTo>
                      <a:pt x="55362" y="1"/>
                    </a:moveTo>
                    <a:lnTo>
                      <a:pt x="55362" y="470"/>
                    </a:lnTo>
                    <a:lnTo>
                      <a:pt x="55518" y="470"/>
                    </a:lnTo>
                    <a:lnTo>
                      <a:pt x="55518" y="1"/>
                    </a:lnTo>
                    <a:close/>
                    <a:moveTo>
                      <a:pt x="56299" y="1"/>
                    </a:moveTo>
                    <a:lnTo>
                      <a:pt x="56299" y="470"/>
                    </a:lnTo>
                    <a:lnTo>
                      <a:pt x="56457" y="470"/>
                    </a:lnTo>
                    <a:lnTo>
                      <a:pt x="56457" y="1"/>
                    </a:lnTo>
                    <a:close/>
                    <a:moveTo>
                      <a:pt x="57238" y="1"/>
                    </a:moveTo>
                    <a:lnTo>
                      <a:pt x="57238" y="470"/>
                    </a:lnTo>
                    <a:lnTo>
                      <a:pt x="57394" y="470"/>
                    </a:lnTo>
                    <a:lnTo>
                      <a:pt x="57394" y="1"/>
                    </a:lnTo>
                    <a:close/>
                    <a:moveTo>
                      <a:pt x="58177" y="1"/>
                    </a:moveTo>
                    <a:lnTo>
                      <a:pt x="58177" y="470"/>
                    </a:lnTo>
                    <a:lnTo>
                      <a:pt x="58332" y="470"/>
                    </a:lnTo>
                    <a:lnTo>
                      <a:pt x="58332" y="1"/>
                    </a:lnTo>
                    <a:close/>
                    <a:moveTo>
                      <a:pt x="59115" y="1"/>
                    </a:moveTo>
                    <a:lnTo>
                      <a:pt x="59115" y="470"/>
                    </a:lnTo>
                    <a:lnTo>
                      <a:pt x="59271" y="470"/>
                    </a:lnTo>
                    <a:lnTo>
                      <a:pt x="59271" y="1"/>
                    </a:lnTo>
                    <a:close/>
                    <a:moveTo>
                      <a:pt x="60052" y="1"/>
                    </a:moveTo>
                    <a:lnTo>
                      <a:pt x="60052" y="470"/>
                    </a:lnTo>
                    <a:lnTo>
                      <a:pt x="60210" y="470"/>
                    </a:lnTo>
                    <a:lnTo>
                      <a:pt x="60210" y="1"/>
                    </a:lnTo>
                    <a:close/>
                    <a:moveTo>
                      <a:pt x="60991" y="1"/>
                    </a:moveTo>
                    <a:lnTo>
                      <a:pt x="60991" y="470"/>
                    </a:lnTo>
                    <a:lnTo>
                      <a:pt x="61147" y="470"/>
                    </a:lnTo>
                    <a:lnTo>
                      <a:pt x="61148" y="1"/>
                    </a:lnTo>
                    <a:close/>
                    <a:moveTo>
                      <a:pt x="61929" y="1"/>
                    </a:moveTo>
                    <a:lnTo>
                      <a:pt x="61929" y="470"/>
                    </a:lnTo>
                    <a:lnTo>
                      <a:pt x="62085" y="470"/>
                    </a:lnTo>
                    <a:lnTo>
                      <a:pt x="62089" y="1"/>
                    </a:lnTo>
                    <a:close/>
                    <a:moveTo>
                      <a:pt x="62868" y="1"/>
                    </a:moveTo>
                    <a:lnTo>
                      <a:pt x="62868" y="470"/>
                    </a:lnTo>
                    <a:lnTo>
                      <a:pt x="63024" y="470"/>
                    </a:lnTo>
                    <a:lnTo>
                      <a:pt x="63024" y="1"/>
                    </a:lnTo>
                    <a:close/>
                    <a:moveTo>
                      <a:pt x="63807" y="1"/>
                    </a:moveTo>
                    <a:lnTo>
                      <a:pt x="63807" y="470"/>
                    </a:lnTo>
                    <a:lnTo>
                      <a:pt x="63963" y="470"/>
                    </a:lnTo>
                    <a:lnTo>
                      <a:pt x="63965" y="1"/>
                    </a:lnTo>
                    <a:close/>
                    <a:moveTo>
                      <a:pt x="64747" y="1"/>
                    </a:moveTo>
                    <a:lnTo>
                      <a:pt x="64747" y="470"/>
                    </a:lnTo>
                    <a:lnTo>
                      <a:pt x="64901" y="470"/>
                    </a:lnTo>
                    <a:lnTo>
                      <a:pt x="64903" y="1"/>
                    </a:lnTo>
                    <a:close/>
                    <a:moveTo>
                      <a:pt x="65682" y="1"/>
                    </a:moveTo>
                    <a:lnTo>
                      <a:pt x="65682" y="470"/>
                    </a:lnTo>
                    <a:lnTo>
                      <a:pt x="65838" y="470"/>
                    </a:lnTo>
                    <a:lnTo>
                      <a:pt x="65838" y="1"/>
                    </a:lnTo>
                    <a:close/>
                    <a:moveTo>
                      <a:pt x="66621" y="1"/>
                    </a:moveTo>
                    <a:lnTo>
                      <a:pt x="66621" y="470"/>
                    </a:lnTo>
                    <a:lnTo>
                      <a:pt x="66777" y="470"/>
                    </a:lnTo>
                    <a:lnTo>
                      <a:pt x="66777" y="1"/>
                    </a:lnTo>
                    <a:close/>
                    <a:moveTo>
                      <a:pt x="67560" y="1"/>
                    </a:moveTo>
                    <a:lnTo>
                      <a:pt x="67560" y="470"/>
                    </a:lnTo>
                    <a:lnTo>
                      <a:pt x="67716" y="470"/>
                    </a:lnTo>
                    <a:lnTo>
                      <a:pt x="67716" y="1"/>
                    </a:lnTo>
                    <a:close/>
                    <a:moveTo>
                      <a:pt x="68497" y="1"/>
                    </a:moveTo>
                    <a:lnTo>
                      <a:pt x="68497" y="470"/>
                    </a:lnTo>
                    <a:lnTo>
                      <a:pt x="68652" y="470"/>
                    </a:lnTo>
                    <a:lnTo>
                      <a:pt x="68652" y="1"/>
                    </a:lnTo>
                    <a:close/>
                    <a:moveTo>
                      <a:pt x="69435" y="1"/>
                    </a:moveTo>
                    <a:lnTo>
                      <a:pt x="69435" y="470"/>
                    </a:lnTo>
                    <a:lnTo>
                      <a:pt x="69591" y="470"/>
                    </a:lnTo>
                    <a:lnTo>
                      <a:pt x="69591" y="1"/>
                    </a:lnTo>
                    <a:close/>
                    <a:moveTo>
                      <a:pt x="70374" y="1"/>
                    </a:moveTo>
                    <a:lnTo>
                      <a:pt x="70374" y="470"/>
                    </a:lnTo>
                    <a:lnTo>
                      <a:pt x="70530" y="470"/>
                    </a:lnTo>
                    <a:lnTo>
                      <a:pt x="70530" y="1"/>
                    </a:lnTo>
                    <a:close/>
                    <a:moveTo>
                      <a:pt x="71311" y="1"/>
                    </a:moveTo>
                    <a:lnTo>
                      <a:pt x="71311" y="470"/>
                    </a:lnTo>
                    <a:lnTo>
                      <a:pt x="71468" y="470"/>
                    </a:lnTo>
                    <a:lnTo>
                      <a:pt x="71468" y="1"/>
                    </a:lnTo>
                    <a:close/>
                    <a:moveTo>
                      <a:pt x="72249" y="1"/>
                    </a:moveTo>
                    <a:lnTo>
                      <a:pt x="72249" y="470"/>
                    </a:lnTo>
                    <a:lnTo>
                      <a:pt x="72405" y="470"/>
                    </a:lnTo>
                    <a:lnTo>
                      <a:pt x="72405" y="1"/>
                    </a:lnTo>
                    <a:close/>
                    <a:moveTo>
                      <a:pt x="73188" y="1"/>
                    </a:moveTo>
                    <a:lnTo>
                      <a:pt x="73188" y="470"/>
                    </a:lnTo>
                    <a:lnTo>
                      <a:pt x="73344" y="470"/>
                    </a:lnTo>
                    <a:lnTo>
                      <a:pt x="73344" y="1"/>
                    </a:lnTo>
                    <a:close/>
                    <a:moveTo>
                      <a:pt x="74127" y="1"/>
                    </a:moveTo>
                    <a:lnTo>
                      <a:pt x="74127" y="470"/>
                    </a:lnTo>
                    <a:lnTo>
                      <a:pt x="74283" y="470"/>
                    </a:lnTo>
                    <a:lnTo>
                      <a:pt x="74283" y="1"/>
                    </a:lnTo>
                    <a:close/>
                    <a:moveTo>
                      <a:pt x="75064" y="1"/>
                    </a:moveTo>
                    <a:lnTo>
                      <a:pt x="75064" y="470"/>
                    </a:lnTo>
                    <a:lnTo>
                      <a:pt x="75221" y="470"/>
                    </a:lnTo>
                    <a:lnTo>
                      <a:pt x="75221" y="1"/>
                    </a:lnTo>
                    <a:close/>
                    <a:moveTo>
                      <a:pt x="76002" y="1"/>
                    </a:moveTo>
                    <a:lnTo>
                      <a:pt x="76002" y="470"/>
                    </a:lnTo>
                    <a:lnTo>
                      <a:pt x="76158" y="470"/>
                    </a:lnTo>
                    <a:lnTo>
                      <a:pt x="76158" y="1"/>
                    </a:lnTo>
                    <a:close/>
                    <a:moveTo>
                      <a:pt x="76943" y="1"/>
                    </a:moveTo>
                    <a:lnTo>
                      <a:pt x="76943" y="470"/>
                    </a:lnTo>
                    <a:lnTo>
                      <a:pt x="77099" y="470"/>
                    </a:lnTo>
                    <a:lnTo>
                      <a:pt x="77099" y="1"/>
                    </a:lnTo>
                    <a:close/>
                    <a:moveTo>
                      <a:pt x="77880" y="1"/>
                    </a:moveTo>
                    <a:lnTo>
                      <a:pt x="77880" y="470"/>
                    </a:lnTo>
                    <a:lnTo>
                      <a:pt x="78037" y="470"/>
                    </a:lnTo>
                    <a:lnTo>
                      <a:pt x="78039" y="1"/>
                    </a:lnTo>
                    <a:close/>
                    <a:moveTo>
                      <a:pt x="78818" y="1"/>
                    </a:moveTo>
                    <a:lnTo>
                      <a:pt x="78818" y="470"/>
                    </a:lnTo>
                    <a:lnTo>
                      <a:pt x="78974" y="470"/>
                    </a:lnTo>
                    <a:lnTo>
                      <a:pt x="78974" y="1"/>
                    </a:lnTo>
                    <a:close/>
                    <a:moveTo>
                      <a:pt x="79757" y="1"/>
                    </a:moveTo>
                    <a:lnTo>
                      <a:pt x="79757" y="470"/>
                    </a:lnTo>
                    <a:lnTo>
                      <a:pt x="79913" y="470"/>
                    </a:lnTo>
                    <a:lnTo>
                      <a:pt x="79915" y="1"/>
                    </a:lnTo>
                    <a:close/>
                    <a:moveTo>
                      <a:pt x="80696" y="1"/>
                    </a:moveTo>
                    <a:lnTo>
                      <a:pt x="80696" y="470"/>
                    </a:lnTo>
                    <a:lnTo>
                      <a:pt x="80852" y="470"/>
                    </a:lnTo>
                    <a:lnTo>
                      <a:pt x="80852" y="1"/>
                    </a:lnTo>
                    <a:close/>
                    <a:moveTo>
                      <a:pt x="81633" y="1"/>
                    </a:moveTo>
                    <a:lnTo>
                      <a:pt x="81633" y="470"/>
                    </a:lnTo>
                    <a:lnTo>
                      <a:pt x="81790" y="470"/>
                    </a:lnTo>
                    <a:lnTo>
                      <a:pt x="81790" y="1"/>
                    </a:lnTo>
                    <a:close/>
                    <a:moveTo>
                      <a:pt x="82571" y="1"/>
                    </a:moveTo>
                    <a:lnTo>
                      <a:pt x="82571" y="470"/>
                    </a:lnTo>
                    <a:lnTo>
                      <a:pt x="82727" y="470"/>
                    </a:lnTo>
                    <a:lnTo>
                      <a:pt x="82727" y="1"/>
                    </a:lnTo>
                    <a:close/>
                    <a:moveTo>
                      <a:pt x="83510" y="1"/>
                    </a:moveTo>
                    <a:lnTo>
                      <a:pt x="83510" y="470"/>
                    </a:lnTo>
                    <a:lnTo>
                      <a:pt x="83666" y="470"/>
                    </a:lnTo>
                    <a:lnTo>
                      <a:pt x="83666" y="1"/>
                    </a:lnTo>
                    <a:close/>
                    <a:moveTo>
                      <a:pt x="84449" y="1"/>
                    </a:moveTo>
                    <a:lnTo>
                      <a:pt x="84449" y="470"/>
                    </a:lnTo>
                    <a:lnTo>
                      <a:pt x="84604" y="470"/>
                    </a:lnTo>
                    <a:lnTo>
                      <a:pt x="84604" y="1"/>
                    </a:lnTo>
                    <a:close/>
                    <a:moveTo>
                      <a:pt x="85385" y="1"/>
                    </a:moveTo>
                    <a:lnTo>
                      <a:pt x="85385" y="470"/>
                    </a:lnTo>
                    <a:lnTo>
                      <a:pt x="85543" y="470"/>
                    </a:lnTo>
                    <a:lnTo>
                      <a:pt x="85543" y="1"/>
                    </a:lnTo>
                    <a:close/>
                    <a:moveTo>
                      <a:pt x="86324" y="1"/>
                    </a:moveTo>
                    <a:lnTo>
                      <a:pt x="86324" y="470"/>
                    </a:lnTo>
                    <a:lnTo>
                      <a:pt x="86480" y="470"/>
                    </a:lnTo>
                    <a:lnTo>
                      <a:pt x="86480" y="1"/>
                    </a:lnTo>
                    <a:close/>
                    <a:moveTo>
                      <a:pt x="87263" y="1"/>
                    </a:moveTo>
                    <a:lnTo>
                      <a:pt x="87263" y="470"/>
                    </a:lnTo>
                    <a:lnTo>
                      <a:pt x="87419" y="470"/>
                    </a:lnTo>
                    <a:lnTo>
                      <a:pt x="87419" y="1"/>
                    </a:lnTo>
                    <a:close/>
                    <a:moveTo>
                      <a:pt x="88201" y="1"/>
                    </a:moveTo>
                    <a:lnTo>
                      <a:pt x="88201" y="470"/>
                    </a:lnTo>
                    <a:lnTo>
                      <a:pt x="88357" y="470"/>
                    </a:lnTo>
                    <a:lnTo>
                      <a:pt x="88357" y="1"/>
                    </a:lnTo>
                    <a:close/>
                    <a:moveTo>
                      <a:pt x="89138" y="1"/>
                    </a:moveTo>
                    <a:lnTo>
                      <a:pt x="89138" y="470"/>
                    </a:lnTo>
                    <a:lnTo>
                      <a:pt x="89296" y="470"/>
                    </a:lnTo>
                    <a:lnTo>
                      <a:pt x="89296" y="1"/>
                    </a:lnTo>
                    <a:close/>
                    <a:moveTo>
                      <a:pt x="90079" y="1"/>
                    </a:moveTo>
                    <a:lnTo>
                      <a:pt x="90079" y="470"/>
                    </a:lnTo>
                    <a:lnTo>
                      <a:pt x="90235" y="470"/>
                    </a:lnTo>
                    <a:lnTo>
                      <a:pt x="90235" y="1"/>
                    </a:lnTo>
                    <a:close/>
                    <a:moveTo>
                      <a:pt x="91017" y="1"/>
                    </a:moveTo>
                    <a:lnTo>
                      <a:pt x="91017" y="470"/>
                    </a:lnTo>
                    <a:lnTo>
                      <a:pt x="91173" y="470"/>
                    </a:lnTo>
                    <a:lnTo>
                      <a:pt x="91173" y="1"/>
                    </a:lnTo>
                    <a:close/>
                    <a:moveTo>
                      <a:pt x="91954" y="1"/>
                    </a:moveTo>
                    <a:lnTo>
                      <a:pt x="91954" y="470"/>
                    </a:lnTo>
                    <a:lnTo>
                      <a:pt x="92112" y="470"/>
                    </a:lnTo>
                    <a:lnTo>
                      <a:pt x="92112" y="1"/>
                    </a:lnTo>
                    <a:close/>
                    <a:moveTo>
                      <a:pt x="92893" y="1"/>
                    </a:moveTo>
                    <a:lnTo>
                      <a:pt x="92893" y="470"/>
                    </a:lnTo>
                    <a:lnTo>
                      <a:pt x="93049" y="470"/>
                    </a:lnTo>
                    <a:lnTo>
                      <a:pt x="93049" y="1"/>
                    </a:lnTo>
                    <a:close/>
                    <a:moveTo>
                      <a:pt x="93832" y="1"/>
                    </a:moveTo>
                    <a:lnTo>
                      <a:pt x="93832" y="470"/>
                    </a:lnTo>
                    <a:lnTo>
                      <a:pt x="93987" y="470"/>
                    </a:lnTo>
                    <a:lnTo>
                      <a:pt x="93987" y="1"/>
                    </a:lnTo>
                    <a:close/>
                    <a:moveTo>
                      <a:pt x="94770" y="1"/>
                    </a:moveTo>
                    <a:lnTo>
                      <a:pt x="94770" y="470"/>
                    </a:lnTo>
                    <a:lnTo>
                      <a:pt x="94926" y="470"/>
                    </a:lnTo>
                    <a:lnTo>
                      <a:pt x="94926" y="1"/>
                    </a:lnTo>
                    <a:close/>
                    <a:moveTo>
                      <a:pt x="95707" y="1"/>
                    </a:moveTo>
                    <a:lnTo>
                      <a:pt x="95707" y="470"/>
                    </a:lnTo>
                    <a:lnTo>
                      <a:pt x="95865" y="470"/>
                    </a:lnTo>
                    <a:lnTo>
                      <a:pt x="95865" y="1"/>
                    </a:lnTo>
                    <a:close/>
                    <a:moveTo>
                      <a:pt x="96646" y="1"/>
                    </a:moveTo>
                    <a:lnTo>
                      <a:pt x="96646" y="470"/>
                    </a:lnTo>
                    <a:lnTo>
                      <a:pt x="96802" y="470"/>
                    </a:lnTo>
                    <a:lnTo>
                      <a:pt x="96802" y="1"/>
                    </a:lnTo>
                    <a:close/>
                    <a:moveTo>
                      <a:pt x="97585" y="1"/>
                    </a:moveTo>
                    <a:lnTo>
                      <a:pt x="97585" y="470"/>
                    </a:lnTo>
                    <a:lnTo>
                      <a:pt x="97740" y="470"/>
                    </a:lnTo>
                    <a:lnTo>
                      <a:pt x="97740" y="1"/>
                    </a:lnTo>
                    <a:close/>
                    <a:moveTo>
                      <a:pt x="98523" y="1"/>
                    </a:moveTo>
                    <a:lnTo>
                      <a:pt x="98523" y="470"/>
                    </a:lnTo>
                    <a:lnTo>
                      <a:pt x="98679" y="470"/>
                    </a:lnTo>
                    <a:lnTo>
                      <a:pt x="98679" y="1"/>
                    </a:lnTo>
                    <a:close/>
                    <a:moveTo>
                      <a:pt x="99460" y="1"/>
                    </a:moveTo>
                    <a:lnTo>
                      <a:pt x="99460" y="470"/>
                    </a:lnTo>
                    <a:lnTo>
                      <a:pt x="99618" y="470"/>
                    </a:lnTo>
                    <a:lnTo>
                      <a:pt x="99618" y="1"/>
                    </a:lnTo>
                    <a:close/>
                    <a:moveTo>
                      <a:pt x="100399" y="1"/>
                    </a:moveTo>
                    <a:lnTo>
                      <a:pt x="100399" y="470"/>
                    </a:lnTo>
                    <a:lnTo>
                      <a:pt x="100555" y="470"/>
                    </a:lnTo>
                    <a:lnTo>
                      <a:pt x="100555" y="1"/>
                    </a:lnTo>
                    <a:close/>
                    <a:moveTo>
                      <a:pt x="101337" y="1"/>
                    </a:moveTo>
                    <a:lnTo>
                      <a:pt x="101337" y="470"/>
                    </a:lnTo>
                    <a:lnTo>
                      <a:pt x="101493" y="470"/>
                    </a:lnTo>
                    <a:lnTo>
                      <a:pt x="101493" y="1"/>
                    </a:lnTo>
                    <a:close/>
                    <a:moveTo>
                      <a:pt x="102276" y="1"/>
                    </a:moveTo>
                    <a:lnTo>
                      <a:pt x="102276" y="470"/>
                    </a:lnTo>
                    <a:lnTo>
                      <a:pt x="102432" y="470"/>
                    </a:lnTo>
                    <a:lnTo>
                      <a:pt x="102432" y="1"/>
                    </a:lnTo>
                    <a:close/>
                    <a:moveTo>
                      <a:pt x="103213" y="1"/>
                    </a:moveTo>
                    <a:lnTo>
                      <a:pt x="103213" y="470"/>
                    </a:lnTo>
                    <a:lnTo>
                      <a:pt x="103371" y="470"/>
                    </a:lnTo>
                    <a:lnTo>
                      <a:pt x="103371" y="1"/>
                    </a:lnTo>
                    <a:close/>
                    <a:moveTo>
                      <a:pt x="104152" y="1"/>
                    </a:moveTo>
                    <a:lnTo>
                      <a:pt x="104152" y="470"/>
                    </a:lnTo>
                    <a:lnTo>
                      <a:pt x="104309" y="470"/>
                    </a:lnTo>
                    <a:lnTo>
                      <a:pt x="104309" y="1"/>
                    </a:lnTo>
                    <a:close/>
                    <a:moveTo>
                      <a:pt x="105090" y="1"/>
                    </a:moveTo>
                    <a:lnTo>
                      <a:pt x="105090" y="470"/>
                    </a:lnTo>
                    <a:lnTo>
                      <a:pt x="105246" y="470"/>
                    </a:lnTo>
                    <a:lnTo>
                      <a:pt x="105246" y="1"/>
                    </a:lnTo>
                    <a:close/>
                    <a:moveTo>
                      <a:pt x="106029" y="1"/>
                    </a:moveTo>
                    <a:lnTo>
                      <a:pt x="106029" y="470"/>
                    </a:lnTo>
                    <a:lnTo>
                      <a:pt x="106185" y="470"/>
                    </a:lnTo>
                    <a:lnTo>
                      <a:pt x="106185" y="1"/>
                    </a:lnTo>
                    <a:close/>
                    <a:moveTo>
                      <a:pt x="106968" y="1"/>
                    </a:moveTo>
                    <a:lnTo>
                      <a:pt x="106968" y="470"/>
                    </a:lnTo>
                    <a:lnTo>
                      <a:pt x="107123" y="470"/>
                    </a:lnTo>
                    <a:lnTo>
                      <a:pt x="107123" y="1"/>
                    </a:lnTo>
                    <a:close/>
                    <a:moveTo>
                      <a:pt x="107904" y="1"/>
                    </a:moveTo>
                    <a:lnTo>
                      <a:pt x="107904" y="470"/>
                    </a:lnTo>
                    <a:lnTo>
                      <a:pt x="108062" y="470"/>
                    </a:lnTo>
                    <a:lnTo>
                      <a:pt x="108062" y="1"/>
                    </a:lnTo>
                    <a:close/>
                    <a:moveTo>
                      <a:pt x="108843" y="1"/>
                    </a:moveTo>
                    <a:lnTo>
                      <a:pt x="108843" y="470"/>
                    </a:lnTo>
                    <a:lnTo>
                      <a:pt x="108999" y="470"/>
                    </a:lnTo>
                    <a:lnTo>
                      <a:pt x="108999" y="1"/>
                    </a:lnTo>
                    <a:close/>
                    <a:moveTo>
                      <a:pt x="109782" y="1"/>
                    </a:moveTo>
                    <a:lnTo>
                      <a:pt x="109782" y="470"/>
                    </a:lnTo>
                    <a:lnTo>
                      <a:pt x="109938" y="470"/>
                    </a:lnTo>
                    <a:lnTo>
                      <a:pt x="109938" y="1"/>
                    </a:lnTo>
                    <a:close/>
                    <a:moveTo>
                      <a:pt x="110720" y="1"/>
                    </a:moveTo>
                    <a:lnTo>
                      <a:pt x="110720" y="470"/>
                    </a:lnTo>
                    <a:lnTo>
                      <a:pt x="110876" y="470"/>
                    </a:lnTo>
                    <a:lnTo>
                      <a:pt x="110876" y="1"/>
                    </a:lnTo>
                    <a:close/>
                    <a:moveTo>
                      <a:pt x="111657" y="1"/>
                    </a:moveTo>
                    <a:lnTo>
                      <a:pt x="111657" y="470"/>
                    </a:lnTo>
                    <a:lnTo>
                      <a:pt x="111813" y="470"/>
                    </a:lnTo>
                    <a:lnTo>
                      <a:pt x="111815" y="1"/>
                    </a:lnTo>
                    <a:close/>
                    <a:moveTo>
                      <a:pt x="112596" y="1"/>
                    </a:moveTo>
                    <a:lnTo>
                      <a:pt x="112596" y="470"/>
                    </a:lnTo>
                    <a:lnTo>
                      <a:pt x="112752" y="470"/>
                    </a:lnTo>
                    <a:lnTo>
                      <a:pt x="112752" y="1"/>
                    </a:lnTo>
                    <a:close/>
                    <a:moveTo>
                      <a:pt x="113535" y="1"/>
                    </a:moveTo>
                    <a:lnTo>
                      <a:pt x="113535" y="470"/>
                    </a:lnTo>
                    <a:lnTo>
                      <a:pt x="113691" y="470"/>
                    </a:lnTo>
                    <a:lnTo>
                      <a:pt x="113691" y="1"/>
                    </a:lnTo>
                    <a:close/>
                    <a:moveTo>
                      <a:pt x="114472" y="1"/>
                    </a:moveTo>
                    <a:lnTo>
                      <a:pt x="114472" y="470"/>
                    </a:lnTo>
                    <a:lnTo>
                      <a:pt x="114629" y="470"/>
                    </a:lnTo>
                    <a:lnTo>
                      <a:pt x="114629" y="1"/>
                    </a:lnTo>
                    <a:close/>
                    <a:moveTo>
                      <a:pt x="115410" y="1"/>
                    </a:moveTo>
                    <a:lnTo>
                      <a:pt x="115410" y="470"/>
                    </a:lnTo>
                    <a:lnTo>
                      <a:pt x="115566" y="470"/>
                    </a:lnTo>
                    <a:lnTo>
                      <a:pt x="115566" y="1"/>
                    </a:lnTo>
                    <a:close/>
                    <a:moveTo>
                      <a:pt x="116349" y="1"/>
                    </a:moveTo>
                    <a:lnTo>
                      <a:pt x="116349" y="470"/>
                    </a:lnTo>
                    <a:lnTo>
                      <a:pt x="116505" y="470"/>
                    </a:lnTo>
                    <a:lnTo>
                      <a:pt x="116505" y="1"/>
                    </a:lnTo>
                    <a:close/>
                    <a:moveTo>
                      <a:pt x="117288" y="1"/>
                    </a:moveTo>
                    <a:lnTo>
                      <a:pt x="117288" y="470"/>
                    </a:lnTo>
                    <a:lnTo>
                      <a:pt x="117443" y="470"/>
                    </a:lnTo>
                    <a:lnTo>
                      <a:pt x="117443" y="1"/>
                    </a:lnTo>
                    <a:close/>
                    <a:moveTo>
                      <a:pt x="118224" y="1"/>
                    </a:moveTo>
                    <a:lnTo>
                      <a:pt x="118224" y="470"/>
                    </a:lnTo>
                    <a:lnTo>
                      <a:pt x="118382" y="470"/>
                    </a:lnTo>
                    <a:lnTo>
                      <a:pt x="118382" y="1"/>
                    </a:lnTo>
                    <a:close/>
                    <a:moveTo>
                      <a:pt x="119163" y="1"/>
                    </a:moveTo>
                    <a:lnTo>
                      <a:pt x="119163" y="470"/>
                    </a:lnTo>
                    <a:lnTo>
                      <a:pt x="119321" y="470"/>
                    </a:lnTo>
                    <a:lnTo>
                      <a:pt x="119321" y="1"/>
                    </a:lnTo>
                    <a:close/>
                    <a:moveTo>
                      <a:pt x="120102" y="1"/>
                    </a:moveTo>
                    <a:lnTo>
                      <a:pt x="120102" y="470"/>
                    </a:lnTo>
                    <a:lnTo>
                      <a:pt x="120258" y="470"/>
                    </a:lnTo>
                    <a:lnTo>
                      <a:pt x="120258" y="1"/>
                    </a:lnTo>
                    <a:close/>
                    <a:moveTo>
                      <a:pt x="121040" y="1"/>
                    </a:moveTo>
                    <a:lnTo>
                      <a:pt x="121040" y="470"/>
                    </a:lnTo>
                    <a:lnTo>
                      <a:pt x="121196" y="470"/>
                    </a:lnTo>
                    <a:lnTo>
                      <a:pt x="121196" y="1"/>
                    </a:lnTo>
                    <a:close/>
                    <a:moveTo>
                      <a:pt x="121977" y="1"/>
                    </a:moveTo>
                    <a:lnTo>
                      <a:pt x="121977" y="470"/>
                    </a:lnTo>
                    <a:lnTo>
                      <a:pt x="122135" y="470"/>
                    </a:lnTo>
                    <a:lnTo>
                      <a:pt x="122135" y="1"/>
                    </a:lnTo>
                    <a:close/>
                    <a:moveTo>
                      <a:pt x="122916" y="1"/>
                    </a:moveTo>
                    <a:lnTo>
                      <a:pt x="122916" y="470"/>
                    </a:lnTo>
                    <a:lnTo>
                      <a:pt x="123074" y="470"/>
                    </a:lnTo>
                    <a:lnTo>
                      <a:pt x="123074" y="1"/>
                    </a:lnTo>
                    <a:close/>
                    <a:moveTo>
                      <a:pt x="123855" y="1"/>
                    </a:moveTo>
                    <a:lnTo>
                      <a:pt x="123855" y="470"/>
                    </a:lnTo>
                    <a:lnTo>
                      <a:pt x="124010" y="470"/>
                    </a:lnTo>
                    <a:lnTo>
                      <a:pt x="124010" y="1"/>
                    </a:lnTo>
                    <a:close/>
                    <a:moveTo>
                      <a:pt x="124793" y="1"/>
                    </a:moveTo>
                    <a:lnTo>
                      <a:pt x="124793" y="470"/>
                    </a:lnTo>
                    <a:lnTo>
                      <a:pt x="124949" y="470"/>
                    </a:lnTo>
                    <a:lnTo>
                      <a:pt x="124949" y="1"/>
                    </a:lnTo>
                    <a:close/>
                    <a:moveTo>
                      <a:pt x="125732" y="1"/>
                    </a:moveTo>
                    <a:lnTo>
                      <a:pt x="125732" y="470"/>
                    </a:lnTo>
                    <a:lnTo>
                      <a:pt x="125888" y="470"/>
                    </a:lnTo>
                    <a:lnTo>
                      <a:pt x="12588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7" name="Google Shape;987;p18"/>
            <p:cNvSpPr/>
            <p:nvPr/>
          </p:nvSpPr>
          <p:spPr>
            <a:xfrm>
              <a:off x="-52675" y="4625650"/>
              <a:ext cx="9268850" cy="263300"/>
            </a:xfrm>
            <a:custGeom>
              <a:avLst/>
              <a:gdLst/>
              <a:ahLst/>
              <a:cxnLst/>
              <a:rect l="l" t="t" r="r" b="b"/>
              <a:pathLst>
                <a:path w="370754" h="10532" extrusionOk="0">
                  <a:moveTo>
                    <a:pt x="0" y="10532"/>
                  </a:moveTo>
                  <a:lnTo>
                    <a:pt x="15800" y="3510"/>
                  </a:lnTo>
                  <a:lnTo>
                    <a:pt x="33705" y="9479"/>
                  </a:lnTo>
                  <a:lnTo>
                    <a:pt x="72677" y="2808"/>
                  </a:lnTo>
                  <a:lnTo>
                    <a:pt x="95849" y="10532"/>
                  </a:lnTo>
                  <a:lnTo>
                    <a:pt x="144299" y="2106"/>
                  </a:lnTo>
                  <a:lnTo>
                    <a:pt x="174142" y="9128"/>
                  </a:lnTo>
                  <a:lnTo>
                    <a:pt x="206794" y="0"/>
                  </a:lnTo>
                  <a:lnTo>
                    <a:pt x="244712" y="9830"/>
                  </a:lnTo>
                  <a:lnTo>
                    <a:pt x="279119" y="2808"/>
                  </a:lnTo>
                  <a:lnTo>
                    <a:pt x="346528" y="8075"/>
                  </a:lnTo>
                  <a:lnTo>
                    <a:pt x="370754" y="2106"/>
                  </a:lnTo>
                </a:path>
              </a:pathLst>
            </a:custGeom>
            <a:noFill/>
            <a:ln w="28575" cap="flat" cmpd="sng">
              <a:solidFill>
                <a:schemeClr val="dk2"/>
              </a:solidFill>
              <a:prstDash val="solid"/>
              <a:round/>
              <a:headEnd type="none" w="med" len="med"/>
              <a:tailEnd type="none" w="med" len="med"/>
            </a:ln>
          </p:spPr>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1089"/>
        <p:cNvGrpSpPr/>
        <p:nvPr/>
      </p:nvGrpSpPr>
      <p:grpSpPr>
        <a:xfrm>
          <a:off x="0" y="0"/>
          <a:ext cx="0" cy="0"/>
          <a:chOff x="0" y="0"/>
          <a:chExt cx="0" cy="0"/>
        </a:xfrm>
      </p:grpSpPr>
      <p:grpSp>
        <p:nvGrpSpPr>
          <p:cNvPr id="1090" name="Google Shape;1090;p22"/>
          <p:cNvGrpSpPr/>
          <p:nvPr/>
        </p:nvGrpSpPr>
        <p:grpSpPr>
          <a:xfrm>
            <a:off x="-8775" y="4246350"/>
            <a:ext cx="9198600" cy="818671"/>
            <a:chOff x="-8775" y="4246350"/>
            <a:chExt cx="9198600" cy="818671"/>
          </a:xfrm>
        </p:grpSpPr>
        <p:grpSp>
          <p:nvGrpSpPr>
            <p:cNvPr id="1091" name="Google Shape;1091;p22"/>
            <p:cNvGrpSpPr/>
            <p:nvPr/>
          </p:nvGrpSpPr>
          <p:grpSpPr>
            <a:xfrm flipH="1">
              <a:off x="-58" y="4267697"/>
              <a:ext cx="9144241" cy="693944"/>
              <a:chOff x="3813375" y="4666275"/>
              <a:chExt cx="3441825" cy="445150"/>
            </a:xfrm>
          </p:grpSpPr>
          <p:sp>
            <p:nvSpPr>
              <p:cNvPr id="1092" name="Google Shape;1092;p22"/>
              <p:cNvSpPr/>
              <p:nvPr/>
            </p:nvSpPr>
            <p:spPr>
              <a:xfrm>
                <a:off x="4404050" y="4792550"/>
                <a:ext cx="32100" cy="318850"/>
              </a:xfrm>
              <a:custGeom>
                <a:avLst/>
                <a:gdLst/>
                <a:ahLst/>
                <a:cxnLst/>
                <a:rect l="l" t="t" r="r" b="b"/>
                <a:pathLst>
                  <a:path w="1284" h="12754" extrusionOk="0">
                    <a:moveTo>
                      <a:pt x="161" y="0"/>
                    </a:moveTo>
                    <a:cubicBezTo>
                      <a:pt x="72" y="0"/>
                      <a:pt x="0" y="171"/>
                      <a:pt x="0" y="383"/>
                    </a:cubicBezTo>
                    <a:lnTo>
                      <a:pt x="0" y="12659"/>
                    </a:lnTo>
                    <a:cubicBezTo>
                      <a:pt x="0" y="12730"/>
                      <a:pt x="8" y="12754"/>
                      <a:pt x="22" y="12754"/>
                    </a:cubicBezTo>
                    <a:cubicBezTo>
                      <a:pt x="50" y="12754"/>
                      <a:pt x="102" y="12659"/>
                      <a:pt x="161" y="12659"/>
                    </a:cubicBezTo>
                    <a:lnTo>
                      <a:pt x="1124" y="12659"/>
                    </a:lnTo>
                    <a:cubicBezTo>
                      <a:pt x="1183" y="12659"/>
                      <a:pt x="1234" y="12754"/>
                      <a:pt x="1262" y="12754"/>
                    </a:cubicBezTo>
                    <a:cubicBezTo>
                      <a:pt x="1275" y="12754"/>
                      <a:pt x="1283" y="12730"/>
                      <a:pt x="1283" y="12659"/>
                    </a:cubicBezTo>
                    <a:lnTo>
                      <a:pt x="1283" y="383"/>
                    </a:lnTo>
                    <a:cubicBezTo>
                      <a:pt x="1283" y="171"/>
                      <a:pt x="1212" y="0"/>
                      <a:pt x="11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22"/>
              <p:cNvSpPr/>
              <p:nvPr/>
            </p:nvSpPr>
            <p:spPr>
              <a:xfrm>
                <a:off x="4456975" y="4934900"/>
                <a:ext cx="25225" cy="176500"/>
              </a:xfrm>
              <a:custGeom>
                <a:avLst/>
                <a:gdLst/>
                <a:ahLst/>
                <a:cxnLst/>
                <a:rect l="l" t="t" r="r" b="b"/>
                <a:pathLst>
                  <a:path w="1009" h="7060" extrusionOk="0">
                    <a:moveTo>
                      <a:pt x="160" y="0"/>
                    </a:moveTo>
                    <a:cubicBezTo>
                      <a:pt x="72" y="0"/>
                      <a:pt x="1" y="171"/>
                      <a:pt x="1" y="384"/>
                    </a:cubicBezTo>
                    <a:lnTo>
                      <a:pt x="1" y="6965"/>
                    </a:lnTo>
                    <a:cubicBezTo>
                      <a:pt x="1" y="7036"/>
                      <a:pt x="9" y="7060"/>
                      <a:pt x="22" y="7060"/>
                    </a:cubicBezTo>
                    <a:cubicBezTo>
                      <a:pt x="50" y="7060"/>
                      <a:pt x="101" y="6965"/>
                      <a:pt x="160" y="6965"/>
                    </a:cubicBezTo>
                    <a:lnTo>
                      <a:pt x="848" y="6965"/>
                    </a:lnTo>
                    <a:cubicBezTo>
                      <a:pt x="908" y="6965"/>
                      <a:pt x="959" y="7060"/>
                      <a:pt x="987" y="7060"/>
                    </a:cubicBezTo>
                    <a:cubicBezTo>
                      <a:pt x="1001" y="7060"/>
                      <a:pt x="1009" y="7036"/>
                      <a:pt x="1009" y="6965"/>
                    </a:cubicBezTo>
                    <a:lnTo>
                      <a:pt x="1009" y="384"/>
                    </a:lnTo>
                    <a:cubicBezTo>
                      <a:pt x="1009" y="171"/>
                      <a:pt x="937"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22"/>
              <p:cNvSpPr/>
              <p:nvPr/>
            </p:nvSpPr>
            <p:spPr>
              <a:xfrm>
                <a:off x="4507475" y="4990225"/>
                <a:ext cx="23225" cy="121175"/>
              </a:xfrm>
              <a:custGeom>
                <a:avLst/>
                <a:gdLst/>
                <a:ahLst/>
                <a:cxnLst/>
                <a:rect l="l" t="t" r="r" b="b"/>
                <a:pathLst>
                  <a:path w="929" h="4847" extrusionOk="0">
                    <a:moveTo>
                      <a:pt x="162" y="0"/>
                    </a:moveTo>
                    <a:cubicBezTo>
                      <a:pt x="74" y="0"/>
                      <a:pt x="1" y="171"/>
                      <a:pt x="1" y="383"/>
                    </a:cubicBezTo>
                    <a:lnTo>
                      <a:pt x="1" y="4752"/>
                    </a:lnTo>
                    <a:cubicBezTo>
                      <a:pt x="1" y="4823"/>
                      <a:pt x="9" y="4847"/>
                      <a:pt x="23" y="4847"/>
                    </a:cubicBezTo>
                    <a:cubicBezTo>
                      <a:pt x="51" y="4847"/>
                      <a:pt x="104" y="4752"/>
                      <a:pt x="162" y="4752"/>
                    </a:cubicBezTo>
                    <a:lnTo>
                      <a:pt x="767" y="4752"/>
                    </a:lnTo>
                    <a:cubicBezTo>
                      <a:pt x="826" y="4752"/>
                      <a:pt x="877" y="4847"/>
                      <a:pt x="905" y="4847"/>
                    </a:cubicBezTo>
                    <a:cubicBezTo>
                      <a:pt x="919" y="4847"/>
                      <a:pt x="927" y="4823"/>
                      <a:pt x="927" y="4752"/>
                    </a:cubicBezTo>
                    <a:lnTo>
                      <a:pt x="929" y="383"/>
                    </a:lnTo>
                    <a:cubicBezTo>
                      <a:pt x="929" y="171"/>
                      <a:pt x="857" y="0"/>
                      <a:pt x="7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22"/>
              <p:cNvSpPr/>
              <p:nvPr/>
            </p:nvSpPr>
            <p:spPr>
              <a:xfrm>
                <a:off x="4555975" y="4849100"/>
                <a:ext cx="25225" cy="262300"/>
              </a:xfrm>
              <a:custGeom>
                <a:avLst/>
                <a:gdLst/>
                <a:ahLst/>
                <a:cxnLst/>
                <a:rect l="l" t="t" r="r" b="b"/>
                <a:pathLst>
                  <a:path w="1009" h="10492" extrusionOk="0">
                    <a:moveTo>
                      <a:pt x="162" y="0"/>
                    </a:moveTo>
                    <a:cubicBezTo>
                      <a:pt x="72" y="0"/>
                      <a:pt x="1" y="171"/>
                      <a:pt x="1" y="384"/>
                    </a:cubicBezTo>
                    <a:lnTo>
                      <a:pt x="1" y="10397"/>
                    </a:lnTo>
                    <a:cubicBezTo>
                      <a:pt x="1" y="10468"/>
                      <a:pt x="9" y="10492"/>
                      <a:pt x="23" y="10492"/>
                    </a:cubicBezTo>
                    <a:cubicBezTo>
                      <a:pt x="50" y="10492"/>
                      <a:pt x="102" y="10397"/>
                      <a:pt x="162" y="10397"/>
                    </a:cubicBezTo>
                    <a:lnTo>
                      <a:pt x="849" y="10397"/>
                    </a:lnTo>
                    <a:cubicBezTo>
                      <a:pt x="908" y="10397"/>
                      <a:pt x="959" y="10492"/>
                      <a:pt x="987" y="10492"/>
                    </a:cubicBezTo>
                    <a:cubicBezTo>
                      <a:pt x="1001" y="10492"/>
                      <a:pt x="1009" y="10468"/>
                      <a:pt x="1009" y="10397"/>
                    </a:cubicBezTo>
                    <a:lnTo>
                      <a:pt x="1009" y="384"/>
                    </a:lnTo>
                    <a:cubicBezTo>
                      <a:pt x="1009" y="171"/>
                      <a:pt x="937" y="0"/>
                      <a:pt x="8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22"/>
              <p:cNvSpPr/>
              <p:nvPr/>
            </p:nvSpPr>
            <p:spPr>
              <a:xfrm>
                <a:off x="4605475" y="4951175"/>
                <a:ext cx="25250" cy="160225"/>
              </a:xfrm>
              <a:custGeom>
                <a:avLst/>
                <a:gdLst/>
                <a:ahLst/>
                <a:cxnLst/>
                <a:rect l="l" t="t" r="r" b="b"/>
                <a:pathLst>
                  <a:path w="1010" h="6409" extrusionOk="0">
                    <a:moveTo>
                      <a:pt x="160" y="0"/>
                    </a:moveTo>
                    <a:cubicBezTo>
                      <a:pt x="72" y="0"/>
                      <a:pt x="1" y="171"/>
                      <a:pt x="1" y="383"/>
                    </a:cubicBezTo>
                    <a:lnTo>
                      <a:pt x="1" y="6314"/>
                    </a:lnTo>
                    <a:cubicBezTo>
                      <a:pt x="1" y="6385"/>
                      <a:pt x="9" y="6409"/>
                      <a:pt x="22" y="6409"/>
                    </a:cubicBezTo>
                    <a:cubicBezTo>
                      <a:pt x="50" y="6409"/>
                      <a:pt x="102" y="6314"/>
                      <a:pt x="160" y="6314"/>
                    </a:cubicBezTo>
                    <a:lnTo>
                      <a:pt x="848" y="6314"/>
                    </a:lnTo>
                    <a:cubicBezTo>
                      <a:pt x="908" y="6314"/>
                      <a:pt x="959" y="6409"/>
                      <a:pt x="987" y="6409"/>
                    </a:cubicBezTo>
                    <a:cubicBezTo>
                      <a:pt x="1001" y="6409"/>
                      <a:pt x="1009" y="6385"/>
                      <a:pt x="1009" y="6314"/>
                    </a:cubicBezTo>
                    <a:lnTo>
                      <a:pt x="1009" y="383"/>
                    </a:lnTo>
                    <a:cubicBezTo>
                      <a:pt x="1009" y="171"/>
                      <a:pt x="938"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22"/>
              <p:cNvSpPr/>
              <p:nvPr/>
            </p:nvSpPr>
            <p:spPr>
              <a:xfrm>
                <a:off x="4654975" y="4972300"/>
                <a:ext cx="25250" cy="139100"/>
              </a:xfrm>
              <a:custGeom>
                <a:avLst/>
                <a:gdLst/>
                <a:ahLst/>
                <a:cxnLst/>
                <a:rect l="l" t="t" r="r" b="b"/>
                <a:pathLst>
                  <a:path w="1010" h="5564" extrusionOk="0">
                    <a:moveTo>
                      <a:pt x="162" y="0"/>
                    </a:moveTo>
                    <a:cubicBezTo>
                      <a:pt x="72" y="0"/>
                      <a:pt x="1" y="173"/>
                      <a:pt x="1" y="384"/>
                    </a:cubicBezTo>
                    <a:lnTo>
                      <a:pt x="1" y="5469"/>
                    </a:lnTo>
                    <a:cubicBezTo>
                      <a:pt x="1" y="5540"/>
                      <a:pt x="9" y="5564"/>
                      <a:pt x="23" y="5564"/>
                    </a:cubicBezTo>
                    <a:cubicBezTo>
                      <a:pt x="51" y="5564"/>
                      <a:pt x="103" y="5469"/>
                      <a:pt x="162" y="5469"/>
                    </a:cubicBezTo>
                    <a:lnTo>
                      <a:pt x="850" y="5469"/>
                    </a:lnTo>
                    <a:cubicBezTo>
                      <a:pt x="908" y="5469"/>
                      <a:pt x="960" y="5564"/>
                      <a:pt x="987" y="5564"/>
                    </a:cubicBezTo>
                    <a:cubicBezTo>
                      <a:pt x="1001" y="5564"/>
                      <a:pt x="1009" y="5540"/>
                      <a:pt x="1009" y="5469"/>
                    </a:cubicBezTo>
                    <a:lnTo>
                      <a:pt x="1009" y="384"/>
                    </a:lnTo>
                    <a:cubicBezTo>
                      <a:pt x="1009" y="173"/>
                      <a:pt x="938" y="0"/>
                      <a:pt x="8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22"/>
              <p:cNvSpPr/>
              <p:nvPr/>
            </p:nvSpPr>
            <p:spPr>
              <a:xfrm>
                <a:off x="4704150" y="4880300"/>
                <a:ext cx="25925" cy="231100"/>
              </a:xfrm>
              <a:custGeom>
                <a:avLst/>
                <a:gdLst/>
                <a:ahLst/>
                <a:cxnLst/>
                <a:rect l="l" t="t" r="r" b="b"/>
                <a:pathLst>
                  <a:path w="1037" h="9244" extrusionOk="0">
                    <a:moveTo>
                      <a:pt x="162" y="1"/>
                    </a:moveTo>
                    <a:cubicBezTo>
                      <a:pt x="74" y="1"/>
                      <a:pt x="1" y="173"/>
                      <a:pt x="1" y="386"/>
                    </a:cubicBezTo>
                    <a:lnTo>
                      <a:pt x="1" y="9149"/>
                    </a:lnTo>
                    <a:cubicBezTo>
                      <a:pt x="1" y="9220"/>
                      <a:pt x="9" y="9244"/>
                      <a:pt x="23" y="9244"/>
                    </a:cubicBezTo>
                    <a:cubicBezTo>
                      <a:pt x="51" y="9244"/>
                      <a:pt x="104" y="9149"/>
                      <a:pt x="162" y="9149"/>
                    </a:cubicBezTo>
                    <a:lnTo>
                      <a:pt x="875" y="9149"/>
                    </a:lnTo>
                    <a:cubicBezTo>
                      <a:pt x="935" y="9149"/>
                      <a:pt x="987" y="9244"/>
                      <a:pt x="1015" y="9244"/>
                    </a:cubicBezTo>
                    <a:cubicBezTo>
                      <a:pt x="1029" y="9244"/>
                      <a:pt x="1037" y="9220"/>
                      <a:pt x="1037" y="9149"/>
                    </a:cubicBezTo>
                    <a:lnTo>
                      <a:pt x="1037" y="386"/>
                    </a:lnTo>
                    <a:cubicBezTo>
                      <a:pt x="1037" y="173"/>
                      <a:pt x="965" y="1"/>
                      <a:pt x="8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22"/>
              <p:cNvSpPr/>
              <p:nvPr/>
            </p:nvSpPr>
            <p:spPr>
              <a:xfrm>
                <a:off x="4752650" y="4850325"/>
                <a:ext cx="27950" cy="261075"/>
              </a:xfrm>
              <a:custGeom>
                <a:avLst/>
                <a:gdLst/>
                <a:ahLst/>
                <a:cxnLst/>
                <a:rect l="l" t="t" r="r" b="b"/>
                <a:pathLst>
                  <a:path w="1118" h="10443" extrusionOk="0">
                    <a:moveTo>
                      <a:pt x="162" y="1"/>
                    </a:moveTo>
                    <a:cubicBezTo>
                      <a:pt x="72" y="1"/>
                      <a:pt x="1" y="171"/>
                      <a:pt x="1" y="384"/>
                    </a:cubicBezTo>
                    <a:lnTo>
                      <a:pt x="1" y="10348"/>
                    </a:lnTo>
                    <a:cubicBezTo>
                      <a:pt x="1" y="10419"/>
                      <a:pt x="9" y="10443"/>
                      <a:pt x="22" y="10443"/>
                    </a:cubicBezTo>
                    <a:cubicBezTo>
                      <a:pt x="50" y="10443"/>
                      <a:pt x="102" y="10348"/>
                      <a:pt x="162" y="10348"/>
                    </a:cubicBezTo>
                    <a:lnTo>
                      <a:pt x="958" y="10348"/>
                    </a:lnTo>
                    <a:cubicBezTo>
                      <a:pt x="1016" y="10348"/>
                      <a:pt x="1068" y="10443"/>
                      <a:pt x="1095" y="10443"/>
                    </a:cubicBezTo>
                    <a:cubicBezTo>
                      <a:pt x="1109" y="10443"/>
                      <a:pt x="1117" y="10419"/>
                      <a:pt x="1117" y="10348"/>
                    </a:cubicBezTo>
                    <a:lnTo>
                      <a:pt x="1117" y="384"/>
                    </a:lnTo>
                    <a:cubicBezTo>
                      <a:pt x="1117" y="171"/>
                      <a:pt x="1046" y="1"/>
                      <a:pt x="9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22"/>
              <p:cNvSpPr/>
              <p:nvPr/>
            </p:nvSpPr>
            <p:spPr>
              <a:xfrm>
                <a:off x="4801475" y="4666275"/>
                <a:ext cx="29300" cy="445125"/>
              </a:xfrm>
              <a:custGeom>
                <a:avLst/>
                <a:gdLst/>
                <a:ahLst/>
                <a:cxnLst/>
                <a:rect l="l" t="t" r="r" b="b"/>
                <a:pathLst>
                  <a:path w="1172" h="17805" extrusionOk="0">
                    <a:moveTo>
                      <a:pt x="161" y="0"/>
                    </a:moveTo>
                    <a:cubicBezTo>
                      <a:pt x="72" y="0"/>
                      <a:pt x="0" y="173"/>
                      <a:pt x="0" y="385"/>
                    </a:cubicBezTo>
                    <a:lnTo>
                      <a:pt x="0" y="17710"/>
                    </a:lnTo>
                    <a:cubicBezTo>
                      <a:pt x="0" y="17781"/>
                      <a:pt x="8" y="17804"/>
                      <a:pt x="22" y="17804"/>
                    </a:cubicBezTo>
                    <a:cubicBezTo>
                      <a:pt x="50" y="17804"/>
                      <a:pt x="102" y="17710"/>
                      <a:pt x="161" y="17710"/>
                    </a:cubicBezTo>
                    <a:lnTo>
                      <a:pt x="1012" y="17710"/>
                    </a:lnTo>
                    <a:cubicBezTo>
                      <a:pt x="1071" y="17710"/>
                      <a:pt x="1122" y="17804"/>
                      <a:pt x="1150" y="17804"/>
                    </a:cubicBezTo>
                    <a:cubicBezTo>
                      <a:pt x="1164" y="17804"/>
                      <a:pt x="1172" y="17781"/>
                      <a:pt x="1172" y="17710"/>
                    </a:cubicBezTo>
                    <a:lnTo>
                      <a:pt x="1172" y="385"/>
                    </a:lnTo>
                    <a:cubicBezTo>
                      <a:pt x="1172" y="173"/>
                      <a:pt x="1100" y="0"/>
                      <a:pt x="10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22"/>
              <p:cNvSpPr/>
              <p:nvPr/>
            </p:nvSpPr>
            <p:spPr>
              <a:xfrm>
                <a:off x="4852350" y="4894150"/>
                <a:ext cx="26600" cy="217250"/>
              </a:xfrm>
              <a:custGeom>
                <a:avLst/>
                <a:gdLst/>
                <a:ahLst/>
                <a:cxnLst/>
                <a:rect l="l" t="t" r="r" b="b"/>
                <a:pathLst>
                  <a:path w="1064" h="8690" extrusionOk="0">
                    <a:moveTo>
                      <a:pt x="161" y="1"/>
                    </a:moveTo>
                    <a:cubicBezTo>
                      <a:pt x="72" y="1"/>
                      <a:pt x="0" y="173"/>
                      <a:pt x="0" y="384"/>
                    </a:cubicBezTo>
                    <a:lnTo>
                      <a:pt x="0" y="8595"/>
                    </a:lnTo>
                    <a:cubicBezTo>
                      <a:pt x="0" y="8666"/>
                      <a:pt x="8" y="8690"/>
                      <a:pt x="22" y="8690"/>
                    </a:cubicBezTo>
                    <a:cubicBezTo>
                      <a:pt x="50" y="8690"/>
                      <a:pt x="102" y="8595"/>
                      <a:pt x="161" y="8595"/>
                    </a:cubicBezTo>
                    <a:lnTo>
                      <a:pt x="902" y="8595"/>
                    </a:lnTo>
                    <a:cubicBezTo>
                      <a:pt x="961" y="8595"/>
                      <a:pt x="1013" y="8690"/>
                      <a:pt x="1041" y="8690"/>
                    </a:cubicBezTo>
                    <a:cubicBezTo>
                      <a:pt x="1055" y="8690"/>
                      <a:pt x="1063" y="8666"/>
                      <a:pt x="1063" y="8595"/>
                    </a:cubicBezTo>
                    <a:lnTo>
                      <a:pt x="1063" y="384"/>
                    </a:lnTo>
                    <a:cubicBezTo>
                      <a:pt x="1063" y="173"/>
                      <a:pt x="990" y="1"/>
                      <a:pt x="9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22"/>
              <p:cNvSpPr/>
              <p:nvPr/>
            </p:nvSpPr>
            <p:spPr>
              <a:xfrm>
                <a:off x="4900500" y="4887650"/>
                <a:ext cx="29275" cy="223750"/>
              </a:xfrm>
              <a:custGeom>
                <a:avLst/>
                <a:gdLst/>
                <a:ahLst/>
                <a:cxnLst/>
                <a:rect l="l" t="t" r="r" b="b"/>
                <a:pathLst>
                  <a:path w="1171" h="8950" extrusionOk="0">
                    <a:moveTo>
                      <a:pt x="160" y="0"/>
                    </a:moveTo>
                    <a:cubicBezTo>
                      <a:pt x="72" y="0"/>
                      <a:pt x="1" y="173"/>
                      <a:pt x="1" y="383"/>
                    </a:cubicBezTo>
                    <a:lnTo>
                      <a:pt x="1" y="8855"/>
                    </a:lnTo>
                    <a:cubicBezTo>
                      <a:pt x="1" y="8926"/>
                      <a:pt x="9" y="8950"/>
                      <a:pt x="23" y="8950"/>
                    </a:cubicBezTo>
                    <a:cubicBezTo>
                      <a:pt x="50" y="8950"/>
                      <a:pt x="102" y="8855"/>
                      <a:pt x="160" y="8855"/>
                    </a:cubicBezTo>
                    <a:lnTo>
                      <a:pt x="1009" y="8855"/>
                    </a:lnTo>
                    <a:cubicBezTo>
                      <a:pt x="1069" y="8855"/>
                      <a:pt x="1121" y="8950"/>
                      <a:pt x="1149" y="8950"/>
                    </a:cubicBezTo>
                    <a:cubicBezTo>
                      <a:pt x="1163" y="8950"/>
                      <a:pt x="1171" y="8926"/>
                      <a:pt x="1171" y="8855"/>
                    </a:cubicBezTo>
                    <a:lnTo>
                      <a:pt x="1171" y="383"/>
                    </a:lnTo>
                    <a:cubicBezTo>
                      <a:pt x="1171" y="173"/>
                      <a:pt x="1099" y="0"/>
                      <a:pt x="10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22"/>
              <p:cNvSpPr/>
              <p:nvPr/>
            </p:nvSpPr>
            <p:spPr>
              <a:xfrm>
                <a:off x="4950700" y="5004850"/>
                <a:ext cx="27925" cy="106550"/>
              </a:xfrm>
              <a:custGeom>
                <a:avLst/>
                <a:gdLst/>
                <a:ahLst/>
                <a:cxnLst/>
                <a:rect l="l" t="t" r="r" b="b"/>
                <a:pathLst>
                  <a:path w="1117" h="4262" extrusionOk="0">
                    <a:moveTo>
                      <a:pt x="160" y="0"/>
                    </a:moveTo>
                    <a:cubicBezTo>
                      <a:pt x="72" y="0"/>
                      <a:pt x="0" y="172"/>
                      <a:pt x="0" y="385"/>
                    </a:cubicBezTo>
                    <a:lnTo>
                      <a:pt x="0" y="4167"/>
                    </a:lnTo>
                    <a:cubicBezTo>
                      <a:pt x="0" y="4238"/>
                      <a:pt x="8" y="4262"/>
                      <a:pt x="22" y="4262"/>
                    </a:cubicBezTo>
                    <a:cubicBezTo>
                      <a:pt x="50" y="4262"/>
                      <a:pt x="101" y="4167"/>
                      <a:pt x="160" y="4167"/>
                    </a:cubicBezTo>
                    <a:lnTo>
                      <a:pt x="956" y="4167"/>
                    </a:lnTo>
                    <a:cubicBezTo>
                      <a:pt x="1014" y="4167"/>
                      <a:pt x="1066" y="4262"/>
                      <a:pt x="1095" y="4262"/>
                    </a:cubicBezTo>
                    <a:cubicBezTo>
                      <a:pt x="1109" y="4262"/>
                      <a:pt x="1117" y="4238"/>
                      <a:pt x="1117" y="4167"/>
                    </a:cubicBezTo>
                    <a:lnTo>
                      <a:pt x="1117" y="385"/>
                    </a:lnTo>
                    <a:cubicBezTo>
                      <a:pt x="1117" y="172"/>
                      <a:pt x="1044" y="0"/>
                      <a:pt x="9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22"/>
              <p:cNvSpPr/>
              <p:nvPr/>
            </p:nvSpPr>
            <p:spPr>
              <a:xfrm>
                <a:off x="5001200" y="4861600"/>
                <a:ext cx="25925" cy="249800"/>
              </a:xfrm>
              <a:custGeom>
                <a:avLst/>
                <a:gdLst/>
                <a:ahLst/>
                <a:cxnLst/>
                <a:rect l="l" t="t" r="r" b="b"/>
                <a:pathLst>
                  <a:path w="1037" h="9992" extrusionOk="0">
                    <a:moveTo>
                      <a:pt x="160" y="1"/>
                    </a:moveTo>
                    <a:cubicBezTo>
                      <a:pt x="72" y="1"/>
                      <a:pt x="1" y="171"/>
                      <a:pt x="1" y="384"/>
                    </a:cubicBezTo>
                    <a:lnTo>
                      <a:pt x="1" y="9897"/>
                    </a:lnTo>
                    <a:cubicBezTo>
                      <a:pt x="1" y="9968"/>
                      <a:pt x="9" y="9992"/>
                      <a:pt x="23" y="9992"/>
                    </a:cubicBezTo>
                    <a:cubicBezTo>
                      <a:pt x="50" y="9992"/>
                      <a:pt x="102" y="9897"/>
                      <a:pt x="160" y="9897"/>
                    </a:cubicBezTo>
                    <a:lnTo>
                      <a:pt x="875" y="9897"/>
                    </a:lnTo>
                    <a:cubicBezTo>
                      <a:pt x="934" y="9897"/>
                      <a:pt x="986" y="9992"/>
                      <a:pt x="1014" y="9992"/>
                    </a:cubicBezTo>
                    <a:cubicBezTo>
                      <a:pt x="1029" y="9992"/>
                      <a:pt x="1037" y="9968"/>
                      <a:pt x="1037" y="9897"/>
                    </a:cubicBezTo>
                    <a:lnTo>
                      <a:pt x="1037" y="384"/>
                    </a:lnTo>
                    <a:cubicBezTo>
                      <a:pt x="1037" y="171"/>
                      <a:pt x="963" y="1"/>
                      <a:pt x="8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22"/>
              <p:cNvSpPr/>
              <p:nvPr/>
            </p:nvSpPr>
            <p:spPr>
              <a:xfrm>
                <a:off x="3813375" y="4934850"/>
                <a:ext cx="25250" cy="176550"/>
              </a:xfrm>
              <a:custGeom>
                <a:avLst/>
                <a:gdLst/>
                <a:ahLst/>
                <a:cxnLst/>
                <a:rect l="l" t="t" r="r" b="b"/>
                <a:pathLst>
                  <a:path w="1010" h="7062" extrusionOk="0">
                    <a:moveTo>
                      <a:pt x="162" y="1"/>
                    </a:moveTo>
                    <a:cubicBezTo>
                      <a:pt x="72" y="1"/>
                      <a:pt x="1" y="173"/>
                      <a:pt x="1" y="384"/>
                    </a:cubicBezTo>
                    <a:lnTo>
                      <a:pt x="1" y="6967"/>
                    </a:lnTo>
                    <a:cubicBezTo>
                      <a:pt x="1" y="7038"/>
                      <a:pt x="9" y="7062"/>
                      <a:pt x="23" y="7062"/>
                    </a:cubicBezTo>
                    <a:cubicBezTo>
                      <a:pt x="51" y="7062"/>
                      <a:pt x="103" y="6967"/>
                      <a:pt x="162" y="6967"/>
                    </a:cubicBezTo>
                    <a:lnTo>
                      <a:pt x="850" y="6967"/>
                    </a:lnTo>
                    <a:cubicBezTo>
                      <a:pt x="908" y="6967"/>
                      <a:pt x="960" y="7062"/>
                      <a:pt x="987" y="7062"/>
                    </a:cubicBezTo>
                    <a:cubicBezTo>
                      <a:pt x="1001" y="7062"/>
                      <a:pt x="1009" y="7038"/>
                      <a:pt x="1009" y="6967"/>
                    </a:cubicBezTo>
                    <a:lnTo>
                      <a:pt x="1009" y="384"/>
                    </a:lnTo>
                    <a:cubicBezTo>
                      <a:pt x="1009" y="173"/>
                      <a:pt x="938" y="1"/>
                      <a:pt x="8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22"/>
              <p:cNvSpPr/>
              <p:nvPr/>
            </p:nvSpPr>
            <p:spPr>
              <a:xfrm>
                <a:off x="3863925" y="4990225"/>
                <a:ext cx="23175" cy="121175"/>
              </a:xfrm>
              <a:custGeom>
                <a:avLst/>
                <a:gdLst/>
                <a:ahLst/>
                <a:cxnLst/>
                <a:rect l="l" t="t" r="r" b="b"/>
                <a:pathLst>
                  <a:path w="927" h="4847" extrusionOk="0">
                    <a:moveTo>
                      <a:pt x="162" y="0"/>
                    </a:moveTo>
                    <a:cubicBezTo>
                      <a:pt x="72" y="0"/>
                      <a:pt x="1" y="171"/>
                      <a:pt x="1" y="383"/>
                    </a:cubicBezTo>
                    <a:lnTo>
                      <a:pt x="1" y="4752"/>
                    </a:lnTo>
                    <a:cubicBezTo>
                      <a:pt x="1" y="4823"/>
                      <a:pt x="9" y="4847"/>
                      <a:pt x="23" y="4847"/>
                    </a:cubicBezTo>
                    <a:cubicBezTo>
                      <a:pt x="51" y="4847"/>
                      <a:pt x="102" y="4752"/>
                      <a:pt x="162" y="4752"/>
                    </a:cubicBezTo>
                    <a:lnTo>
                      <a:pt x="767" y="4752"/>
                    </a:lnTo>
                    <a:cubicBezTo>
                      <a:pt x="826" y="4752"/>
                      <a:pt x="877" y="4847"/>
                      <a:pt x="905" y="4847"/>
                    </a:cubicBezTo>
                    <a:cubicBezTo>
                      <a:pt x="919" y="4847"/>
                      <a:pt x="927" y="4823"/>
                      <a:pt x="927" y="4752"/>
                    </a:cubicBezTo>
                    <a:lnTo>
                      <a:pt x="927" y="383"/>
                    </a:lnTo>
                    <a:cubicBezTo>
                      <a:pt x="927" y="171"/>
                      <a:pt x="855" y="0"/>
                      <a:pt x="7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22"/>
              <p:cNvSpPr/>
              <p:nvPr/>
            </p:nvSpPr>
            <p:spPr>
              <a:xfrm>
                <a:off x="3912425" y="4849100"/>
                <a:ext cx="25225" cy="262300"/>
              </a:xfrm>
              <a:custGeom>
                <a:avLst/>
                <a:gdLst/>
                <a:ahLst/>
                <a:cxnLst/>
                <a:rect l="l" t="t" r="r" b="b"/>
                <a:pathLst>
                  <a:path w="1009" h="10492" extrusionOk="0">
                    <a:moveTo>
                      <a:pt x="160" y="0"/>
                    </a:moveTo>
                    <a:cubicBezTo>
                      <a:pt x="72" y="0"/>
                      <a:pt x="1" y="171"/>
                      <a:pt x="1" y="384"/>
                    </a:cubicBezTo>
                    <a:lnTo>
                      <a:pt x="1" y="10397"/>
                    </a:lnTo>
                    <a:cubicBezTo>
                      <a:pt x="1" y="10468"/>
                      <a:pt x="8" y="10492"/>
                      <a:pt x="22" y="10492"/>
                    </a:cubicBezTo>
                    <a:cubicBezTo>
                      <a:pt x="50" y="10492"/>
                      <a:pt x="101" y="10397"/>
                      <a:pt x="160" y="10397"/>
                    </a:cubicBezTo>
                    <a:lnTo>
                      <a:pt x="848" y="10397"/>
                    </a:lnTo>
                    <a:cubicBezTo>
                      <a:pt x="907" y="10397"/>
                      <a:pt x="959" y="10492"/>
                      <a:pt x="987" y="10492"/>
                    </a:cubicBezTo>
                    <a:cubicBezTo>
                      <a:pt x="1001" y="10492"/>
                      <a:pt x="1009" y="10468"/>
                      <a:pt x="1009" y="10397"/>
                    </a:cubicBezTo>
                    <a:lnTo>
                      <a:pt x="1009" y="384"/>
                    </a:lnTo>
                    <a:cubicBezTo>
                      <a:pt x="1009" y="171"/>
                      <a:pt x="936"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22"/>
              <p:cNvSpPr/>
              <p:nvPr/>
            </p:nvSpPr>
            <p:spPr>
              <a:xfrm>
                <a:off x="3961925" y="4951125"/>
                <a:ext cx="25225" cy="160275"/>
              </a:xfrm>
              <a:custGeom>
                <a:avLst/>
                <a:gdLst/>
                <a:ahLst/>
                <a:cxnLst/>
                <a:rect l="l" t="t" r="r" b="b"/>
                <a:pathLst>
                  <a:path w="1009" h="6411" extrusionOk="0">
                    <a:moveTo>
                      <a:pt x="160" y="0"/>
                    </a:moveTo>
                    <a:cubicBezTo>
                      <a:pt x="72" y="0"/>
                      <a:pt x="1" y="173"/>
                      <a:pt x="1" y="384"/>
                    </a:cubicBezTo>
                    <a:lnTo>
                      <a:pt x="1" y="6316"/>
                    </a:lnTo>
                    <a:cubicBezTo>
                      <a:pt x="1" y="6387"/>
                      <a:pt x="9" y="6411"/>
                      <a:pt x="22" y="6411"/>
                    </a:cubicBezTo>
                    <a:cubicBezTo>
                      <a:pt x="50" y="6411"/>
                      <a:pt x="101" y="6316"/>
                      <a:pt x="160" y="6316"/>
                    </a:cubicBezTo>
                    <a:lnTo>
                      <a:pt x="848" y="6316"/>
                    </a:lnTo>
                    <a:cubicBezTo>
                      <a:pt x="907" y="6316"/>
                      <a:pt x="959" y="6411"/>
                      <a:pt x="987" y="6411"/>
                    </a:cubicBezTo>
                    <a:cubicBezTo>
                      <a:pt x="1001" y="6411"/>
                      <a:pt x="1009" y="6387"/>
                      <a:pt x="1009" y="6316"/>
                    </a:cubicBezTo>
                    <a:lnTo>
                      <a:pt x="1009" y="384"/>
                    </a:lnTo>
                    <a:cubicBezTo>
                      <a:pt x="1009" y="173"/>
                      <a:pt x="937"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22"/>
              <p:cNvSpPr/>
              <p:nvPr/>
            </p:nvSpPr>
            <p:spPr>
              <a:xfrm>
                <a:off x="4011425" y="4972300"/>
                <a:ext cx="25225" cy="139100"/>
              </a:xfrm>
              <a:custGeom>
                <a:avLst/>
                <a:gdLst/>
                <a:ahLst/>
                <a:cxnLst/>
                <a:rect l="l" t="t" r="r" b="b"/>
                <a:pathLst>
                  <a:path w="1009" h="5564" extrusionOk="0">
                    <a:moveTo>
                      <a:pt x="160" y="0"/>
                    </a:moveTo>
                    <a:cubicBezTo>
                      <a:pt x="72" y="0"/>
                      <a:pt x="1" y="173"/>
                      <a:pt x="1" y="384"/>
                    </a:cubicBezTo>
                    <a:lnTo>
                      <a:pt x="1" y="5469"/>
                    </a:lnTo>
                    <a:cubicBezTo>
                      <a:pt x="1" y="5540"/>
                      <a:pt x="9" y="5564"/>
                      <a:pt x="22" y="5564"/>
                    </a:cubicBezTo>
                    <a:cubicBezTo>
                      <a:pt x="50" y="5564"/>
                      <a:pt x="101" y="5469"/>
                      <a:pt x="160" y="5469"/>
                    </a:cubicBezTo>
                    <a:lnTo>
                      <a:pt x="848" y="5469"/>
                    </a:lnTo>
                    <a:cubicBezTo>
                      <a:pt x="907" y="5469"/>
                      <a:pt x="959" y="5564"/>
                      <a:pt x="987" y="5564"/>
                    </a:cubicBezTo>
                    <a:cubicBezTo>
                      <a:pt x="1001" y="5564"/>
                      <a:pt x="1009" y="5540"/>
                      <a:pt x="1009" y="5469"/>
                    </a:cubicBezTo>
                    <a:lnTo>
                      <a:pt x="1009" y="384"/>
                    </a:lnTo>
                    <a:cubicBezTo>
                      <a:pt x="1009" y="173"/>
                      <a:pt x="937"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22"/>
              <p:cNvSpPr/>
              <p:nvPr/>
            </p:nvSpPr>
            <p:spPr>
              <a:xfrm>
                <a:off x="4060600" y="4880300"/>
                <a:ext cx="25925" cy="231100"/>
              </a:xfrm>
              <a:custGeom>
                <a:avLst/>
                <a:gdLst/>
                <a:ahLst/>
                <a:cxnLst/>
                <a:rect l="l" t="t" r="r" b="b"/>
                <a:pathLst>
                  <a:path w="1037" h="9244" extrusionOk="0">
                    <a:moveTo>
                      <a:pt x="162" y="1"/>
                    </a:moveTo>
                    <a:cubicBezTo>
                      <a:pt x="74" y="1"/>
                      <a:pt x="1" y="173"/>
                      <a:pt x="1" y="386"/>
                    </a:cubicBezTo>
                    <a:lnTo>
                      <a:pt x="1" y="9149"/>
                    </a:lnTo>
                    <a:cubicBezTo>
                      <a:pt x="1" y="9220"/>
                      <a:pt x="9" y="9244"/>
                      <a:pt x="23" y="9244"/>
                    </a:cubicBezTo>
                    <a:cubicBezTo>
                      <a:pt x="51" y="9244"/>
                      <a:pt x="103" y="9149"/>
                      <a:pt x="162" y="9149"/>
                    </a:cubicBezTo>
                    <a:lnTo>
                      <a:pt x="875" y="9149"/>
                    </a:lnTo>
                    <a:cubicBezTo>
                      <a:pt x="935" y="9149"/>
                      <a:pt x="987" y="9244"/>
                      <a:pt x="1015" y="9244"/>
                    </a:cubicBezTo>
                    <a:cubicBezTo>
                      <a:pt x="1029" y="9244"/>
                      <a:pt x="1037" y="9220"/>
                      <a:pt x="1037" y="9149"/>
                    </a:cubicBezTo>
                    <a:lnTo>
                      <a:pt x="1035" y="386"/>
                    </a:lnTo>
                    <a:cubicBezTo>
                      <a:pt x="1035" y="173"/>
                      <a:pt x="963" y="1"/>
                      <a:pt x="8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22"/>
              <p:cNvSpPr/>
              <p:nvPr/>
            </p:nvSpPr>
            <p:spPr>
              <a:xfrm>
                <a:off x="4109100" y="4850325"/>
                <a:ext cx="27925" cy="261075"/>
              </a:xfrm>
              <a:custGeom>
                <a:avLst/>
                <a:gdLst/>
                <a:ahLst/>
                <a:cxnLst/>
                <a:rect l="l" t="t" r="r" b="b"/>
                <a:pathLst>
                  <a:path w="1117" h="10443" extrusionOk="0">
                    <a:moveTo>
                      <a:pt x="160" y="1"/>
                    </a:moveTo>
                    <a:cubicBezTo>
                      <a:pt x="72" y="1"/>
                      <a:pt x="0" y="173"/>
                      <a:pt x="0" y="386"/>
                    </a:cubicBezTo>
                    <a:lnTo>
                      <a:pt x="0" y="10348"/>
                    </a:lnTo>
                    <a:cubicBezTo>
                      <a:pt x="0" y="10419"/>
                      <a:pt x="8" y="10443"/>
                      <a:pt x="22" y="10443"/>
                    </a:cubicBezTo>
                    <a:cubicBezTo>
                      <a:pt x="50" y="10443"/>
                      <a:pt x="101" y="10348"/>
                      <a:pt x="160" y="10348"/>
                    </a:cubicBezTo>
                    <a:lnTo>
                      <a:pt x="956" y="10348"/>
                    </a:lnTo>
                    <a:cubicBezTo>
                      <a:pt x="1016" y="10348"/>
                      <a:pt x="1067" y="10443"/>
                      <a:pt x="1095" y="10443"/>
                    </a:cubicBezTo>
                    <a:cubicBezTo>
                      <a:pt x="1109" y="10443"/>
                      <a:pt x="1117" y="10419"/>
                      <a:pt x="1117" y="10348"/>
                    </a:cubicBezTo>
                    <a:lnTo>
                      <a:pt x="1117" y="386"/>
                    </a:lnTo>
                    <a:cubicBezTo>
                      <a:pt x="1117" y="173"/>
                      <a:pt x="1045" y="1"/>
                      <a:pt x="9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22"/>
              <p:cNvSpPr/>
              <p:nvPr/>
            </p:nvSpPr>
            <p:spPr>
              <a:xfrm>
                <a:off x="4157900" y="4666325"/>
                <a:ext cx="29325" cy="445075"/>
              </a:xfrm>
              <a:custGeom>
                <a:avLst/>
                <a:gdLst/>
                <a:ahLst/>
                <a:cxnLst/>
                <a:rect l="l" t="t" r="r" b="b"/>
                <a:pathLst>
                  <a:path w="1173" h="17803" extrusionOk="0">
                    <a:moveTo>
                      <a:pt x="160" y="0"/>
                    </a:moveTo>
                    <a:cubicBezTo>
                      <a:pt x="72" y="0"/>
                      <a:pt x="1" y="171"/>
                      <a:pt x="1" y="383"/>
                    </a:cubicBezTo>
                    <a:lnTo>
                      <a:pt x="1" y="17708"/>
                    </a:lnTo>
                    <a:cubicBezTo>
                      <a:pt x="1" y="17779"/>
                      <a:pt x="9" y="17803"/>
                      <a:pt x="23" y="17803"/>
                    </a:cubicBezTo>
                    <a:cubicBezTo>
                      <a:pt x="50" y="17803"/>
                      <a:pt x="102" y="17708"/>
                      <a:pt x="160" y="17708"/>
                    </a:cubicBezTo>
                    <a:lnTo>
                      <a:pt x="1011" y="17708"/>
                    </a:lnTo>
                    <a:cubicBezTo>
                      <a:pt x="1071" y="17708"/>
                      <a:pt x="1123" y="17803"/>
                      <a:pt x="1151" y="17803"/>
                    </a:cubicBezTo>
                    <a:cubicBezTo>
                      <a:pt x="1165" y="17803"/>
                      <a:pt x="1172" y="17779"/>
                      <a:pt x="1172" y="17708"/>
                    </a:cubicBezTo>
                    <a:lnTo>
                      <a:pt x="1172" y="383"/>
                    </a:lnTo>
                    <a:cubicBezTo>
                      <a:pt x="1172" y="171"/>
                      <a:pt x="1099" y="0"/>
                      <a:pt x="10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22"/>
              <p:cNvSpPr/>
              <p:nvPr/>
            </p:nvSpPr>
            <p:spPr>
              <a:xfrm>
                <a:off x="4208800" y="4894150"/>
                <a:ext cx="26550" cy="217250"/>
              </a:xfrm>
              <a:custGeom>
                <a:avLst/>
                <a:gdLst/>
                <a:ahLst/>
                <a:cxnLst/>
                <a:rect l="l" t="t" r="r" b="b"/>
                <a:pathLst>
                  <a:path w="1062" h="8690" extrusionOk="0">
                    <a:moveTo>
                      <a:pt x="160" y="1"/>
                    </a:moveTo>
                    <a:cubicBezTo>
                      <a:pt x="72" y="1"/>
                      <a:pt x="0" y="173"/>
                      <a:pt x="0" y="384"/>
                    </a:cubicBezTo>
                    <a:lnTo>
                      <a:pt x="0" y="8595"/>
                    </a:lnTo>
                    <a:cubicBezTo>
                      <a:pt x="0" y="8666"/>
                      <a:pt x="8" y="8690"/>
                      <a:pt x="22" y="8690"/>
                    </a:cubicBezTo>
                    <a:cubicBezTo>
                      <a:pt x="50" y="8690"/>
                      <a:pt x="101" y="8595"/>
                      <a:pt x="160" y="8595"/>
                    </a:cubicBezTo>
                    <a:lnTo>
                      <a:pt x="902" y="8595"/>
                    </a:lnTo>
                    <a:cubicBezTo>
                      <a:pt x="961" y="8595"/>
                      <a:pt x="1012" y="8690"/>
                      <a:pt x="1040" y="8690"/>
                    </a:cubicBezTo>
                    <a:cubicBezTo>
                      <a:pt x="1054" y="8690"/>
                      <a:pt x="1062" y="8666"/>
                      <a:pt x="1062" y="8595"/>
                    </a:cubicBezTo>
                    <a:lnTo>
                      <a:pt x="1062" y="384"/>
                    </a:lnTo>
                    <a:cubicBezTo>
                      <a:pt x="1062" y="173"/>
                      <a:pt x="990" y="1"/>
                      <a:pt x="9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22"/>
              <p:cNvSpPr/>
              <p:nvPr/>
            </p:nvSpPr>
            <p:spPr>
              <a:xfrm>
                <a:off x="4256925" y="4887700"/>
                <a:ext cx="29300" cy="223700"/>
              </a:xfrm>
              <a:custGeom>
                <a:avLst/>
                <a:gdLst/>
                <a:ahLst/>
                <a:cxnLst/>
                <a:rect l="l" t="t" r="r" b="b"/>
                <a:pathLst>
                  <a:path w="1172" h="8948" extrusionOk="0">
                    <a:moveTo>
                      <a:pt x="161" y="0"/>
                    </a:moveTo>
                    <a:cubicBezTo>
                      <a:pt x="72" y="0"/>
                      <a:pt x="0" y="171"/>
                      <a:pt x="0" y="383"/>
                    </a:cubicBezTo>
                    <a:lnTo>
                      <a:pt x="0" y="8853"/>
                    </a:lnTo>
                    <a:cubicBezTo>
                      <a:pt x="0" y="8924"/>
                      <a:pt x="8" y="8948"/>
                      <a:pt x="22" y="8948"/>
                    </a:cubicBezTo>
                    <a:cubicBezTo>
                      <a:pt x="50" y="8948"/>
                      <a:pt x="101" y="8853"/>
                      <a:pt x="161" y="8853"/>
                    </a:cubicBezTo>
                    <a:lnTo>
                      <a:pt x="1010" y="8853"/>
                    </a:lnTo>
                    <a:cubicBezTo>
                      <a:pt x="1070" y="8853"/>
                      <a:pt x="1122" y="8948"/>
                      <a:pt x="1150" y="8948"/>
                    </a:cubicBezTo>
                    <a:cubicBezTo>
                      <a:pt x="1164" y="8948"/>
                      <a:pt x="1172" y="8924"/>
                      <a:pt x="1172" y="8853"/>
                    </a:cubicBezTo>
                    <a:lnTo>
                      <a:pt x="1172" y="383"/>
                    </a:lnTo>
                    <a:cubicBezTo>
                      <a:pt x="1172" y="171"/>
                      <a:pt x="1100" y="0"/>
                      <a:pt x="10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22"/>
              <p:cNvSpPr/>
              <p:nvPr/>
            </p:nvSpPr>
            <p:spPr>
              <a:xfrm>
                <a:off x="4307150" y="5004850"/>
                <a:ext cx="27925" cy="106550"/>
              </a:xfrm>
              <a:custGeom>
                <a:avLst/>
                <a:gdLst/>
                <a:ahLst/>
                <a:cxnLst/>
                <a:rect l="l" t="t" r="r" b="b"/>
                <a:pathLst>
                  <a:path w="1117" h="4262" extrusionOk="0">
                    <a:moveTo>
                      <a:pt x="160" y="0"/>
                    </a:moveTo>
                    <a:cubicBezTo>
                      <a:pt x="72" y="0"/>
                      <a:pt x="0" y="172"/>
                      <a:pt x="0" y="385"/>
                    </a:cubicBezTo>
                    <a:lnTo>
                      <a:pt x="0" y="4167"/>
                    </a:lnTo>
                    <a:cubicBezTo>
                      <a:pt x="0" y="4238"/>
                      <a:pt x="8" y="4262"/>
                      <a:pt x="22" y="4262"/>
                    </a:cubicBezTo>
                    <a:cubicBezTo>
                      <a:pt x="50" y="4262"/>
                      <a:pt x="101" y="4167"/>
                      <a:pt x="160" y="4167"/>
                    </a:cubicBezTo>
                    <a:lnTo>
                      <a:pt x="956" y="4167"/>
                    </a:lnTo>
                    <a:cubicBezTo>
                      <a:pt x="1015" y="4167"/>
                      <a:pt x="1067" y="4262"/>
                      <a:pt x="1095" y="4262"/>
                    </a:cubicBezTo>
                    <a:cubicBezTo>
                      <a:pt x="1109" y="4262"/>
                      <a:pt x="1117" y="4238"/>
                      <a:pt x="1117" y="4167"/>
                    </a:cubicBezTo>
                    <a:lnTo>
                      <a:pt x="1117" y="385"/>
                    </a:lnTo>
                    <a:cubicBezTo>
                      <a:pt x="1117" y="172"/>
                      <a:pt x="1045" y="0"/>
                      <a:pt x="9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22"/>
              <p:cNvSpPr/>
              <p:nvPr/>
            </p:nvSpPr>
            <p:spPr>
              <a:xfrm>
                <a:off x="4357650" y="4861600"/>
                <a:ext cx="25875" cy="249800"/>
              </a:xfrm>
              <a:custGeom>
                <a:avLst/>
                <a:gdLst/>
                <a:ahLst/>
                <a:cxnLst/>
                <a:rect l="l" t="t" r="r" b="b"/>
                <a:pathLst>
                  <a:path w="1035" h="9992" extrusionOk="0">
                    <a:moveTo>
                      <a:pt x="160" y="1"/>
                    </a:moveTo>
                    <a:cubicBezTo>
                      <a:pt x="72" y="1"/>
                      <a:pt x="1" y="173"/>
                      <a:pt x="1" y="386"/>
                    </a:cubicBezTo>
                    <a:lnTo>
                      <a:pt x="1" y="9897"/>
                    </a:lnTo>
                    <a:cubicBezTo>
                      <a:pt x="1" y="9968"/>
                      <a:pt x="9" y="9992"/>
                      <a:pt x="23" y="9992"/>
                    </a:cubicBezTo>
                    <a:cubicBezTo>
                      <a:pt x="50" y="9992"/>
                      <a:pt x="102" y="9897"/>
                      <a:pt x="160" y="9897"/>
                    </a:cubicBezTo>
                    <a:lnTo>
                      <a:pt x="875" y="9897"/>
                    </a:lnTo>
                    <a:cubicBezTo>
                      <a:pt x="934" y="9897"/>
                      <a:pt x="985" y="9992"/>
                      <a:pt x="1013" y="9992"/>
                    </a:cubicBezTo>
                    <a:cubicBezTo>
                      <a:pt x="1027" y="9992"/>
                      <a:pt x="1035" y="9968"/>
                      <a:pt x="1035" y="9897"/>
                    </a:cubicBezTo>
                    <a:lnTo>
                      <a:pt x="1035" y="386"/>
                    </a:lnTo>
                    <a:cubicBezTo>
                      <a:pt x="1035" y="173"/>
                      <a:pt x="963" y="1"/>
                      <a:pt x="8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22"/>
              <p:cNvSpPr/>
              <p:nvPr/>
            </p:nvSpPr>
            <p:spPr>
              <a:xfrm>
                <a:off x="5097150" y="4792550"/>
                <a:ext cx="32100" cy="318850"/>
              </a:xfrm>
              <a:custGeom>
                <a:avLst/>
                <a:gdLst/>
                <a:ahLst/>
                <a:cxnLst/>
                <a:rect l="l" t="t" r="r" b="b"/>
                <a:pathLst>
                  <a:path w="1284" h="12754" extrusionOk="0">
                    <a:moveTo>
                      <a:pt x="160" y="0"/>
                    </a:moveTo>
                    <a:cubicBezTo>
                      <a:pt x="72" y="0"/>
                      <a:pt x="0" y="171"/>
                      <a:pt x="0" y="383"/>
                    </a:cubicBezTo>
                    <a:lnTo>
                      <a:pt x="0" y="12659"/>
                    </a:lnTo>
                    <a:cubicBezTo>
                      <a:pt x="0" y="12730"/>
                      <a:pt x="8" y="12754"/>
                      <a:pt x="22" y="12754"/>
                    </a:cubicBezTo>
                    <a:cubicBezTo>
                      <a:pt x="50" y="12754"/>
                      <a:pt x="101" y="12659"/>
                      <a:pt x="160" y="12659"/>
                    </a:cubicBezTo>
                    <a:lnTo>
                      <a:pt x="1122" y="12659"/>
                    </a:lnTo>
                    <a:cubicBezTo>
                      <a:pt x="1182" y="12659"/>
                      <a:pt x="1234" y="12754"/>
                      <a:pt x="1262" y="12754"/>
                    </a:cubicBezTo>
                    <a:cubicBezTo>
                      <a:pt x="1275" y="12754"/>
                      <a:pt x="1283" y="12730"/>
                      <a:pt x="1283" y="12659"/>
                    </a:cubicBezTo>
                    <a:lnTo>
                      <a:pt x="1283" y="383"/>
                    </a:lnTo>
                    <a:cubicBezTo>
                      <a:pt x="1283" y="171"/>
                      <a:pt x="1212" y="0"/>
                      <a:pt x="11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22"/>
              <p:cNvSpPr/>
              <p:nvPr/>
            </p:nvSpPr>
            <p:spPr>
              <a:xfrm>
                <a:off x="5150075" y="4934850"/>
                <a:ext cx="25225" cy="176550"/>
              </a:xfrm>
              <a:custGeom>
                <a:avLst/>
                <a:gdLst/>
                <a:ahLst/>
                <a:cxnLst/>
                <a:rect l="l" t="t" r="r" b="b"/>
                <a:pathLst>
                  <a:path w="1009" h="7062" extrusionOk="0">
                    <a:moveTo>
                      <a:pt x="160" y="1"/>
                    </a:moveTo>
                    <a:cubicBezTo>
                      <a:pt x="72" y="1"/>
                      <a:pt x="1" y="173"/>
                      <a:pt x="1" y="384"/>
                    </a:cubicBezTo>
                    <a:lnTo>
                      <a:pt x="1" y="6967"/>
                    </a:lnTo>
                    <a:cubicBezTo>
                      <a:pt x="1" y="7038"/>
                      <a:pt x="9" y="7062"/>
                      <a:pt x="22" y="7062"/>
                    </a:cubicBezTo>
                    <a:cubicBezTo>
                      <a:pt x="50" y="7062"/>
                      <a:pt x="101" y="6967"/>
                      <a:pt x="160" y="6967"/>
                    </a:cubicBezTo>
                    <a:lnTo>
                      <a:pt x="848" y="6967"/>
                    </a:lnTo>
                    <a:cubicBezTo>
                      <a:pt x="907" y="6967"/>
                      <a:pt x="959" y="7062"/>
                      <a:pt x="987" y="7062"/>
                    </a:cubicBezTo>
                    <a:cubicBezTo>
                      <a:pt x="1001" y="7062"/>
                      <a:pt x="1009" y="7038"/>
                      <a:pt x="1009" y="6967"/>
                    </a:cubicBezTo>
                    <a:lnTo>
                      <a:pt x="1009" y="384"/>
                    </a:lnTo>
                    <a:cubicBezTo>
                      <a:pt x="1009" y="173"/>
                      <a:pt x="936" y="1"/>
                      <a:pt x="8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22"/>
              <p:cNvSpPr/>
              <p:nvPr/>
            </p:nvSpPr>
            <p:spPr>
              <a:xfrm>
                <a:off x="5200575" y="4990225"/>
                <a:ext cx="23175" cy="121175"/>
              </a:xfrm>
              <a:custGeom>
                <a:avLst/>
                <a:gdLst/>
                <a:ahLst/>
                <a:cxnLst/>
                <a:rect l="l" t="t" r="r" b="b"/>
                <a:pathLst>
                  <a:path w="927" h="4847" extrusionOk="0">
                    <a:moveTo>
                      <a:pt x="162" y="0"/>
                    </a:moveTo>
                    <a:cubicBezTo>
                      <a:pt x="72" y="0"/>
                      <a:pt x="1" y="171"/>
                      <a:pt x="1" y="383"/>
                    </a:cubicBezTo>
                    <a:lnTo>
                      <a:pt x="1" y="4752"/>
                    </a:lnTo>
                    <a:cubicBezTo>
                      <a:pt x="1" y="4823"/>
                      <a:pt x="9" y="4847"/>
                      <a:pt x="23" y="4847"/>
                    </a:cubicBezTo>
                    <a:cubicBezTo>
                      <a:pt x="51" y="4847"/>
                      <a:pt x="102" y="4752"/>
                      <a:pt x="162" y="4752"/>
                    </a:cubicBezTo>
                    <a:lnTo>
                      <a:pt x="767" y="4752"/>
                    </a:lnTo>
                    <a:cubicBezTo>
                      <a:pt x="826" y="4752"/>
                      <a:pt x="877" y="4847"/>
                      <a:pt x="905" y="4847"/>
                    </a:cubicBezTo>
                    <a:cubicBezTo>
                      <a:pt x="919" y="4847"/>
                      <a:pt x="927" y="4823"/>
                      <a:pt x="927" y="4752"/>
                    </a:cubicBezTo>
                    <a:lnTo>
                      <a:pt x="927" y="383"/>
                    </a:lnTo>
                    <a:cubicBezTo>
                      <a:pt x="927" y="171"/>
                      <a:pt x="855" y="0"/>
                      <a:pt x="7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22"/>
              <p:cNvSpPr/>
              <p:nvPr/>
            </p:nvSpPr>
            <p:spPr>
              <a:xfrm>
                <a:off x="5249075" y="4849100"/>
                <a:ext cx="25225" cy="262300"/>
              </a:xfrm>
              <a:custGeom>
                <a:avLst/>
                <a:gdLst/>
                <a:ahLst/>
                <a:cxnLst/>
                <a:rect l="l" t="t" r="r" b="b"/>
                <a:pathLst>
                  <a:path w="1009" h="10492" extrusionOk="0">
                    <a:moveTo>
                      <a:pt x="160" y="0"/>
                    </a:moveTo>
                    <a:cubicBezTo>
                      <a:pt x="72" y="0"/>
                      <a:pt x="1" y="171"/>
                      <a:pt x="1" y="384"/>
                    </a:cubicBezTo>
                    <a:lnTo>
                      <a:pt x="1" y="10397"/>
                    </a:lnTo>
                    <a:cubicBezTo>
                      <a:pt x="1" y="10468"/>
                      <a:pt x="9" y="10492"/>
                      <a:pt x="22" y="10492"/>
                    </a:cubicBezTo>
                    <a:cubicBezTo>
                      <a:pt x="50" y="10492"/>
                      <a:pt x="101" y="10397"/>
                      <a:pt x="160" y="10397"/>
                    </a:cubicBezTo>
                    <a:lnTo>
                      <a:pt x="848" y="10397"/>
                    </a:lnTo>
                    <a:cubicBezTo>
                      <a:pt x="906" y="10397"/>
                      <a:pt x="958" y="10492"/>
                      <a:pt x="987" y="10492"/>
                    </a:cubicBezTo>
                    <a:cubicBezTo>
                      <a:pt x="1001" y="10492"/>
                      <a:pt x="1009" y="10468"/>
                      <a:pt x="1009" y="10397"/>
                    </a:cubicBezTo>
                    <a:lnTo>
                      <a:pt x="1009" y="384"/>
                    </a:lnTo>
                    <a:cubicBezTo>
                      <a:pt x="1009" y="171"/>
                      <a:pt x="936"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22"/>
              <p:cNvSpPr/>
              <p:nvPr/>
            </p:nvSpPr>
            <p:spPr>
              <a:xfrm>
                <a:off x="5298575" y="4951175"/>
                <a:ext cx="25225" cy="160225"/>
              </a:xfrm>
              <a:custGeom>
                <a:avLst/>
                <a:gdLst/>
                <a:ahLst/>
                <a:cxnLst/>
                <a:rect l="l" t="t" r="r" b="b"/>
                <a:pathLst>
                  <a:path w="1009" h="6409" extrusionOk="0">
                    <a:moveTo>
                      <a:pt x="160" y="0"/>
                    </a:moveTo>
                    <a:cubicBezTo>
                      <a:pt x="72" y="0"/>
                      <a:pt x="1" y="171"/>
                      <a:pt x="1" y="383"/>
                    </a:cubicBezTo>
                    <a:lnTo>
                      <a:pt x="1" y="6314"/>
                    </a:lnTo>
                    <a:cubicBezTo>
                      <a:pt x="1" y="6385"/>
                      <a:pt x="9" y="6409"/>
                      <a:pt x="22" y="6409"/>
                    </a:cubicBezTo>
                    <a:cubicBezTo>
                      <a:pt x="50" y="6409"/>
                      <a:pt x="101" y="6314"/>
                      <a:pt x="160" y="6314"/>
                    </a:cubicBezTo>
                    <a:lnTo>
                      <a:pt x="848" y="6314"/>
                    </a:lnTo>
                    <a:cubicBezTo>
                      <a:pt x="908" y="6314"/>
                      <a:pt x="959" y="6409"/>
                      <a:pt x="987" y="6409"/>
                    </a:cubicBezTo>
                    <a:cubicBezTo>
                      <a:pt x="1001" y="6409"/>
                      <a:pt x="1009" y="6385"/>
                      <a:pt x="1009" y="6314"/>
                    </a:cubicBezTo>
                    <a:lnTo>
                      <a:pt x="1009" y="383"/>
                    </a:lnTo>
                    <a:cubicBezTo>
                      <a:pt x="1009" y="171"/>
                      <a:pt x="937"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22"/>
              <p:cNvSpPr/>
              <p:nvPr/>
            </p:nvSpPr>
            <p:spPr>
              <a:xfrm>
                <a:off x="5348075" y="4972300"/>
                <a:ext cx="25225" cy="139100"/>
              </a:xfrm>
              <a:custGeom>
                <a:avLst/>
                <a:gdLst/>
                <a:ahLst/>
                <a:cxnLst/>
                <a:rect l="l" t="t" r="r" b="b"/>
                <a:pathLst>
                  <a:path w="1009" h="5564" extrusionOk="0">
                    <a:moveTo>
                      <a:pt x="160" y="0"/>
                    </a:moveTo>
                    <a:cubicBezTo>
                      <a:pt x="72" y="0"/>
                      <a:pt x="1" y="173"/>
                      <a:pt x="1" y="384"/>
                    </a:cubicBezTo>
                    <a:lnTo>
                      <a:pt x="1" y="5469"/>
                    </a:lnTo>
                    <a:cubicBezTo>
                      <a:pt x="1" y="5540"/>
                      <a:pt x="9" y="5564"/>
                      <a:pt x="22" y="5564"/>
                    </a:cubicBezTo>
                    <a:cubicBezTo>
                      <a:pt x="50" y="5564"/>
                      <a:pt x="101" y="5469"/>
                      <a:pt x="160" y="5469"/>
                    </a:cubicBezTo>
                    <a:lnTo>
                      <a:pt x="848" y="5469"/>
                    </a:lnTo>
                    <a:cubicBezTo>
                      <a:pt x="908" y="5469"/>
                      <a:pt x="959" y="5564"/>
                      <a:pt x="987" y="5564"/>
                    </a:cubicBezTo>
                    <a:cubicBezTo>
                      <a:pt x="1001" y="5564"/>
                      <a:pt x="1009" y="5540"/>
                      <a:pt x="1009" y="5469"/>
                    </a:cubicBezTo>
                    <a:lnTo>
                      <a:pt x="1009" y="384"/>
                    </a:lnTo>
                    <a:cubicBezTo>
                      <a:pt x="1009" y="173"/>
                      <a:pt x="937"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22"/>
              <p:cNvSpPr/>
              <p:nvPr/>
            </p:nvSpPr>
            <p:spPr>
              <a:xfrm>
                <a:off x="5050700" y="4861600"/>
                <a:ext cx="25925" cy="249800"/>
              </a:xfrm>
              <a:custGeom>
                <a:avLst/>
                <a:gdLst/>
                <a:ahLst/>
                <a:cxnLst/>
                <a:rect l="l" t="t" r="r" b="b"/>
                <a:pathLst>
                  <a:path w="1037" h="9992" extrusionOk="0">
                    <a:moveTo>
                      <a:pt x="162" y="1"/>
                    </a:moveTo>
                    <a:cubicBezTo>
                      <a:pt x="72" y="1"/>
                      <a:pt x="1" y="171"/>
                      <a:pt x="1" y="384"/>
                    </a:cubicBezTo>
                    <a:lnTo>
                      <a:pt x="1" y="9897"/>
                    </a:lnTo>
                    <a:cubicBezTo>
                      <a:pt x="1" y="9968"/>
                      <a:pt x="9" y="9992"/>
                      <a:pt x="23" y="9992"/>
                    </a:cubicBezTo>
                    <a:cubicBezTo>
                      <a:pt x="51" y="9992"/>
                      <a:pt x="102" y="9897"/>
                      <a:pt x="162" y="9897"/>
                    </a:cubicBezTo>
                    <a:lnTo>
                      <a:pt x="875" y="9897"/>
                    </a:lnTo>
                    <a:cubicBezTo>
                      <a:pt x="935" y="9897"/>
                      <a:pt x="987" y="9992"/>
                      <a:pt x="1015" y="9992"/>
                    </a:cubicBezTo>
                    <a:cubicBezTo>
                      <a:pt x="1029" y="9992"/>
                      <a:pt x="1037" y="9968"/>
                      <a:pt x="1037" y="9897"/>
                    </a:cubicBezTo>
                    <a:lnTo>
                      <a:pt x="1037" y="384"/>
                    </a:lnTo>
                    <a:cubicBezTo>
                      <a:pt x="1037" y="171"/>
                      <a:pt x="965" y="1"/>
                      <a:pt x="8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22"/>
              <p:cNvSpPr/>
              <p:nvPr/>
            </p:nvSpPr>
            <p:spPr>
              <a:xfrm>
                <a:off x="6780350" y="4792550"/>
                <a:ext cx="32100" cy="318850"/>
              </a:xfrm>
              <a:custGeom>
                <a:avLst/>
                <a:gdLst/>
                <a:ahLst/>
                <a:cxnLst/>
                <a:rect l="l" t="t" r="r" b="b"/>
                <a:pathLst>
                  <a:path w="1284" h="12754" extrusionOk="0">
                    <a:moveTo>
                      <a:pt x="160" y="0"/>
                    </a:moveTo>
                    <a:cubicBezTo>
                      <a:pt x="72" y="0"/>
                      <a:pt x="0" y="171"/>
                      <a:pt x="0" y="383"/>
                    </a:cubicBezTo>
                    <a:lnTo>
                      <a:pt x="0" y="12659"/>
                    </a:lnTo>
                    <a:cubicBezTo>
                      <a:pt x="0" y="12730"/>
                      <a:pt x="8" y="12754"/>
                      <a:pt x="22" y="12754"/>
                    </a:cubicBezTo>
                    <a:cubicBezTo>
                      <a:pt x="50" y="12754"/>
                      <a:pt x="101" y="12659"/>
                      <a:pt x="160" y="12659"/>
                    </a:cubicBezTo>
                    <a:lnTo>
                      <a:pt x="1122" y="12659"/>
                    </a:lnTo>
                    <a:cubicBezTo>
                      <a:pt x="1182" y="12659"/>
                      <a:pt x="1234" y="12754"/>
                      <a:pt x="1262" y="12754"/>
                    </a:cubicBezTo>
                    <a:cubicBezTo>
                      <a:pt x="1275" y="12754"/>
                      <a:pt x="1283" y="12730"/>
                      <a:pt x="1283" y="12659"/>
                    </a:cubicBezTo>
                    <a:lnTo>
                      <a:pt x="1283" y="383"/>
                    </a:lnTo>
                    <a:cubicBezTo>
                      <a:pt x="1283" y="171"/>
                      <a:pt x="1212" y="0"/>
                      <a:pt x="11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22"/>
              <p:cNvSpPr/>
              <p:nvPr/>
            </p:nvSpPr>
            <p:spPr>
              <a:xfrm>
                <a:off x="6485350" y="4850325"/>
                <a:ext cx="27950" cy="261075"/>
              </a:xfrm>
              <a:custGeom>
                <a:avLst/>
                <a:gdLst/>
                <a:ahLst/>
                <a:cxnLst/>
                <a:rect l="l" t="t" r="r" b="b"/>
                <a:pathLst>
                  <a:path w="1118" h="10443" extrusionOk="0">
                    <a:moveTo>
                      <a:pt x="162" y="1"/>
                    </a:moveTo>
                    <a:cubicBezTo>
                      <a:pt x="72" y="1"/>
                      <a:pt x="1" y="173"/>
                      <a:pt x="1" y="384"/>
                    </a:cubicBezTo>
                    <a:lnTo>
                      <a:pt x="1" y="10348"/>
                    </a:lnTo>
                    <a:cubicBezTo>
                      <a:pt x="1" y="10419"/>
                      <a:pt x="9" y="10443"/>
                      <a:pt x="23" y="10443"/>
                    </a:cubicBezTo>
                    <a:cubicBezTo>
                      <a:pt x="51" y="10443"/>
                      <a:pt x="103" y="10348"/>
                      <a:pt x="162" y="10348"/>
                    </a:cubicBezTo>
                    <a:lnTo>
                      <a:pt x="958" y="10348"/>
                    </a:lnTo>
                    <a:cubicBezTo>
                      <a:pt x="1016" y="10348"/>
                      <a:pt x="1068" y="10443"/>
                      <a:pt x="1095" y="10443"/>
                    </a:cubicBezTo>
                    <a:cubicBezTo>
                      <a:pt x="1109" y="10443"/>
                      <a:pt x="1117" y="10419"/>
                      <a:pt x="1117" y="10348"/>
                    </a:cubicBezTo>
                    <a:lnTo>
                      <a:pt x="1117" y="384"/>
                    </a:lnTo>
                    <a:cubicBezTo>
                      <a:pt x="1117" y="173"/>
                      <a:pt x="1046" y="1"/>
                      <a:pt x="9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22"/>
              <p:cNvSpPr/>
              <p:nvPr/>
            </p:nvSpPr>
            <p:spPr>
              <a:xfrm>
                <a:off x="6534200" y="4666275"/>
                <a:ext cx="29275" cy="445125"/>
              </a:xfrm>
              <a:custGeom>
                <a:avLst/>
                <a:gdLst/>
                <a:ahLst/>
                <a:cxnLst/>
                <a:rect l="l" t="t" r="r" b="b"/>
                <a:pathLst>
                  <a:path w="1171" h="17805" extrusionOk="0">
                    <a:moveTo>
                      <a:pt x="160" y="0"/>
                    </a:moveTo>
                    <a:cubicBezTo>
                      <a:pt x="72" y="0"/>
                      <a:pt x="1" y="173"/>
                      <a:pt x="1" y="385"/>
                    </a:cubicBezTo>
                    <a:lnTo>
                      <a:pt x="1" y="17710"/>
                    </a:lnTo>
                    <a:cubicBezTo>
                      <a:pt x="1" y="17781"/>
                      <a:pt x="9" y="17805"/>
                      <a:pt x="23" y="17805"/>
                    </a:cubicBezTo>
                    <a:cubicBezTo>
                      <a:pt x="50" y="17805"/>
                      <a:pt x="102" y="17710"/>
                      <a:pt x="160" y="17710"/>
                    </a:cubicBezTo>
                    <a:lnTo>
                      <a:pt x="1011" y="17710"/>
                    </a:lnTo>
                    <a:cubicBezTo>
                      <a:pt x="1070" y="17710"/>
                      <a:pt x="1121" y="17805"/>
                      <a:pt x="1149" y="17805"/>
                    </a:cubicBezTo>
                    <a:cubicBezTo>
                      <a:pt x="1163" y="17805"/>
                      <a:pt x="1171" y="17781"/>
                      <a:pt x="1171" y="17710"/>
                    </a:cubicBezTo>
                    <a:lnTo>
                      <a:pt x="1171" y="385"/>
                    </a:lnTo>
                    <a:cubicBezTo>
                      <a:pt x="1171" y="173"/>
                      <a:pt x="1099" y="0"/>
                      <a:pt x="10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22"/>
              <p:cNvSpPr/>
              <p:nvPr/>
            </p:nvSpPr>
            <p:spPr>
              <a:xfrm>
                <a:off x="6585050" y="4894150"/>
                <a:ext cx="26600" cy="217250"/>
              </a:xfrm>
              <a:custGeom>
                <a:avLst/>
                <a:gdLst/>
                <a:ahLst/>
                <a:cxnLst/>
                <a:rect l="l" t="t" r="r" b="b"/>
                <a:pathLst>
                  <a:path w="1064" h="8690" extrusionOk="0">
                    <a:moveTo>
                      <a:pt x="162" y="1"/>
                    </a:moveTo>
                    <a:cubicBezTo>
                      <a:pt x="74" y="1"/>
                      <a:pt x="0" y="173"/>
                      <a:pt x="0" y="384"/>
                    </a:cubicBezTo>
                    <a:lnTo>
                      <a:pt x="0" y="8595"/>
                    </a:lnTo>
                    <a:cubicBezTo>
                      <a:pt x="0" y="8666"/>
                      <a:pt x="8" y="8690"/>
                      <a:pt x="22" y="8690"/>
                    </a:cubicBezTo>
                    <a:cubicBezTo>
                      <a:pt x="51" y="8690"/>
                      <a:pt x="103" y="8595"/>
                      <a:pt x="162" y="8595"/>
                    </a:cubicBezTo>
                    <a:lnTo>
                      <a:pt x="902" y="8595"/>
                    </a:lnTo>
                    <a:cubicBezTo>
                      <a:pt x="962" y="8595"/>
                      <a:pt x="1014" y="8690"/>
                      <a:pt x="1042" y="8690"/>
                    </a:cubicBezTo>
                    <a:cubicBezTo>
                      <a:pt x="1056" y="8690"/>
                      <a:pt x="1064" y="8666"/>
                      <a:pt x="1064" y="8595"/>
                    </a:cubicBezTo>
                    <a:lnTo>
                      <a:pt x="1064" y="384"/>
                    </a:lnTo>
                    <a:cubicBezTo>
                      <a:pt x="1064" y="173"/>
                      <a:pt x="992" y="1"/>
                      <a:pt x="9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22"/>
              <p:cNvSpPr/>
              <p:nvPr/>
            </p:nvSpPr>
            <p:spPr>
              <a:xfrm>
                <a:off x="6633225" y="4887650"/>
                <a:ext cx="29300" cy="223750"/>
              </a:xfrm>
              <a:custGeom>
                <a:avLst/>
                <a:gdLst/>
                <a:ahLst/>
                <a:cxnLst/>
                <a:rect l="l" t="t" r="r" b="b"/>
                <a:pathLst>
                  <a:path w="1172" h="8950" extrusionOk="0">
                    <a:moveTo>
                      <a:pt x="160" y="0"/>
                    </a:moveTo>
                    <a:cubicBezTo>
                      <a:pt x="72" y="0"/>
                      <a:pt x="0" y="173"/>
                      <a:pt x="0" y="383"/>
                    </a:cubicBezTo>
                    <a:lnTo>
                      <a:pt x="0" y="8855"/>
                    </a:lnTo>
                    <a:cubicBezTo>
                      <a:pt x="0" y="8926"/>
                      <a:pt x="8" y="8950"/>
                      <a:pt x="22" y="8950"/>
                    </a:cubicBezTo>
                    <a:cubicBezTo>
                      <a:pt x="50" y="8950"/>
                      <a:pt x="101" y="8855"/>
                      <a:pt x="160" y="8855"/>
                    </a:cubicBezTo>
                    <a:lnTo>
                      <a:pt x="1010" y="8855"/>
                    </a:lnTo>
                    <a:cubicBezTo>
                      <a:pt x="1069" y="8855"/>
                      <a:pt x="1121" y="8950"/>
                      <a:pt x="1149" y="8950"/>
                    </a:cubicBezTo>
                    <a:cubicBezTo>
                      <a:pt x="1163" y="8950"/>
                      <a:pt x="1172" y="8926"/>
                      <a:pt x="1172" y="8855"/>
                    </a:cubicBezTo>
                    <a:lnTo>
                      <a:pt x="1172" y="383"/>
                    </a:lnTo>
                    <a:cubicBezTo>
                      <a:pt x="1172" y="173"/>
                      <a:pt x="1098" y="0"/>
                      <a:pt x="10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22"/>
              <p:cNvSpPr/>
              <p:nvPr/>
            </p:nvSpPr>
            <p:spPr>
              <a:xfrm>
                <a:off x="6683350" y="5004850"/>
                <a:ext cx="28000" cy="106550"/>
              </a:xfrm>
              <a:custGeom>
                <a:avLst/>
                <a:gdLst/>
                <a:ahLst/>
                <a:cxnLst/>
                <a:rect l="l" t="t" r="r" b="b"/>
                <a:pathLst>
                  <a:path w="1120" h="4262" extrusionOk="0">
                    <a:moveTo>
                      <a:pt x="162" y="0"/>
                    </a:moveTo>
                    <a:cubicBezTo>
                      <a:pt x="74" y="0"/>
                      <a:pt x="1" y="172"/>
                      <a:pt x="1" y="385"/>
                    </a:cubicBezTo>
                    <a:lnTo>
                      <a:pt x="1" y="4167"/>
                    </a:lnTo>
                    <a:cubicBezTo>
                      <a:pt x="1" y="4238"/>
                      <a:pt x="9" y="4262"/>
                      <a:pt x="23" y="4262"/>
                    </a:cubicBezTo>
                    <a:cubicBezTo>
                      <a:pt x="51" y="4262"/>
                      <a:pt x="103" y="4167"/>
                      <a:pt x="162" y="4167"/>
                    </a:cubicBezTo>
                    <a:lnTo>
                      <a:pt x="958" y="4167"/>
                    </a:lnTo>
                    <a:cubicBezTo>
                      <a:pt x="1016" y="4167"/>
                      <a:pt x="1069" y="4262"/>
                      <a:pt x="1097" y="4262"/>
                    </a:cubicBezTo>
                    <a:cubicBezTo>
                      <a:pt x="1111" y="4262"/>
                      <a:pt x="1119" y="4238"/>
                      <a:pt x="1119" y="4167"/>
                    </a:cubicBezTo>
                    <a:lnTo>
                      <a:pt x="1119" y="385"/>
                    </a:lnTo>
                    <a:cubicBezTo>
                      <a:pt x="1119" y="172"/>
                      <a:pt x="1046" y="0"/>
                      <a:pt x="9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22"/>
              <p:cNvSpPr/>
              <p:nvPr/>
            </p:nvSpPr>
            <p:spPr>
              <a:xfrm>
                <a:off x="6733900" y="4861600"/>
                <a:ext cx="25925" cy="249800"/>
              </a:xfrm>
              <a:custGeom>
                <a:avLst/>
                <a:gdLst/>
                <a:ahLst/>
                <a:cxnLst/>
                <a:rect l="l" t="t" r="r" b="b"/>
                <a:pathLst>
                  <a:path w="1037" h="9992" extrusionOk="0">
                    <a:moveTo>
                      <a:pt x="162" y="1"/>
                    </a:moveTo>
                    <a:cubicBezTo>
                      <a:pt x="72" y="1"/>
                      <a:pt x="1" y="173"/>
                      <a:pt x="1" y="384"/>
                    </a:cubicBezTo>
                    <a:lnTo>
                      <a:pt x="1" y="9897"/>
                    </a:lnTo>
                    <a:cubicBezTo>
                      <a:pt x="1" y="9968"/>
                      <a:pt x="9" y="9992"/>
                      <a:pt x="23" y="9992"/>
                    </a:cubicBezTo>
                    <a:cubicBezTo>
                      <a:pt x="51" y="9992"/>
                      <a:pt x="102" y="9897"/>
                      <a:pt x="162" y="9897"/>
                    </a:cubicBezTo>
                    <a:lnTo>
                      <a:pt x="875" y="9897"/>
                    </a:lnTo>
                    <a:cubicBezTo>
                      <a:pt x="935" y="9897"/>
                      <a:pt x="987" y="9992"/>
                      <a:pt x="1015" y="9992"/>
                    </a:cubicBezTo>
                    <a:cubicBezTo>
                      <a:pt x="1029" y="9992"/>
                      <a:pt x="1037" y="9968"/>
                      <a:pt x="1037" y="9897"/>
                    </a:cubicBezTo>
                    <a:lnTo>
                      <a:pt x="1037" y="384"/>
                    </a:lnTo>
                    <a:cubicBezTo>
                      <a:pt x="1037" y="173"/>
                      <a:pt x="965" y="1"/>
                      <a:pt x="8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22"/>
              <p:cNvSpPr/>
              <p:nvPr/>
            </p:nvSpPr>
            <p:spPr>
              <a:xfrm>
                <a:off x="5493200" y="4792550"/>
                <a:ext cx="32100" cy="318850"/>
              </a:xfrm>
              <a:custGeom>
                <a:avLst/>
                <a:gdLst/>
                <a:ahLst/>
                <a:cxnLst/>
                <a:rect l="l" t="t" r="r" b="b"/>
                <a:pathLst>
                  <a:path w="1284" h="12754" extrusionOk="0">
                    <a:moveTo>
                      <a:pt x="160" y="0"/>
                    </a:moveTo>
                    <a:cubicBezTo>
                      <a:pt x="72" y="0"/>
                      <a:pt x="0" y="171"/>
                      <a:pt x="0" y="383"/>
                    </a:cubicBezTo>
                    <a:lnTo>
                      <a:pt x="0" y="12659"/>
                    </a:lnTo>
                    <a:cubicBezTo>
                      <a:pt x="0" y="12730"/>
                      <a:pt x="8" y="12754"/>
                      <a:pt x="22" y="12754"/>
                    </a:cubicBezTo>
                    <a:cubicBezTo>
                      <a:pt x="50" y="12754"/>
                      <a:pt x="101" y="12659"/>
                      <a:pt x="160" y="12659"/>
                    </a:cubicBezTo>
                    <a:lnTo>
                      <a:pt x="1122" y="12659"/>
                    </a:lnTo>
                    <a:cubicBezTo>
                      <a:pt x="1181" y="12659"/>
                      <a:pt x="1233" y="12754"/>
                      <a:pt x="1261" y="12754"/>
                    </a:cubicBezTo>
                    <a:cubicBezTo>
                      <a:pt x="1275" y="12754"/>
                      <a:pt x="1283" y="12730"/>
                      <a:pt x="1283" y="12659"/>
                    </a:cubicBezTo>
                    <a:lnTo>
                      <a:pt x="1283" y="383"/>
                    </a:lnTo>
                    <a:cubicBezTo>
                      <a:pt x="1283" y="171"/>
                      <a:pt x="1210" y="0"/>
                      <a:pt x="11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22"/>
              <p:cNvSpPr/>
              <p:nvPr/>
            </p:nvSpPr>
            <p:spPr>
              <a:xfrm>
                <a:off x="5546125" y="4934900"/>
                <a:ext cx="25225" cy="176525"/>
              </a:xfrm>
              <a:custGeom>
                <a:avLst/>
                <a:gdLst/>
                <a:ahLst/>
                <a:cxnLst/>
                <a:rect l="l" t="t" r="r" b="b"/>
                <a:pathLst>
                  <a:path w="1009" h="7061" extrusionOk="0">
                    <a:moveTo>
                      <a:pt x="160" y="0"/>
                    </a:moveTo>
                    <a:cubicBezTo>
                      <a:pt x="72" y="0"/>
                      <a:pt x="1" y="171"/>
                      <a:pt x="1" y="384"/>
                    </a:cubicBezTo>
                    <a:lnTo>
                      <a:pt x="1" y="6967"/>
                    </a:lnTo>
                    <a:cubicBezTo>
                      <a:pt x="1" y="7037"/>
                      <a:pt x="9" y="7061"/>
                      <a:pt x="22" y="7061"/>
                    </a:cubicBezTo>
                    <a:cubicBezTo>
                      <a:pt x="50" y="7061"/>
                      <a:pt x="101" y="6967"/>
                      <a:pt x="160" y="6967"/>
                    </a:cubicBezTo>
                    <a:lnTo>
                      <a:pt x="848" y="6967"/>
                    </a:lnTo>
                    <a:cubicBezTo>
                      <a:pt x="907" y="6967"/>
                      <a:pt x="959" y="7061"/>
                      <a:pt x="987" y="7061"/>
                    </a:cubicBezTo>
                    <a:cubicBezTo>
                      <a:pt x="1001" y="7061"/>
                      <a:pt x="1009" y="7037"/>
                      <a:pt x="1009" y="6967"/>
                    </a:cubicBezTo>
                    <a:lnTo>
                      <a:pt x="1009" y="384"/>
                    </a:lnTo>
                    <a:cubicBezTo>
                      <a:pt x="1009" y="171"/>
                      <a:pt x="936"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22"/>
              <p:cNvSpPr/>
              <p:nvPr/>
            </p:nvSpPr>
            <p:spPr>
              <a:xfrm>
                <a:off x="5596625" y="4990225"/>
                <a:ext cx="23175" cy="121175"/>
              </a:xfrm>
              <a:custGeom>
                <a:avLst/>
                <a:gdLst/>
                <a:ahLst/>
                <a:cxnLst/>
                <a:rect l="l" t="t" r="r" b="b"/>
                <a:pathLst>
                  <a:path w="927" h="4847" extrusionOk="0">
                    <a:moveTo>
                      <a:pt x="160" y="0"/>
                    </a:moveTo>
                    <a:cubicBezTo>
                      <a:pt x="72" y="0"/>
                      <a:pt x="1" y="171"/>
                      <a:pt x="1" y="383"/>
                    </a:cubicBezTo>
                    <a:lnTo>
                      <a:pt x="1" y="4752"/>
                    </a:lnTo>
                    <a:cubicBezTo>
                      <a:pt x="1" y="4823"/>
                      <a:pt x="9" y="4847"/>
                      <a:pt x="23" y="4847"/>
                    </a:cubicBezTo>
                    <a:cubicBezTo>
                      <a:pt x="50" y="4847"/>
                      <a:pt x="102" y="4752"/>
                      <a:pt x="160" y="4752"/>
                    </a:cubicBezTo>
                    <a:lnTo>
                      <a:pt x="767" y="4752"/>
                    </a:lnTo>
                    <a:cubicBezTo>
                      <a:pt x="826" y="4752"/>
                      <a:pt x="877" y="4847"/>
                      <a:pt x="905" y="4847"/>
                    </a:cubicBezTo>
                    <a:cubicBezTo>
                      <a:pt x="919" y="4847"/>
                      <a:pt x="927" y="4823"/>
                      <a:pt x="927" y="4752"/>
                    </a:cubicBezTo>
                    <a:lnTo>
                      <a:pt x="927" y="383"/>
                    </a:lnTo>
                    <a:cubicBezTo>
                      <a:pt x="927" y="171"/>
                      <a:pt x="855" y="0"/>
                      <a:pt x="7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22"/>
              <p:cNvSpPr/>
              <p:nvPr/>
            </p:nvSpPr>
            <p:spPr>
              <a:xfrm>
                <a:off x="5645125" y="4849100"/>
                <a:ext cx="25225" cy="262300"/>
              </a:xfrm>
              <a:custGeom>
                <a:avLst/>
                <a:gdLst/>
                <a:ahLst/>
                <a:cxnLst/>
                <a:rect l="l" t="t" r="r" b="b"/>
                <a:pathLst>
                  <a:path w="1009" h="10492" extrusionOk="0">
                    <a:moveTo>
                      <a:pt x="160" y="0"/>
                    </a:moveTo>
                    <a:cubicBezTo>
                      <a:pt x="72" y="0"/>
                      <a:pt x="1" y="171"/>
                      <a:pt x="1" y="384"/>
                    </a:cubicBezTo>
                    <a:lnTo>
                      <a:pt x="1" y="10397"/>
                    </a:lnTo>
                    <a:cubicBezTo>
                      <a:pt x="1" y="10468"/>
                      <a:pt x="9" y="10492"/>
                      <a:pt x="22" y="10492"/>
                    </a:cubicBezTo>
                    <a:cubicBezTo>
                      <a:pt x="50" y="10492"/>
                      <a:pt x="101" y="10397"/>
                      <a:pt x="160" y="10397"/>
                    </a:cubicBezTo>
                    <a:lnTo>
                      <a:pt x="848" y="10397"/>
                    </a:lnTo>
                    <a:cubicBezTo>
                      <a:pt x="906" y="10397"/>
                      <a:pt x="958" y="10492"/>
                      <a:pt x="987" y="10492"/>
                    </a:cubicBezTo>
                    <a:cubicBezTo>
                      <a:pt x="1001" y="10492"/>
                      <a:pt x="1009" y="10468"/>
                      <a:pt x="1009" y="10397"/>
                    </a:cubicBezTo>
                    <a:lnTo>
                      <a:pt x="1009" y="384"/>
                    </a:lnTo>
                    <a:cubicBezTo>
                      <a:pt x="1009" y="171"/>
                      <a:pt x="936"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22"/>
              <p:cNvSpPr/>
              <p:nvPr/>
            </p:nvSpPr>
            <p:spPr>
              <a:xfrm>
                <a:off x="5694575" y="4951175"/>
                <a:ext cx="25250" cy="160225"/>
              </a:xfrm>
              <a:custGeom>
                <a:avLst/>
                <a:gdLst/>
                <a:ahLst/>
                <a:cxnLst/>
                <a:rect l="l" t="t" r="r" b="b"/>
                <a:pathLst>
                  <a:path w="1010" h="6409" extrusionOk="0">
                    <a:moveTo>
                      <a:pt x="162" y="0"/>
                    </a:moveTo>
                    <a:cubicBezTo>
                      <a:pt x="74" y="0"/>
                      <a:pt x="1" y="171"/>
                      <a:pt x="1" y="383"/>
                    </a:cubicBezTo>
                    <a:lnTo>
                      <a:pt x="1" y="6314"/>
                    </a:lnTo>
                    <a:cubicBezTo>
                      <a:pt x="1" y="6385"/>
                      <a:pt x="9" y="6409"/>
                      <a:pt x="23" y="6409"/>
                    </a:cubicBezTo>
                    <a:cubicBezTo>
                      <a:pt x="51" y="6409"/>
                      <a:pt x="103" y="6314"/>
                      <a:pt x="162" y="6314"/>
                    </a:cubicBezTo>
                    <a:lnTo>
                      <a:pt x="850" y="6314"/>
                    </a:lnTo>
                    <a:cubicBezTo>
                      <a:pt x="908" y="6314"/>
                      <a:pt x="960" y="6409"/>
                      <a:pt x="987" y="6409"/>
                    </a:cubicBezTo>
                    <a:cubicBezTo>
                      <a:pt x="1001" y="6409"/>
                      <a:pt x="1009" y="6385"/>
                      <a:pt x="1009" y="6314"/>
                    </a:cubicBezTo>
                    <a:lnTo>
                      <a:pt x="1009" y="383"/>
                    </a:lnTo>
                    <a:cubicBezTo>
                      <a:pt x="1009" y="171"/>
                      <a:pt x="938" y="0"/>
                      <a:pt x="8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22"/>
              <p:cNvSpPr/>
              <p:nvPr/>
            </p:nvSpPr>
            <p:spPr>
              <a:xfrm>
                <a:off x="5744125" y="4972300"/>
                <a:ext cx="25225" cy="139100"/>
              </a:xfrm>
              <a:custGeom>
                <a:avLst/>
                <a:gdLst/>
                <a:ahLst/>
                <a:cxnLst/>
                <a:rect l="l" t="t" r="r" b="b"/>
                <a:pathLst>
                  <a:path w="1009" h="5564" extrusionOk="0">
                    <a:moveTo>
                      <a:pt x="160" y="0"/>
                    </a:moveTo>
                    <a:cubicBezTo>
                      <a:pt x="72" y="0"/>
                      <a:pt x="1" y="173"/>
                      <a:pt x="1" y="384"/>
                    </a:cubicBezTo>
                    <a:lnTo>
                      <a:pt x="1" y="5469"/>
                    </a:lnTo>
                    <a:cubicBezTo>
                      <a:pt x="1" y="5540"/>
                      <a:pt x="9" y="5564"/>
                      <a:pt x="22" y="5564"/>
                    </a:cubicBezTo>
                    <a:cubicBezTo>
                      <a:pt x="50" y="5564"/>
                      <a:pt x="101" y="5469"/>
                      <a:pt x="160" y="5469"/>
                    </a:cubicBezTo>
                    <a:lnTo>
                      <a:pt x="848" y="5469"/>
                    </a:lnTo>
                    <a:cubicBezTo>
                      <a:pt x="906" y="5469"/>
                      <a:pt x="958" y="5564"/>
                      <a:pt x="987" y="5564"/>
                    </a:cubicBezTo>
                    <a:cubicBezTo>
                      <a:pt x="1001" y="5564"/>
                      <a:pt x="1009" y="5540"/>
                      <a:pt x="1009" y="5469"/>
                    </a:cubicBezTo>
                    <a:lnTo>
                      <a:pt x="1009" y="384"/>
                    </a:lnTo>
                    <a:cubicBezTo>
                      <a:pt x="1009" y="173"/>
                      <a:pt x="937"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22"/>
              <p:cNvSpPr/>
              <p:nvPr/>
            </p:nvSpPr>
            <p:spPr>
              <a:xfrm>
                <a:off x="5793300" y="4880300"/>
                <a:ext cx="25875" cy="231100"/>
              </a:xfrm>
              <a:custGeom>
                <a:avLst/>
                <a:gdLst/>
                <a:ahLst/>
                <a:cxnLst/>
                <a:rect l="l" t="t" r="r" b="b"/>
                <a:pathLst>
                  <a:path w="1035" h="9244" extrusionOk="0">
                    <a:moveTo>
                      <a:pt x="160" y="1"/>
                    </a:moveTo>
                    <a:cubicBezTo>
                      <a:pt x="72" y="1"/>
                      <a:pt x="1" y="173"/>
                      <a:pt x="1" y="386"/>
                    </a:cubicBezTo>
                    <a:lnTo>
                      <a:pt x="1" y="9149"/>
                    </a:lnTo>
                    <a:cubicBezTo>
                      <a:pt x="1" y="9220"/>
                      <a:pt x="9" y="9244"/>
                      <a:pt x="23" y="9244"/>
                    </a:cubicBezTo>
                    <a:cubicBezTo>
                      <a:pt x="50" y="9244"/>
                      <a:pt x="102" y="9149"/>
                      <a:pt x="160" y="9149"/>
                    </a:cubicBezTo>
                    <a:lnTo>
                      <a:pt x="875" y="9149"/>
                    </a:lnTo>
                    <a:cubicBezTo>
                      <a:pt x="934" y="9149"/>
                      <a:pt x="985" y="9244"/>
                      <a:pt x="1013" y="9244"/>
                    </a:cubicBezTo>
                    <a:cubicBezTo>
                      <a:pt x="1027" y="9244"/>
                      <a:pt x="1035" y="9220"/>
                      <a:pt x="1035" y="9149"/>
                    </a:cubicBezTo>
                    <a:lnTo>
                      <a:pt x="1035" y="386"/>
                    </a:lnTo>
                    <a:cubicBezTo>
                      <a:pt x="1035" y="173"/>
                      <a:pt x="963" y="1"/>
                      <a:pt x="8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22"/>
              <p:cNvSpPr/>
              <p:nvPr/>
            </p:nvSpPr>
            <p:spPr>
              <a:xfrm>
                <a:off x="5841800" y="4850325"/>
                <a:ext cx="27950" cy="261075"/>
              </a:xfrm>
              <a:custGeom>
                <a:avLst/>
                <a:gdLst/>
                <a:ahLst/>
                <a:cxnLst/>
                <a:rect l="l" t="t" r="r" b="b"/>
                <a:pathLst>
                  <a:path w="1118" h="10443" extrusionOk="0">
                    <a:moveTo>
                      <a:pt x="162" y="1"/>
                    </a:moveTo>
                    <a:cubicBezTo>
                      <a:pt x="72" y="1"/>
                      <a:pt x="1" y="173"/>
                      <a:pt x="1" y="384"/>
                    </a:cubicBezTo>
                    <a:lnTo>
                      <a:pt x="1" y="10348"/>
                    </a:lnTo>
                    <a:cubicBezTo>
                      <a:pt x="1" y="10419"/>
                      <a:pt x="8" y="10443"/>
                      <a:pt x="22" y="10443"/>
                    </a:cubicBezTo>
                    <a:cubicBezTo>
                      <a:pt x="50" y="10443"/>
                      <a:pt x="102" y="10348"/>
                      <a:pt x="162" y="10348"/>
                    </a:cubicBezTo>
                    <a:lnTo>
                      <a:pt x="956" y="10348"/>
                    </a:lnTo>
                    <a:cubicBezTo>
                      <a:pt x="1016" y="10348"/>
                      <a:pt x="1067" y="10443"/>
                      <a:pt x="1095" y="10443"/>
                    </a:cubicBezTo>
                    <a:cubicBezTo>
                      <a:pt x="1109" y="10443"/>
                      <a:pt x="1117" y="10419"/>
                      <a:pt x="1117" y="10348"/>
                    </a:cubicBezTo>
                    <a:lnTo>
                      <a:pt x="1117" y="384"/>
                    </a:lnTo>
                    <a:cubicBezTo>
                      <a:pt x="1117" y="173"/>
                      <a:pt x="1046" y="1"/>
                      <a:pt x="9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22"/>
              <p:cNvSpPr/>
              <p:nvPr/>
            </p:nvSpPr>
            <p:spPr>
              <a:xfrm>
                <a:off x="5890625" y="4666275"/>
                <a:ext cx="29300" cy="445125"/>
              </a:xfrm>
              <a:custGeom>
                <a:avLst/>
                <a:gdLst/>
                <a:ahLst/>
                <a:cxnLst/>
                <a:rect l="l" t="t" r="r" b="b"/>
                <a:pathLst>
                  <a:path w="1172" h="17805" extrusionOk="0">
                    <a:moveTo>
                      <a:pt x="161" y="0"/>
                    </a:moveTo>
                    <a:cubicBezTo>
                      <a:pt x="72" y="0"/>
                      <a:pt x="0" y="173"/>
                      <a:pt x="0" y="385"/>
                    </a:cubicBezTo>
                    <a:lnTo>
                      <a:pt x="0" y="17710"/>
                    </a:lnTo>
                    <a:cubicBezTo>
                      <a:pt x="0" y="17781"/>
                      <a:pt x="8" y="17805"/>
                      <a:pt x="22" y="17805"/>
                    </a:cubicBezTo>
                    <a:cubicBezTo>
                      <a:pt x="50" y="17805"/>
                      <a:pt x="101" y="17710"/>
                      <a:pt x="161" y="17710"/>
                    </a:cubicBezTo>
                    <a:lnTo>
                      <a:pt x="1010" y="17710"/>
                    </a:lnTo>
                    <a:cubicBezTo>
                      <a:pt x="1070" y="17710"/>
                      <a:pt x="1122" y="17805"/>
                      <a:pt x="1150" y="17805"/>
                    </a:cubicBezTo>
                    <a:cubicBezTo>
                      <a:pt x="1164" y="17805"/>
                      <a:pt x="1172" y="17781"/>
                      <a:pt x="1172" y="17710"/>
                    </a:cubicBezTo>
                    <a:lnTo>
                      <a:pt x="1172" y="385"/>
                    </a:lnTo>
                    <a:cubicBezTo>
                      <a:pt x="1172" y="173"/>
                      <a:pt x="1100" y="0"/>
                      <a:pt x="10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22"/>
              <p:cNvSpPr/>
              <p:nvPr/>
            </p:nvSpPr>
            <p:spPr>
              <a:xfrm>
                <a:off x="5941500" y="4894150"/>
                <a:ext cx="26550" cy="217250"/>
              </a:xfrm>
              <a:custGeom>
                <a:avLst/>
                <a:gdLst/>
                <a:ahLst/>
                <a:cxnLst/>
                <a:rect l="l" t="t" r="r" b="b"/>
                <a:pathLst>
                  <a:path w="1062" h="8690" extrusionOk="0">
                    <a:moveTo>
                      <a:pt x="160" y="1"/>
                    </a:moveTo>
                    <a:cubicBezTo>
                      <a:pt x="72" y="1"/>
                      <a:pt x="0" y="173"/>
                      <a:pt x="0" y="384"/>
                    </a:cubicBezTo>
                    <a:lnTo>
                      <a:pt x="0" y="8595"/>
                    </a:lnTo>
                    <a:cubicBezTo>
                      <a:pt x="0" y="8666"/>
                      <a:pt x="8" y="8690"/>
                      <a:pt x="22" y="8690"/>
                    </a:cubicBezTo>
                    <a:cubicBezTo>
                      <a:pt x="50" y="8690"/>
                      <a:pt x="101" y="8595"/>
                      <a:pt x="160" y="8595"/>
                    </a:cubicBezTo>
                    <a:lnTo>
                      <a:pt x="902" y="8595"/>
                    </a:lnTo>
                    <a:cubicBezTo>
                      <a:pt x="961" y="8595"/>
                      <a:pt x="1012" y="8690"/>
                      <a:pt x="1040" y="8690"/>
                    </a:cubicBezTo>
                    <a:cubicBezTo>
                      <a:pt x="1054" y="8690"/>
                      <a:pt x="1062" y="8666"/>
                      <a:pt x="1062" y="8595"/>
                    </a:cubicBezTo>
                    <a:lnTo>
                      <a:pt x="1062" y="384"/>
                    </a:lnTo>
                    <a:cubicBezTo>
                      <a:pt x="1062" y="173"/>
                      <a:pt x="990" y="1"/>
                      <a:pt x="9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22"/>
              <p:cNvSpPr/>
              <p:nvPr/>
            </p:nvSpPr>
            <p:spPr>
              <a:xfrm>
                <a:off x="5989625" y="4887650"/>
                <a:ext cx="29300" cy="223750"/>
              </a:xfrm>
              <a:custGeom>
                <a:avLst/>
                <a:gdLst/>
                <a:ahLst/>
                <a:cxnLst/>
                <a:rect l="l" t="t" r="r" b="b"/>
                <a:pathLst>
                  <a:path w="1172" h="8950" extrusionOk="0">
                    <a:moveTo>
                      <a:pt x="161" y="0"/>
                    </a:moveTo>
                    <a:cubicBezTo>
                      <a:pt x="72" y="0"/>
                      <a:pt x="0" y="173"/>
                      <a:pt x="0" y="383"/>
                    </a:cubicBezTo>
                    <a:lnTo>
                      <a:pt x="0" y="8855"/>
                    </a:lnTo>
                    <a:cubicBezTo>
                      <a:pt x="0" y="8926"/>
                      <a:pt x="8" y="8950"/>
                      <a:pt x="22" y="8950"/>
                    </a:cubicBezTo>
                    <a:cubicBezTo>
                      <a:pt x="50" y="8950"/>
                      <a:pt x="102" y="8855"/>
                      <a:pt x="161" y="8855"/>
                    </a:cubicBezTo>
                    <a:lnTo>
                      <a:pt x="1012" y="8855"/>
                    </a:lnTo>
                    <a:cubicBezTo>
                      <a:pt x="1071" y="8855"/>
                      <a:pt x="1122" y="8950"/>
                      <a:pt x="1150" y="8950"/>
                    </a:cubicBezTo>
                    <a:cubicBezTo>
                      <a:pt x="1164" y="8950"/>
                      <a:pt x="1172" y="8926"/>
                      <a:pt x="1172" y="8855"/>
                    </a:cubicBezTo>
                    <a:lnTo>
                      <a:pt x="1172" y="383"/>
                    </a:lnTo>
                    <a:cubicBezTo>
                      <a:pt x="1172" y="173"/>
                      <a:pt x="1100" y="0"/>
                      <a:pt x="10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22"/>
              <p:cNvSpPr/>
              <p:nvPr/>
            </p:nvSpPr>
            <p:spPr>
              <a:xfrm>
                <a:off x="6039800" y="5004850"/>
                <a:ext cx="27950" cy="106550"/>
              </a:xfrm>
              <a:custGeom>
                <a:avLst/>
                <a:gdLst/>
                <a:ahLst/>
                <a:cxnLst/>
                <a:rect l="l" t="t" r="r" b="b"/>
                <a:pathLst>
                  <a:path w="1118" h="4262" extrusionOk="0">
                    <a:moveTo>
                      <a:pt x="160" y="0"/>
                    </a:moveTo>
                    <a:cubicBezTo>
                      <a:pt x="72" y="0"/>
                      <a:pt x="1" y="172"/>
                      <a:pt x="1" y="385"/>
                    </a:cubicBezTo>
                    <a:lnTo>
                      <a:pt x="1" y="4167"/>
                    </a:lnTo>
                    <a:cubicBezTo>
                      <a:pt x="1" y="4238"/>
                      <a:pt x="9" y="4262"/>
                      <a:pt x="22" y="4262"/>
                    </a:cubicBezTo>
                    <a:cubicBezTo>
                      <a:pt x="50" y="4262"/>
                      <a:pt x="101" y="4167"/>
                      <a:pt x="160" y="4167"/>
                    </a:cubicBezTo>
                    <a:lnTo>
                      <a:pt x="958" y="4167"/>
                    </a:lnTo>
                    <a:cubicBezTo>
                      <a:pt x="1016" y="4167"/>
                      <a:pt x="1068" y="4262"/>
                      <a:pt x="1095" y="4262"/>
                    </a:cubicBezTo>
                    <a:cubicBezTo>
                      <a:pt x="1109" y="4262"/>
                      <a:pt x="1117" y="4238"/>
                      <a:pt x="1117" y="4167"/>
                    </a:cubicBezTo>
                    <a:lnTo>
                      <a:pt x="1117" y="385"/>
                    </a:lnTo>
                    <a:cubicBezTo>
                      <a:pt x="1117" y="172"/>
                      <a:pt x="1046" y="0"/>
                      <a:pt x="9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22"/>
              <p:cNvSpPr/>
              <p:nvPr/>
            </p:nvSpPr>
            <p:spPr>
              <a:xfrm>
                <a:off x="6090300" y="4861600"/>
                <a:ext cx="25925" cy="249800"/>
              </a:xfrm>
              <a:custGeom>
                <a:avLst/>
                <a:gdLst/>
                <a:ahLst/>
                <a:cxnLst/>
                <a:rect l="l" t="t" r="r" b="b"/>
                <a:pathLst>
                  <a:path w="1037" h="9992" extrusionOk="0">
                    <a:moveTo>
                      <a:pt x="162" y="1"/>
                    </a:moveTo>
                    <a:cubicBezTo>
                      <a:pt x="74" y="1"/>
                      <a:pt x="1" y="173"/>
                      <a:pt x="1" y="384"/>
                    </a:cubicBezTo>
                    <a:lnTo>
                      <a:pt x="1" y="9897"/>
                    </a:lnTo>
                    <a:cubicBezTo>
                      <a:pt x="1" y="9968"/>
                      <a:pt x="9" y="9992"/>
                      <a:pt x="23" y="9992"/>
                    </a:cubicBezTo>
                    <a:cubicBezTo>
                      <a:pt x="51" y="9992"/>
                      <a:pt x="102" y="9897"/>
                      <a:pt x="162" y="9897"/>
                    </a:cubicBezTo>
                    <a:lnTo>
                      <a:pt x="877" y="9897"/>
                    </a:lnTo>
                    <a:cubicBezTo>
                      <a:pt x="936" y="9897"/>
                      <a:pt x="987" y="9992"/>
                      <a:pt x="1015" y="9992"/>
                    </a:cubicBezTo>
                    <a:cubicBezTo>
                      <a:pt x="1029" y="9992"/>
                      <a:pt x="1037" y="9968"/>
                      <a:pt x="1037" y="9897"/>
                    </a:cubicBezTo>
                    <a:lnTo>
                      <a:pt x="1037" y="384"/>
                    </a:lnTo>
                    <a:cubicBezTo>
                      <a:pt x="1037" y="173"/>
                      <a:pt x="965" y="1"/>
                      <a:pt x="8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22"/>
              <p:cNvSpPr/>
              <p:nvPr/>
            </p:nvSpPr>
            <p:spPr>
              <a:xfrm>
                <a:off x="5396250" y="5004850"/>
                <a:ext cx="27950" cy="106550"/>
              </a:xfrm>
              <a:custGeom>
                <a:avLst/>
                <a:gdLst/>
                <a:ahLst/>
                <a:cxnLst/>
                <a:rect l="l" t="t" r="r" b="b"/>
                <a:pathLst>
                  <a:path w="1118" h="4262" extrusionOk="0">
                    <a:moveTo>
                      <a:pt x="162" y="0"/>
                    </a:moveTo>
                    <a:cubicBezTo>
                      <a:pt x="74" y="0"/>
                      <a:pt x="1" y="172"/>
                      <a:pt x="1" y="385"/>
                    </a:cubicBezTo>
                    <a:lnTo>
                      <a:pt x="1" y="4167"/>
                    </a:lnTo>
                    <a:cubicBezTo>
                      <a:pt x="1" y="4238"/>
                      <a:pt x="9" y="4262"/>
                      <a:pt x="23" y="4262"/>
                    </a:cubicBezTo>
                    <a:cubicBezTo>
                      <a:pt x="51" y="4262"/>
                      <a:pt x="103" y="4167"/>
                      <a:pt x="162" y="4167"/>
                    </a:cubicBezTo>
                    <a:lnTo>
                      <a:pt x="958" y="4167"/>
                    </a:lnTo>
                    <a:cubicBezTo>
                      <a:pt x="1016" y="4167"/>
                      <a:pt x="1068" y="4262"/>
                      <a:pt x="1095" y="4262"/>
                    </a:cubicBezTo>
                    <a:cubicBezTo>
                      <a:pt x="1109" y="4262"/>
                      <a:pt x="1117" y="4238"/>
                      <a:pt x="1117" y="4167"/>
                    </a:cubicBezTo>
                    <a:lnTo>
                      <a:pt x="1117" y="385"/>
                    </a:lnTo>
                    <a:cubicBezTo>
                      <a:pt x="1117" y="172"/>
                      <a:pt x="1046" y="0"/>
                      <a:pt x="9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22"/>
              <p:cNvSpPr/>
              <p:nvPr/>
            </p:nvSpPr>
            <p:spPr>
              <a:xfrm>
                <a:off x="5446750" y="4861600"/>
                <a:ext cx="25925" cy="249800"/>
              </a:xfrm>
              <a:custGeom>
                <a:avLst/>
                <a:gdLst/>
                <a:ahLst/>
                <a:cxnLst/>
                <a:rect l="l" t="t" r="r" b="b"/>
                <a:pathLst>
                  <a:path w="1037" h="9992" extrusionOk="0">
                    <a:moveTo>
                      <a:pt x="162" y="1"/>
                    </a:moveTo>
                    <a:cubicBezTo>
                      <a:pt x="72" y="1"/>
                      <a:pt x="1" y="173"/>
                      <a:pt x="1" y="384"/>
                    </a:cubicBezTo>
                    <a:lnTo>
                      <a:pt x="1" y="9897"/>
                    </a:lnTo>
                    <a:cubicBezTo>
                      <a:pt x="1" y="9968"/>
                      <a:pt x="9" y="9992"/>
                      <a:pt x="23" y="9992"/>
                    </a:cubicBezTo>
                    <a:cubicBezTo>
                      <a:pt x="51" y="9992"/>
                      <a:pt x="102" y="9897"/>
                      <a:pt x="162" y="9897"/>
                    </a:cubicBezTo>
                    <a:lnTo>
                      <a:pt x="875" y="9897"/>
                    </a:lnTo>
                    <a:cubicBezTo>
                      <a:pt x="934" y="9897"/>
                      <a:pt x="986" y="9992"/>
                      <a:pt x="1014" y="9992"/>
                    </a:cubicBezTo>
                    <a:cubicBezTo>
                      <a:pt x="1029" y="9992"/>
                      <a:pt x="1037" y="9968"/>
                      <a:pt x="1037" y="9897"/>
                    </a:cubicBezTo>
                    <a:lnTo>
                      <a:pt x="1037" y="384"/>
                    </a:lnTo>
                    <a:cubicBezTo>
                      <a:pt x="1037" y="173"/>
                      <a:pt x="963" y="1"/>
                      <a:pt x="8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22"/>
              <p:cNvSpPr/>
              <p:nvPr/>
            </p:nvSpPr>
            <p:spPr>
              <a:xfrm>
                <a:off x="6186250" y="4792550"/>
                <a:ext cx="32100" cy="318850"/>
              </a:xfrm>
              <a:custGeom>
                <a:avLst/>
                <a:gdLst/>
                <a:ahLst/>
                <a:cxnLst/>
                <a:rect l="l" t="t" r="r" b="b"/>
                <a:pathLst>
                  <a:path w="1284" h="12754" extrusionOk="0">
                    <a:moveTo>
                      <a:pt x="162" y="0"/>
                    </a:moveTo>
                    <a:cubicBezTo>
                      <a:pt x="72" y="0"/>
                      <a:pt x="0" y="171"/>
                      <a:pt x="0" y="383"/>
                    </a:cubicBezTo>
                    <a:lnTo>
                      <a:pt x="0" y="12659"/>
                    </a:lnTo>
                    <a:cubicBezTo>
                      <a:pt x="0" y="12730"/>
                      <a:pt x="8" y="12754"/>
                      <a:pt x="22" y="12754"/>
                    </a:cubicBezTo>
                    <a:cubicBezTo>
                      <a:pt x="50" y="12754"/>
                      <a:pt x="102" y="12659"/>
                      <a:pt x="162" y="12659"/>
                    </a:cubicBezTo>
                    <a:lnTo>
                      <a:pt x="1124" y="12659"/>
                    </a:lnTo>
                    <a:cubicBezTo>
                      <a:pt x="1183" y="12659"/>
                      <a:pt x="1234" y="12754"/>
                      <a:pt x="1262" y="12754"/>
                    </a:cubicBezTo>
                    <a:cubicBezTo>
                      <a:pt x="1276" y="12754"/>
                      <a:pt x="1284" y="12730"/>
                      <a:pt x="1284" y="12659"/>
                    </a:cubicBezTo>
                    <a:lnTo>
                      <a:pt x="1284" y="383"/>
                    </a:lnTo>
                    <a:cubicBezTo>
                      <a:pt x="1284" y="171"/>
                      <a:pt x="1212" y="0"/>
                      <a:pt x="11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22"/>
              <p:cNvSpPr/>
              <p:nvPr/>
            </p:nvSpPr>
            <p:spPr>
              <a:xfrm>
                <a:off x="6239175" y="4934900"/>
                <a:ext cx="25250" cy="176525"/>
              </a:xfrm>
              <a:custGeom>
                <a:avLst/>
                <a:gdLst/>
                <a:ahLst/>
                <a:cxnLst/>
                <a:rect l="l" t="t" r="r" b="b"/>
                <a:pathLst>
                  <a:path w="1010" h="7061" extrusionOk="0">
                    <a:moveTo>
                      <a:pt x="162" y="0"/>
                    </a:moveTo>
                    <a:cubicBezTo>
                      <a:pt x="72" y="0"/>
                      <a:pt x="1" y="171"/>
                      <a:pt x="1" y="384"/>
                    </a:cubicBezTo>
                    <a:lnTo>
                      <a:pt x="1" y="6967"/>
                    </a:lnTo>
                    <a:cubicBezTo>
                      <a:pt x="1" y="7037"/>
                      <a:pt x="9" y="7061"/>
                      <a:pt x="23" y="7061"/>
                    </a:cubicBezTo>
                    <a:cubicBezTo>
                      <a:pt x="50" y="7061"/>
                      <a:pt x="102" y="6967"/>
                      <a:pt x="162" y="6967"/>
                    </a:cubicBezTo>
                    <a:lnTo>
                      <a:pt x="850" y="6967"/>
                    </a:lnTo>
                    <a:cubicBezTo>
                      <a:pt x="908" y="6967"/>
                      <a:pt x="960" y="7061"/>
                      <a:pt x="987" y="7061"/>
                    </a:cubicBezTo>
                    <a:cubicBezTo>
                      <a:pt x="1001" y="7061"/>
                      <a:pt x="1009" y="7037"/>
                      <a:pt x="1009" y="6967"/>
                    </a:cubicBezTo>
                    <a:lnTo>
                      <a:pt x="1009" y="384"/>
                    </a:lnTo>
                    <a:cubicBezTo>
                      <a:pt x="1009" y="171"/>
                      <a:pt x="938" y="0"/>
                      <a:pt x="8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22"/>
              <p:cNvSpPr/>
              <p:nvPr/>
            </p:nvSpPr>
            <p:spPr>
              <a:xfrm>
                <a:off x="6289725" y="4990225"/>
                <a:ext cx="23175" cy="121175"/>
              </a:xfrm>
              <a:custGeom>
                <a:avLst/>
                <a:gdLst/>
                <a:ahLst/>
                <a:cxnLst/>
                <a:rect l="l" t="t" r="r" b="b"/>
                <a:pathLst>
                  <a:path w="927" h="4847" extrusionOk="0">
                    <a:moveTo>
                      <a:pt x="160" y="0"/>
                    </a:moveTo>
                    <a:cubicBezTo>
                      <a:pt x="72" y="0"/>
                      <a:pt x="1" y="171"/>
                      <a:pt x="1" y="383"/>
                    </a:cubicBezTo>
                    <a:lnTo>
                      <a:pt x="1" y="4752"/>
                    </a:lnTo>
                    <a:cubicBezTo>
                      <a:pt x="1" y="4823"/>
                      <a:pt x="9" y="4847"/>
                      <a:pt x="23" y="4847"/>
                    </a:cubicBezTo>
                    <a:cubicBezTo>
                      <a:pt x="50" y="4847"/>
                      <a:pt x="102" y="4752"/>
                      <a:pt x="160" y="4752"/>
                    </a:cubicBezTo>
                    <a:lnTo>
                      <a:pt x="765" y="4752"/>
                    </a:lnTo>
                    <a:cubicBezTo>
                      <a:pt x="825" y="4752"/>
                      <a:pt x="877" y="4847"/>
                      <a:pt x="905" y="4847"/>
                    </a:cubicBezTo>
                    <a:cubicBezTo>
                      <a:pt x="919" y="4847"/>
                      <a:pt x="927" y="4823"/>
                      <a:pt x="927" y="4752"/>
                    </a:cubicBezTo>
                    <a:lnTo>
                      <a:pt x="927" y="383"/>
                    </a:lnTo>
                    <a:cubicBezTo>
                      <a:pt x="927" y="171"/>
                      <a:pt x="855" y="0"/>
                      <a:pt x="7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22"/>
              <p:cNvSpPr/>
              <p:nvPr/>
            </p:nvSpPr>
            <p:spPr>
              <a:xfrm>
                <a:off x="6338175" y="4849100"/>
                <a:ext cx="25250" cy="262300"/>
              </a:xfrm>
              <a:custGeom>
                <a:avLst/>
                <a:gdLst/>
                <a:ahLst/>
                <a:cxnLst/>
                <a:rect l="l" t="t" r="r" b="b"/>
                <a:pathLst>
                  <a:path w="1010" h="10492" extrusionOk="0">
                    <a:moveTo>
                      <a:pt x="162" y="0"/>
                    </a:moveTo>
                    <a:cubicBezTo>
                      <a:pt x="72" y="0"/>
                      <a:pt x="1" y="171"/>
                      <a:pt x="1" y="384"/>
                    </a:cubicBezTo>
                    <a:lnTo>
                      <a:pt x="1" y="10397"/>
                    </a:lnTo>
                    <a:cubicBezTo>
                      <a:pt x="1" y="10468"/>
                      <a:pt x="9" y="10492"/>
                      <a:pt x="23" y="10492"/>
                    </a:cubicBezTo>
                    <a:cubicBezTo>
                      <a:pt x="50" y="10492"/>
                      <a:pt x="102" y="10397"/>
                      <a:pt x="162" y="10397"/>
                    </a:cubicBezTo>
                    <a:lnTo>
                      <a:pt x="850" y="10397"/>
                    </a:lnTo>
                    <a:cubicBezTo>
                      <a:pt x="908" y="10397"/>
                      <a:pt x="960" y="10492"/>
                      <a:pt x="987" y="10492"/>
                    </a:cubicBezTo>
                    <a:cubicBezTo>
                      <a:pt x="1001" y="10492"/>
                      <a:pt x="1009" y="10468"/>
                      <a:pt x="1009" y="10397"/>
                    </a:cubicBezTo>
                    <a:lnTo>
                      <a:pt x="1009" y="384"/>
                    </a:lnTo>
                    <a:cubicBezTo>
                      <a:pt x="1009" y="171"/>
                      <a:pt x="938" y="0"/>
                      <a:pt x="8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22"/>
              <p:cNvSpPr/>
              <p:nvPr/>
            </p:nvSpPr>
            <p:spPr>
              <a:xfrm>
                <a:off x="6387675" y="4951125"/>
                <a:ext cx="25250" cy="160275"/>
              </a:xfrm>
              <a:custGeom>
                <a:avLst/>
                <a:gdLst/>
                <a:ahLst/>
                <a:cxnLst/>
                <a:rect l="l" t="t" r="r" b="b"/>
                <a:pathLst>
                  <a:path w="1010" h="6411" extrusionOk="0">
                    <a:moveTo>
                      <a:pt x="162" y="0"/>
                    </a:moveTo>
                    <a:cubicBezTo>
                      <a:pt x="74" y="0"/>
                      <a:pt x="1" y="173"/>
                      <a:pt x="1" y="384"/>
                    </a:cubicBezTo>
                    <a:lnTo>
                      <a:pt x="1" y="6316"/>
                    </a:lnTo>
                    <a:cubicBezTo>
                      <a:pt x="1" y="6387"/>
                      <a:pt x="9" y="6411"/>
                      <a:pt x="23" y="6411"/>
                    </a:cubicBezTo>
                    <a:cubicBezTo>
                      <a:pt x="51" y="6411"/>
                      <a:pt x="103" y="6316"/>
                      <a:pt x="162" y="6316"/>
                    </a:cubicBezTo>
                    <a:lnTo>
                      <a:pt x="850" y="6316"/>
                    </a:lnTo>
                    <a:cubicBezTo>
                      <a:pt x="908" y="6316"/>
                      <a:pt x="960" y="6411"/>
                      <a:pt x="987" y="6411"/>
                    </a:cubicBezTo>
                    <a:cubicBezTo>
                      <a:pt x="1001" y="6411"/>
                      <a:pt x="1009" y="6387"/>
                      <a:pt x="1009" y="6316"/>
                    </a:cubicBezTo>
                    <a:lnTo>
                      <a:pt x="1009" y="384"/>
                    </a:lnTo>
                    <a:cubicBezTo>
                      <a:pt x="1009" y="173"/>
                      <a:pt x="938" y="0"/>
                      <a:pt x="8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22"/>
              <p:cNvSpPr/>
              <p:nvPr/>
            </p:nvSpPr>
            <p:spPr>
              <a:xfrm>
                <a:off x="6437175" y="4972300"/>
                <a:ext cx="25250" cy="139100"/>
              </a:xfrm>
              <a:custGeom>
                <a:avLst/>
                <a:gdLst/>
                <a:ahLst/>
                <a:cxnLst/>
                <a:rect l="l" t="t" r="r" b="b"/>
                <a:pathLst>
                  <a:path w="1010" h="5564" extrusionOk="0">
                    <a:moveTo>
                      <a:pt x="162" y="0"/>
                    </a:moveTo>
                    <a:cubicBezTo>
                      <a:pt x="74" y="0"/>
                      <a:pt x="1" y="173"/>
                      <a:pt x="1" y="384"/>
                    </a:cubicBezTo>
                    <a:lnTo>
                      <a:pt x="1" y="5469"/>
                    </a:lnTo>
                    <a:cubicBezTo>
                      <a:pt x="1" y="5540"/>
                      <a:pt x="9" y="5564"/>
                      <a:pt x="23" y="5564"/>
                    </a:cubicBezTo>
                    <a:cubicBezTo>
                      <a:pt x="51" y="5564"/>
                      <a:pt x="103" y="5469"/>
                      <a:pt x="162" y="5469"/>
                    </a:cubicBezTo>
                    <a:lnTo>
                      <a:pt x="850" y="5469"/>
                    </a:lnTo>
                    <a:cubicBezTo>
                      <a:pt x="908" y="5469"/>
                      <a:pt x="960" y="5564"/>
                      <a:pt x="987" y="5564"/>
                    </a:cubicBezTo>
                    <a:cubicBezTo>
                      <a:pt x="1001" y="5564"/>
                      <a:pt x="1009" y="5540"/>
                      <a:pt x="1009" y="5469"/>
                    </a:cubicBezTo>
                    <a:lnTo>
                      <a:pt x="1009" y="384"/>
                    </a:lnTo>
                    <a:cubicBezTo>
                      <a:pt x="1009" y="173"/>
                      <a:pt x="938" y="0"/>
                      <a:pt x="8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22"/>
              <p:cNvSpPr/>
              <p:nvPr/>
            </p:nvSpPr>
            <p:spPr>
              <a:xfrm>
                <a:off x="6139850" y="4861600"/>
                <a:ext cx="25875" cy="249800"/>
              </a:xfrm>
              <a:custGeom>
                <a:avLst/>
                <a:gdLst/>
                <a:ahLst/>
                <a:cxnLst/>
                <a:rect l="l" t="t" r="r" b="b"/>
                <a:pathLst>
                  <a:path w="1035" h="9992" extrusionOk="0">
                    <a:moveTo>
                      <a:pt x="160" y="1"/>
                    </a:moveTo>
                    <a:cubicBezTo>
                      <a:pt x="72" y="1"/>
                      <a:pt x="1" y="173"/>
                      <a:pt x="1" y="384"/>
                    </a:cubicBezTo>
                    <a:lnTo>
                      <a:pt x="1" y="9897"/>
                    </a:lnTo>
                    <a:cubicBezTo>
                      <a:pt x="1" y="9968"/>
                      <a:pt x="9" y="9992"/>
                      <a:pt x="23" y="9992"/>
                    </a:cubicBezTo>
                    <a:cubicBezTo>
                      <a:pt x="50" y="9992"/>
                      <a:pt x="102" y="9897"/>
                      <a:pt x="160" y="9897"/>
                    </a:cubicBezTo>
                    <a:lnTo>
                      <a:pt x="875" y="9897"/>
                    </a:lnTo>
                    <a:cubicBezTo>
                      <a:pt x="934" y="9897"/>
                      <a:pt x="985" y="9992"/>
                      <a:pt x="1013" y="9992"/>
                    </a:cubicBezTo>
                    <a:cubicBezTo>
                      <a:pt x="1027" y="9992"/>
                      <a:pt x="1035" y="9968"/>
                      <a:pt x="1035" y="9897"/>
                    </a:cubicBezTo>
                    <a:lnTo>
                      <a:pt x="1035" y="384"/>
                    </a:lnTo>
                    <a:cubicBezTo>
                      <a:pt x="1035" y="173"/>
                      <a:pt x="963" y="1"/>
                      <a:pt x="8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22"/>
              <p:cNvSpPr/>
              <p:nvPr/>
            </p:nvSpPr>
            <p:spPr>
              <a:xfrm>
                <a:off x="6833225" y="4934900"/>
                <a:ext cx="25250" cy="176525"/>
              </a:xfrm>
              <a:custGeom>
                <a:avLst/>
                <a:gdLst/>
                <a:ahLst/>
                <a:cxnLst/>
                <a:rect l="l" t="t" r="r" b="b"/>
                <a:pathLst>
                  <a:path w="1010" h="7061" extrusionOk="0">
                    <a:moveTo>
                      <a:pt x="162" y="0"/>
                    </a:moveTo>
                    <a:cubicBezTo>
                      <a:pt x="72" y="0"/>
                      <a:pt x="1" y="171"/>
                      <a:pt x="1" y="384"/>
                    </a:cubicBezTo>
                    <a:lnTo>
                      <a:pt x="1" y="6967"/>
                    </a:lnTo>
                    <a:cubicBezTo>
                      <a:pt x="1" y="7037"/>
                      <a:pt x="9" y="7061"/>
                      <a:pt x="23" y="7061"/>
                    </a:cubicBezTo>
                    <a:cubicBezTo>
                      <a:pt x="50" y="7061"/>
                      <a:pt x="102" y="6967"/>
                      <a:pt x="162" y="6967"/>
                    </a:cubicBezTo>
                    <a:lnTo>
                      <a:pt x="850" y="6967"/>
                    </a:lnTo>
                    <a:cubicBezTo>
                      <a:pt x="908" y="6967"/>
                      <a:pt x="960" y="7061"/>
                      <a:pt x="987" y="7061"/>
                    </a:cubicBezTo>
                    <a:cubicBezTo>
                      <a:pt x="1001" y="7061"/>
                      <a:pt x="1009" y="7037"/>
                      <a:pt x="1009" y="6967"/>
                    </a:cubicBezTo>
                    <a:lnTo>
                      <a:pt x="1009" y="384"/>
                    </a:lnTo>
                    <a:cubicBezTo>
                      <a:pt x="1009" y="171"/>
                      <a:pt x="938" y="0"/>
                      <a:pt x="8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22"/>
              <p:cNvSpPr/>
              <p:nvPr/>
            </p:nvSpPr>
            <p:spPr>
              <a:xfrm>
                <a:off x="6883775" y="4990225"/>
                <a:ext cx="23175" cy="121175"/>
              </a:xfrm>
              <a:custGeom>
                <a:avLst/>
                <a:gdLst/>
                <a:ahLst/>
                <a:cxnLst/>
                <a:rect l="l" t="t" r="r" b="b"/>
                <a:pathLst>
                  <a:path w="927" h="4847" extrusionOk="0">
                    <a:moveTo>
                      <a:pt x="160" y="0"/>
                    </a:moveTo>
                    <a:cubicBezTo>
                      <a:pt x="72" y="0"/>
                      <a:pt x="1" y="171"/>
                      <a:pt x="1" y="383"/>
                    </a:cubicBezTo>
                    <a:lnTo>
                      <a:pt x="1" y="4752"/>
                    </a:lnTo>
                    <a:cubicBezTo>
                      <a:pt x="1" y="4823"/>
                      <a:pt x="9" y="4847"/>
                      <a:pt x="23" y="4847"/>
                    </a:cubicBezTo>
                    <a:cubicBezTo>
                      <a:pt x="50" y="4847"/>
                      <a:pt x="102" y="4752"/>
                      <a:pt x="160" y="4752"/>
                    </a:cubicBezTo>
                    <a:lnTo>
                      <a:pt x="767" y="4752"/>
                    </a:lnTo>
                    <a:cubicBezTo>
                      <a:pt x="826" y="4752"/>
                      <a:pt x="877" y="4847"/>
                      <a:pt x="905" y="4847"/>
                    </a:cubicBezTo>
                    <a:cubicBezTo>
                      <a:pt x="919" y="4847"/>
                      <a:pt x="927" y="4823"/>
                      <a:pt x="927" y="4752"/>
                    </a:cubicBezTo>
                    <a:lnTo>
                      <a:pt x="927" y="383"/>
                    </a:lnTo>
                    <a:cubicBezTo>
                      <a:pt x="927" y="171"/>
                      <a:pt x="855" y="0"/>
                      <a:pt x="7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22"/>
              <p:cNvSpPr/>
              <p:nvPr/>
            </p:nvSpPr>
            <p:spPr>
              <a:xfrm>
                <a:off x="6932275" y="4849100"/>
                <a:ext cx="25225" cy="262300"/>
              </a:xfrm>
              <a:custGeom>
                <a:avLst/>
                <a:gdLst/>
                <a:ahLst/>
                <a:cxnLst/>
                <a:rect l="l" t="t" r="r" b="b"/>
                <a:pathLst>
                  <a:path w="1009" h="10492" extrusionOk="0">
                    <a:moveTo>
                      <a:pt x="160" y="0"/>
                    </a:moveTo>
                    <a:cubicBezTo>
                      <a:pt x="72" y="0"/>
                      <a:pt x="1" y="171"/>
                      <a:pt x="1" y="384"/>
                    </a:cubicBezTo>
                    <a:lnTo>
                      <a:pt x="1" y="10397"/>
                    </a:lnTo>
                    <a:cubicBezTo>
                      <a:pt x="1" y="10468"/>
                      <a:pt x="9" y="10492"/>
                      <a:pt x="22" y="10492"/>
                    </a:cubicBezTo>
                    <a:cubicBezTo>
                      <a:pt x="50" y="10492"/>
                      <a:pt x="101" y="10397"/>
                      <a:pt x="160" y="10397"/>
                    </a:cubicBezTo>
                    <a:lnTo>
                      <a:pt x="848" y="10397"/>
                    </a:lnTo>
                    <a:cubicBezTo>
                      <a:pt x="906" y="10397"/>
                      <a:pt x="958" y="10492"/>
                      <a:pt x="987" y="10492"/>
                    </a:cubicBezTo>
                    <a:cubicBezTo>
                      <a:pt x="1001" y="10492"/>
                      <a:pt x="1009" y="10468"/>
                      <a:pt x="1009" y="10397"/>
                    </a:cubicBezTo>
                    <a:lnTo>
                      <a:pt x="1009" y="384"/>
                    </a:lnTo>
                    <a:cubicBezTo>
                      <a:pt x="1009" y="171"/>
                      <a:pt x="936"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22"/>
              <p:cNvSpPr/>
              <p:nvPr/>
            </p:nvSpPr>
            <p:spPr>
              <a:xfrm>
                <a:off x="6981775" y="4951175"/>
                <a:ext cx="25225" cy="160225"/>
              </a:xfrm>
              <a:custGeom>
                <a:avLst/>
                <a:gdLst/>
                <a:ahLst/>
                <a:cxnLst/>
                <a:rect l="l" t="t" r="r" b="b"/>
                <a:pathLst>
                  <a:path w="1009" h="6409" extrusionOk="0">
                    <a:moveTo>
                      <a:pt x="160" y="0"/>
                    </a:moveTo>
                    <a:cubicBezTo>
                      <a:pt x="72" y="0"/>
                      <a:pt x="1" y="171"/>
                      <a:pt x="1" y="383"/>
                    </a:cubicBezTo>
                    <a:lnTo>
                      <a:pt x="1" y="6314"/>
                    </a:lnTo>
                    <a:cubicBezTo>
                      <a:pt x="1" y="6385"/>
                      <a:pt x="9" y="6409"/>
                      <a:pt x="22" y="6409"/>
                    </a:cubicBezTo>
                    <a:cubicBezTo>
                      <a:pt x="50" y="6409"/>
                      <a:pt x="102" y="6314"/>
                      <a:pt x="160" y="6314"/>
                    </a:cubicBezTo>
                    <a:lnTo>
                      <a:pt x="848" y="6314"/>
                    </a:lnTo>
                    <a:cubicBezTo>
                      <a:pt x="908" y="6314"/>
                      <a:pt x="959" y="6409"/>
                      <a:pt x="987" y="6409"/>
                    </a:cubicBezTo>
                    <a:cubicBezTo>
                      <a:pt x="1001" y="6409"/>
                      <a:pt x="1009" y="6385"/>
                      <a:pt x="1009" y="6314"/>
                    </a:cubicBezTo>
                    <a:lnTo>
                      <a:pt x="1009" y="383"/>
                    </a:lnTo>
                    <a:cubicBezTo>
                      <a:pt x="1009" y="171"/>
                      <a:pt x="938"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22"/>
              <p:cNvSpPr/>
              <p:nvPr/>
            </p:nvSpPr>
            <p:spPr>
              <a:xfrm>
                <a:off x="7031275" y="4972300"/>
                <a:ext cx="25250" cy="139100"/>
              </a:xfrm>
              <a:custGeom>
                <a:avLst/>
                <a:gdLst/>
                <a:ahLst/>
                <a:cxnLst/>
                <a:rect l="l" t="t" r="r" b="b"/>
                <a:pathLst>
                  <a:path w="1010" h="5564" extrusionOk="0">
                    <a:moveTo>
                      <a:pt x="160" y="0"/>
                    </a:moveTo>
                    <a:cubicBezTo>
                      <a:pt x="72" y="0"/>
                      <a:pt x="1" y="173"/>
                      <a:pt x="1" y="384"/>
                    </a:cubicBezTo>
                    <a:lnTo>
                      <a:pt x="1" y="5469"/>
                    </a:lnTo>
                    <a:cubicBezTo>
                      <a:pt x="1" y="5540"/>
                      <a:pt x="9" y="5564"/>
                      <a:pt x="22" y="5564"/>
                    </a:cubicBezTo>
                    <a:cubicBezTo>
                      <a:pt x="50" y="5564"/>
                      <a:pt x="102" y="5469"/>
                      <a:pt x="160" y="5469"/>
                    </a:cubicBezTo>
                    <a:lnTo>
                      <a:pt x="848" y="5469"/>
                    </a:lnTo>
                    <a:cubicBezTo>
                      <a:pt x="908" y="5469"/>
                      <a:pt x="959" y="5564"/>
                      <a:pt x="987" y="5564"/>
                    </a:cubicBezTo>
                    <a:cubicBezTo>
                      <a:pt x="1001" y="5564"/>
                      <a:pt x="1009" y="5540"/>
                      <a:pt x="1009" y="5469"/>
                    </a:cubicBezTo>
                    <a:lnTo>
                      <a:pt x="1009" y="384"/>
                    </a:lnTo>
                    <a:cubicBezTo>
                      <a:pt x="1009" y="173"/>
                      <a:pt x="938"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22"/>
              <p:cNvSpPr/>
              <p:nvPr/>
            </p:nvSpPr>
            <p:spPr>
              <a:xfrm>
                <a:off x="7080450" y="4880300"/>
                <a:ext cx="25925" cy="231100"/>
              </a:xfrm>
              <a:custGeom>
                <a:avLst/>
                <a:gdLst/>
                <a:ahLst/>
                <a:cxnLst/>
                <a:rect l="l" t="t" r="r" b="b"/>
                <a:pathLst>
                  <a:path w="1037" h="9244" extrusionOk="0">
                    <a:moveTo>
                      <a:pt x="162" y="1"/>
                    </a:moveTo>
                    <a:cubicBezTo>
                      <a:pt x="72" y="1"/>
                      <a:pt x="1" y="173"/>
                      <a:pt x="1" y="386"/>
                    </a:cubicBezTo>
                    <a:lnTo>
                      <a:pt x="1" y="9149"/>
                    </a:lnTo>
                    <a:cubicBezTo>
                      <a:pt x="1" y="9220"/>
                      <a:pt x="9" y="9244"/>
                      <a:pt x="23" y="9244"/>
                    </a:cubicBezTo>
                    <a:cubicBezTo>
                      <a:pt x="51" y="9244"/>
                      <a:pt x="102" y="9149"/>
                      <a:pt x="162" y="9149"/>
                    </a:cubicBezTo>
                    <a:lnTo>
                      <a:pt x="875" y="9149"/>
                    </a:lnTo>
                    <a:cubicBezTo>
                      <a:pt x="935" y="9149"/>
                      <a:pt x="987" y="9244"/>
                      <a:pt x="1015" y="9244"/>
                    </a:cubicBezTo>
                    <a:cubicBezTo>
                      <a:pt x="1029" y="9244"/>
                      <a:pt x="1037" y="9220"/>
                      <a:pt x="1037" y="9149"/>
                    </a:cubicBezTo>
                    <a:lnTo>
                      <a:pt x="1037" y="386"/>
                    </a:lnTo>
                    <a:cubicBezTo>
                      <a:pt x="1037" y="173"/>
                      <a:pt x="963" y="1"/>
                      <a:pt x="8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22"/>
              <p:cNvSpPr/>
              <p:nvPr/>
            </p:nvSpPr>
            <p:spPr>
              <a:xfrm>
                <a:off x="7128950" y="4850325"/>
                <a:ext cx="27950" cy="261075"/>
              </a:xfrm>
              <a:custGeom>
                <a:avLst/>
                <a:gdLst/>
                <a:ahLst/>
                <a:cxnLst/>
                <a:rect l="l" t="t" r="r" b="b"/>
                <a:pathLst>
                  <a:path w="1118" h="10443" extrusionOk="0">
                    <a:moveTo>
                      <a:pt x="160" y="1"/>
                    </a:moveTo>
                    <a:cubicBezTo>
                      <a:pt x="72" y="1"/>
                      <a:pt x="1" y="173"/>
                      <a:pt x="1" y="384"/>
                    </a:cubicBezTo>
                    <a:lnTo>
                      <a:pt x="1" y="10348"/>
                    </a:lnTo>
                    <a:cubicBezTo>
                      <a:pt x="1" y="10419"/>
                      <a:pt x="9" y="10443"/>
                      <a:pt x="22" y="10443"/>
                    </a:cubicBezTo>
                    <a:cubicBezTo>
                      <a:pt x="50" y="10443"/>
                      <a:pt x="101" y="10348"/>
                      <a:pt x="160" y="10348"/>
                    </a:cubicBezTo>
                    <a:lnTo>
                      <a:pt x="956" y="10348"/>
                    </a:lnTo>
                    <a:cubicBezTo>
                      <a:pt x="1016" y="10348"/>
                      <a:pt x="1067" y="10443"/>
                      <a:pt x="1095" y="10443"/>
                    </a:cubicBezTo>
                    <a:cubicBezTo>
                      <a:pt x="1109" y="10443"/>
                      <a:pt x="1117" y="10419"/>
                      <a:pt x="1117" y="10348"/>
                    </a:cubicBezTo>
                    <a:lnTo>
                      <a:pt x="1117" y="384"/>
                    </a:lnTo>
                    <a:cubicBezTo>
                      <a:pt x="1117" y="173"/>
                      <a:pt x="1046" y="1"/>
                      <a:pt x="9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22"/>
              <p:cNvSpPr/>
              <p:nvPr/>
            </p:nvSpPr>
            <p:spPr>
              <a:xfrm>
                <a:off x="7177775" y="4666275"/>
                <a:ext cx="29300" cy="445125"/>
              </a:xfrm>
              <a:custGeom>
                <a:avLst/>
                <a:gdLst/>
                <a:ahLst/>
                <a:cxnLst/>
                <a:rect l="l" t="t" r="r" b="b"/>
                <a:pathLst>
                  <a:path w="1172" h="17805" extrusionOk="0">
                    <a:moveTo>
                      <a:pt x="160" y="0"/>
                    </a:moveTo>
                    <a:cubicBezTo>
                      <a:pt x="72" y="0"/>
                      <a:pt x="0" y="173"/>
                      <a:pt x="0" y="385"/>
                    </a:cubicBezTo>
                    <a:lnTo>
                      <a:pt x="0" y="17710"/>
                    </a:lnTo>
                    <a:cubicBezTo>
                      <a:pt x="0" y="17781"/>
                      <a:pt x="8" y="17805"/>
                      <a:pt x="22" y="17805"/>
                    </a:cubicBezTo>
                    <a:cubicBezTo>
                      <a:pt x="50" y="17805"/>
                      <a:pt x="101" y="17710"/>
                      <a:pt x="160" y="17710"/>
                    </a:cubicBezTo>
                    <a:lnTo>
                      <a:pt x="1010" y="17710"/>
                    </a:lnTo>
                    <a:cubicBezTo>
                      <a:pt x="1070" y="17710"/>
                      <a:pt x="1122" y="17805"/>
                      <a:pt x="1150" y="17805"/>
                    </a:cubicBezTo>
                    <a:cubicBezTo>
                      <a:pt x="1164" y="17805"/>
                      <a:pt x="1172" y="17781"/>
                      <a:pt x="1172" y="17710"/>
                    </a:cubicBezTo>
                    <a:lnTo>
                      <a:pt x="1172" y="385"/>
                    </a:lnTo>
                    <a:cubicBezTo>
                      <a:pt x="1172" y="173"/>
                      <a:pt x="1100" y="0"/>
                      <a:pt x="10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22"/>
              <p:cNvSpPr/>
              <p:nvPr/>
            </p:nvSpPr>
            <p:spPr>
              <a:xfrm>
                <a:off x="7228650" y="4894150"/>
                <a:ext cx="26550" cy="217250"/>
              </a:xfrm>
              <a:custGeom>
                <a:avLst/>
                <a:gdLst/>
                <a:ahLst/>
                <a:cxnLst/>
                <a:rect l="l" t="t" r="r" b="b"/>
                <a:pathLst>
                  <a:path w="1062" h="8690" extrusionOk="0">
                    <a:moveTo>
                      <a:pt x="160" y="1"/>
                    </a:moveTo>
                    <a:cubicBezTo>
                      <a:pt x="72" y="1"/>
                      <a:pt x="0" y="173"/>
                      <a:pt x="0" y="384"/>
                    </a:cubicBezTo>
                    <a:lnTo>
                      <a:pt x="0" y="8595"/>
                    </a:lnTo>
                    <a:cubicBezTo>
                      <a:pt x="0" y="8666"/>
                      <a:pt x="8" y="8690"/>
                      <a:pt x="22" y="8690"/>
                    </a:cubicBezTo>
                    <a:cubicBezTo>
                      <a:pt x="50" y="8690"/>
                      <a:pt x="101" y="8595"/>
                      <a:pt x="160" y="8595"/>
                    </a:cubicBezTo>
                    <a:lnTo>
                      <a:pt x="902" y="8595"/>
                    </a:lnTo>
                    <a:cubicBezTo>
                      <a:pt x="961" y="8595"/>
                      <a:pt x="1012" y="8690"/>
                      <a:pt x="1040" y="8690"/>
                    </a:cubicBezTo>
                    <a:cubicBezTo>
                      <a:pt x="1054" y="8690"/>
                      <a:pt x="1062" y="8666"/>
                      <a:pt x="1062" y="8595"/>
                    </a:cubicBezTo>
                    <a:lnTo>
                      <a:pt x="1062" y="384"/>
                    </a:lnTo>
                    <a:cubicBezTo>
                      <a:pt x="1062" y="173"/>
                      <a:pt x="990" y="1"/>
                      <a:pt x="9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62" name="Google Shape;1162;p22"/>
            <p:cNvSpPr/>
            <p:nvPr/>
          </p:nvSpPr>
          <p:spPr>
            <a:xfrm>
              <a:off x="-8775" y="4246350"/>
              <a:ext cx="9198600" cy="623175"/>
            </a:xfrm>
            <a:custGeom>
              <a:avLst/>
              <a:gdLst/>
              <a:ahLst/>
              <a:cxnLst/>
              <a:rect l="l" t="t" r="r" b="b"/>
              <a:pathLst>
                <a:path w="367944" h="24927" extrusionOk="0">
                  <a:moveTo>
                    <a:pt x="0" y="19661"/>
                  </a:moveTo>
                  <a:lnTo>
                    <a:pt x="30194" y="24927"/>
                  </a:lnTo>
                  <a:lnTo>
                    <a:pt x="76538" y="8426"/>
                  </a:lnTo>
                  <a:lnTo>
                    <a:pt x="108136" y="24927"/>
                  </a:lnTo>
                  <a:lnTo>
                    <a:pt x="167822" y="2458"/>
                  </a:lnTo>
                  <a:lnTo>
                    <a:pt x="207495" y="24927"/>
                  </a:lnTo>
                  <a:lnTo>
                    <a:pt x="225401" y="13693"/>
                  </a:lnTo>
                  <a:lnTo>
                    <a:pt x="242956" y="23874"/>
                  </a:lnTo>
                  <a:lnTo>
                    <a:pt x="293513" y="0"/>
                  </a:lnTo>
                  <a:lnTo>
                    <a:pt x="346879" y="24927"/>
                  </a:lnTo>
                  <a:lnTo>
                    <a:pt x="367944" y="16852"/>
                  </a:lnTo>
                </a:path>
              </a:pathLst>
            </a:custGeom>
            <a:noFill/>
            <a:ln w="28575" cap="flat" cmpd="sng">
              <a:solidFill>
                <a:schemeClr val="dk2"/>
              </a:solidFill>
              <a:prstDash val="solid"/>
              <a:round/>
              <a:headEnd type="none" w="med" len="med"/>
              <a:tailEnd type="none" w="med" len="med"/>
            </a:ln>
          </p:spPr>
        </p:sp>
        <p:grpSp>
          <p:nvGrpSpPr>
            <p:cNvPr id="1163" name="Google Shape;1163;p22"/>
            <p:cNvGrpSpPr/>
            <p:nvPr/>
          </p:nvGrpSpPr>
          <p:grpSpPr>
            <a:xfrm>
              <a:off x="-1" y="4935256"/>
              <a:ext cx="9144134" cy="129765"/>
              <a:chOff x="237925" y="603400"/>
              <a:chExt cx="3162200" cy="44875"/>
            </a:xfrm>
          </p:grpSpPr>
          <p:sp>
            <p:nvSpPr>
              <p:cNvPr id="1164" name="Google Shape;1164;p22"/>
              <p:cNvSpPr/>
              <p:nvPr/>
            </p:nvSpPr>
            <p:spPr>
              <a:xfrm>
                <a:off x="238125" y="603400"/>
                <a:ext cx="3162000" cy="7850"/>
              </a:xfrm>
              <a:custGeom>
                <a:avLst/>
                <a:gdLst/>
                <a:ahLst/>
                <a:cxnLst/>
                <a:rect l="l" t="t" r="r" b="b"/>
                <a:pathLst>
                  <a:path w="126480" h="314" extrusionOk="0">
                    <a:moveTo>
                      <a:pt x="0" y="0"/>
                    </a:moveTo>
                    <a:lnTo>
                      <a:pt x="0" y="314"/>
                    </a:lnTo>
                    <a:lnTo>
                      <a:pt x="126479" y="314"/>
                    </a:lnTo>
                    <a:lnTo>
                      <a:pt x="12647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22"/>
              <p:cNvSpPr/>
              <p:nvPr/>
            </p:nvSpPr>
            <p:spPr>
              <a:xfrm>
                <a:off x="237925" y="636525"/>
                <a:ext cx="3147200" cy="11750"/>
              </a:xfrm>
              <a:custGeom>
                <a:avLst/>
                <a:gdLst/>
                <a:ahLst/>
                <a:cxnLst/>
                <a:rect l="l" t="t" r="r" b="b"/>
                <a:pathLst>
                  <a:path w="125888" h="470" extrusionOk="0">
                    <a:moveTo>
                      <a:pt x="1" y="1"/>
                    </a:moveTo>
                    <a:lnTo>
                      <a:pt x="1" y="470"/>
                    </a:lnTo>
                    <a:lnTo>
                      <a:pt x="157" y="470"/>
                    </a:lnTo>
                    <a:lnTo>
                      <a:pt x="157" y="1"/>
                    </a:lnTo>
                    <a:close/>
                    <a:moveTo>
                      <a:pt x="947" y="1"/>
                    </a:moveTo>
                    <a:lnTo>
                      <a:pt x="947" y="470"/>
                    </a:lnTo>
                    <a:lnTo>
                      <a:pt x="1095" y="470"/>
                    </a:lnTo>
                    <a:lnTo>
                      <a:pt x="1103" y="1"/>
                    </a:lnTo>
                    <a:close/>
                    <a:moveTo>
                      <a:pt x="1876" y="1"/>
                    </a:moveTo>
                    <a:lnTo>
                      <a:pt x="1876" y="470"/>
                    </a:lnTo>
                    <a:lnTo>
                      <a:pt x="2032" y="470"/>
                    </a:lnTo>
                    <a:lnTo>
                      <a:pt x="2032" y="1"/>
                    </a:lnTo>
                    <a:close/>
                    <a:moveTo>
                      <a:pt x="2815" y="1"/>
                    </a:moveTo>
                    <a:lnTo>
                      <a:pt x="2815" y="470"/>
                    </a:lnTo>
                    <a:lnTo>
                      <a:pt x="2971" y="470"/>
                    </a:lnTo>
                    <a:lnTo>
                      <a:pt x="2971" y="1"/>
                    </a:lnTo>
                    <a:close/>
                    <a:moveTo>
                      <a:pt x="3754" y="1"/>
                    </a:moveTo>
                    <a:lnTo>
                      <a:pt x="3754" y="470"/>
                    </a:lnTo>
                    <a:lnTo>
                      <a:pt x="3909" y="470"/>
                    </a:lnTo>
                    <a:lnTo>
                      <a:pt x="3909" y="1"/>
                    </a:lnTo>
                    <a:close/>
                    <a:moveTo>
                      <a:pt x="4692" y="1"/>
                    </a:moveTo>
                    <a:lnTo>
                      <a:pt x="4692" y="470"/>
                    </a:lnTo>
                    <a:lnTo>
                      <a:pt x="4848" y="470"/>
                    </a:lnTo>
                    <a:lnTo>
                      <a:pt x="4848" y="1"/>
                    </a:lnTo>
                    <a:close/>
                    <a:moveTo>
                      <a:pt x="5631" y="1"/>
                    </a:moveTo>
                    <a:lnTo>
                      <a:pt x="5631" y="470"/>
                    </a:lnTo>
                    <a:lnTo>
                      <a:pt x="5787" y="470"/>
                    </a:lnTo>
                    <a:lnTo>
                      <a:pt x="5787" y="1"/>
                    </a:lnTo>
                    <a:close/>
                    <a:moveTo>
                      <a:pt x="6570" y="1"/>
                    </a:moveTo>
                    <a:lnTo>
                      <a:pt x="6570" y="470"/>
                    </a:lnTo>
                    <a:lnTo>
                      <a:pt x="6725" y="470"/>
                    </a:lnTo>
                    <a:lnTo>
                      <a:pt x="6725" y="1"/>
                    </a:lnTo>
                    <a:close/>
                    <a:moveTo>
                      <a:pt x="7506" y="1"/>
                    </a:moveTo>
                    <a:lnTo>
                      <a:pt x="7506" y="470"/>
                    </a:lnTo>
                    <a:lnTo>
                      <a:pt x="7664" y="470"/>
                    </a:lnTo>
                    <a:lnTo>
                      <a:pt x="7664" y="1"/>
                    </a:lnTo>
                    <a:close/>
                    <a:moveTo>
                      <a:pt x="8445" y="1"/>
                    </a:moveTo>
                    <a:lnTo>
                      <a:pt x="8445" y="470"/>
                    </a:lnTo>
                    <a:lnTo>
                      <a:pt x="8601" y="470"/>
                    </a:lnTo>
                    <a:lnTo>
                      <a:pt x="8601" y="1"/>
                    </a:lnTo>
                    <a:close/>
                    <a:moveTo>
                      <a:pt x="9384" y="1"/>
                    </a:moveTo>
                    <a:lnTo>
                      <a:pt x="9384" y="470"/>
                    </a:lnTo>
                    <a:lnTo>
                      <a:pt x="9540" y="470"/>
                    </a:lnTo>
                    <a:lnTo>
                      <a:pt x="9540" y="1"/>
                    </a:lnTo>
                    <a:close/>
                    <a:moveTo>
                      <a:pt x="10328" y="1"/>
                    </a:moveTo>
                    <a:lnTo>
                      <a:pt x="10328" y="470"/>
                    </a:lnTo>
                    <a:lnTo>
                      <a:pt x="10478" y="470"/>
                    </a:lnTo>
                    <a:lnTo>
                      <a:pt x="10486" y="1"/>
                    </a:lnTo>
                    <a:close/>
                    <a:moveTo>
                      <a:pt x="11259" y="1"/>
                    </a:moveTo>
                    <a:lnTo>
                      <a:pt x="11259" y="470"/>
                    </a:lnTo>
                    <a:lnTo>
                      <a:pt x="11417" y="470"/>
                    </a:lnTo>
                    <a:lnTo>
                      <a:pt x="11417" y="1"/>
                    </a:lnTo>
                    <a:close/>
                    <a:moveTo>
                      <a:pt x="12198" y="1"/>
                    </a:moveTo>
                    <a:lnTo>
                      <a:pt x="12198" y="470"/>
                    </a:lnTo>
                    <a:lnTo>
                      <a:pt x="12354" y="470"/>
                    </a:lnTo>
                    <a:lnTo>
                      <a:pt x="12354" y="1"/>
                    </a:lnTo>
                    <a:close/>
                    <a:moveTo>
                      <a:pt x="13137" y="1"/>
                    </a:moveTo>
                    <a:lnTo>
                      <a:pt x="13137" y="470"/>
                    </a:lnTo>
                    <a:lnTo>
                      <a:pt x="13292" y="470"/>
                    </a:lnTo>
                    <a:lnTo>
                      <a:pt x="13298" y="1"/>
                    </a:lnTo>
                    <a:close/>
                    <a:moveTo>
                      <a:pt x="14075" y="1"/>
                    </a:moveTo>
                    <a:lnTo>
                      <a:pt x="14075" y="470"/>
                    </a:lnTo>
                    <a:lnTo>
                      <a:pt x="14231" y="470"/>
                    </a:lnTo>
                    <a:lnTo>
                      <a:pt x="14238" y="1"/>
                    </a:lnTo>
                    <a:close/>
                    <a:moveTo>
                      <a:pt x="15012" y="1"/>
                    </a:moveTo>
                    <a:lnTo>
                      <a:pt x="15012" y="470"/>
                    </a:lnTo>
                    <a:lnTo>
                      <a:pt x="15170" y="470"/>
                    </a:lnTo>
                    <a:lnTo>
                      <a:pt x="15170" y="1"/>
                    </a:lnTo>
                    <a:close/>
                    <a:moveTo>
                      <a:pt x="15956" y="1"/>
                    </a:moveTo>
                    <a:lnTo>
                      <a:pt x="15956" y="470"/>
                    </a:lnTo>
                    <a:lnTo>
                      <a:pt x="16107" y="470"/>
                    </a:lnTo>
                    <a:lnTo>
                      <a:pt x="16114" y="1"/>
                    </a:lnTo>
                    <a:close/>
                    <a:moveTo>
                      <a:pt x="16897" y="1"/>
                    </a:moveTo>
                    <a:lnTo>
                      <a:pt x="16897" y="470"/>
                    </a:lnTo>
                    <a:lnTo>
                      <a:pt x="17045" y="470"/>
                    </a:lnTo>
                    <a:lnTo>
                      <a:pt x="17053" y="1"/>
                    </a:lnTo>
                    <a:close/>
                    <a:moveTo>
                      <a:pt x="17828" y="1"/>
                    </a:moveTo>
                    <a:lnTo>
                      <a:pt x="17828" y="470"/>
                    </a:lnTo>
                    <a:lnTo>
                      <a:pt x="17986" y="470"/>
                    </a:lnTo>
                    <a:lnTo>
                      <a:pt x="17986" y="1"/>
                    </a:lnTo>
                    <a:close/>
                    <a:moveTo>
                      <a:pt x="18767" y="1"/>
                    </a:moveTo>
                    <a:lnTo>
                      <a:pt x="18767" y="470"/>
                    </a:lnTo>
                    <a:lnTo>
                      <a:pt x="18923" y="470"/>
                    </a:lnTo>
                    <a:lnTo>
                      <a:pt x="18923" y="1"/>
                    </a:lnTo>
                    <a:close/>
                    <a:moveTo>
                      <a:pt x="19706" y="1"/>
                    </a:moveTo>
                    <a:lnTo>
                      <a:pt x="19706" y="470"/>
                    </a:lnTo>
                    <a:lnTo>
                      <a:pt x="19861" y="470"/>
                    </a:lnTo>
                    <a:lnTo>
                      <a:pt x="19861" y="1"/>
                    </a:lnTo>
                    <a:close/>
                    <a:moveTo>
                      <a:pt x="20644" y="1"/>
                    </a:moveTo>
                    <a:lnTo>
                      <a:pt x="20644" y="470"/>
                    </a:lnTo>
                    <a:lnTo>
                      <a:pt x="20800" y="470"/>
                    </a:lnTo>
                    <a:lnTo>
                      <a:pt x="20800" y="1"/>
                    </a:lnTo>
                    <a:close/>
                    <a:moveTo>
                      <a:pt x="21581" y="1"/>
                    </a:moveTo>
                    <a:lnTo>
                      <a:pt x="21581" y="470"/>
                    </a:lnTo>
                    <a:lnTo>
                      <a:pt x="21739" y="470"/>
                    </a:lnTo>
                    <a:lnTo>
                      <a:pt x="21739" y="1"/>
                    </a:lnTo>
                    <a:close/>
                    <a:moveTo>
                      <a:pt x="22520" y="1"/>
                    </a:moveTo>
                    <a:lnTo>
                      <a:pt x="22520" y="470"/>
                    </a:lnTo>
                    <a:lnTo>
                      <a:pt x="22676" y="470"/>
                    </a:lnTo>
                    <a:lnTo>
                      <a:pt x="22676" y="1"/>
                    </a:lnTo>
                    <a:close/>
                    <a:moveTo>
                      <a:pt x="23458" y="1"/>
                    </a:moveTo>
                    <a:lnTo>
                      <a:pt x="23458" y="470"/>
                    </a:lnTo>
                    <a:lnTo>
                      <a:pt x="23614" y="470"/>
                    </a:lnTo>
                    <a:lnTo>
                      <a:pt x="23614" y="1"/>
                    </a:lnTo>
                    <a:close/>
                    <a:moveTo>
                      <a:pt x="24397" y="1"/>
                    </a:moveTo>
                    <a:lnTo>
                      <a:pt x="24397" y="470"/>
                    </a:lnTo>
                    <a:lnTo>
                      <a:pt x="24553" y="470"/>
                    </a:lnTo>
                    <a:lnTo>
                      <a:pt x="24553" y="1"/>
                    </a:lnTo>
                    <a:close/>
                    <a:moveTo>
                      <a:pt x="25334" y="1"/>
                    </a:moveTo>
                    <a:lnTo>
                      <a:pt x="25334" y="470"/>
                    </a:lnTo>
                    <a:lnTo>
                      <a:pt x="25492" y="470"/>
                    </a:lnTo>
                    <a:lnTo>
                      <a:pt x="25492" y="1"/>
                    </a:lnTo>
                    <a:close/>
                    <a:moveTo>
                      <a:pt x="26273" y="1"/>
                    </a:moveTo>
                    <a:lnTo>
                      <a:pt x="26273" y="470"/>
                    </a:lnTo>
                    <a:lnTo>
                      <a:pt x="26428" y="470"/>
                    </a:lnTo>
                    <a:lnTo>
                      <a:pt x="26428" y="1"/>
                    </a:lnTo>
                    <a:close/>
                    <a:moveTo>
                      <a:pt x="27211" y="1"/>
                    </a:moveTo>
                    <a:lnTo>
                      <a:pt x="27211" y="470"/>
                    </a:lnTo>
                    <a:lnTo>
                      <a:pt x="27367" y="470"/>
                    </a:lnTo>
                    <a:lnTo>
                      <a:pt x="27367" y="1"/>
                    </a:lnTo>
                    <a:close/>
                    <a:moveTo>
                      <a:pt x="28150" y="1"/>
                    </a:moveTo>
                    <a:lnTo>
                      <a:pt x="28150" y="470"/>
                    </a:lnTo>
                    <a:lnTo>
                      <a:pt x="28306" y="470"/>
                    </a:lnTo>
                    <a:lnTo>
                      <a:pt x="28306" y="1"/>
                    </a:lnTo>
                    <a:close/>
                    <a:moveTo>
                      <a:pt x="29087" y="1"/>
                    </a:moveTo>
                    <a:lnTo>
                      <a:pt x="29087" y="470"/>
                    </a:lnTo>
                    <a:lnTo>
                      <a:pt x="29244" y="470"/>
                    </a:lnTo>
                    <a:lnTo>
                      <a:pt x="29248" y="1"/>
                    </a:lnTo>
                    <a:close/>
                    <a:moveTo>
                      <a:pt x="30027" y="1"/>
                    </a:moveTo>
                    <a:lnTo>
                      <a:pt x="30027" y="470"/>
                    </a:lnTo>
                    <a:lnTo>
                      <a:pt x="30183" y="470"/>
                    </a:lnTo>
                    <a:lnTo>
                      <a:pt x="30189" y="1"/>
                    </a:lnTo>
                    <a:close/>
                    <a:moveTo>
                      <a:pt x="30966" y="1"/>
                    </a:moveTo>
                    <a:lnTo>
                      <a:pt x="30966" y="470"/>
                    </a:lnTo>
                    <a:lnTo>
                      <a:pt x="31122" y="470"/>
                    </a:lnTo>
                    <a:lnTo>
                      <a:pt x="31122" y="1"/>
                    </a:lnTo>
                    <a:close/>
                    <a:moveTo>
                      <a:pt x="31907" y="1"/>
                    </a:moveTo>
                    <a:lnTo>
                      <a:pt x="31907" y="470"/>
                    </a:lnTo>
                    <a:lnTo>
                      <a:pt x="32061" y="470"/>
                    </a:lnTo>
                    <a:lnTo>
                      <a:pt x="32064" y="1"/>
                    </a:lnTo>
                    <a:close/>
                    <a:moveTo>
                      <a:pt x="32847" y="1"/>
                    </a:moveTo>
                    <a:lnTo>
                      <a:pt x="32847" y="470"/>
                    </a:lnTo>
                    <a:lnTo>
                      <a:pt x="32997" y="470"/>
                    </a:lnTo>
                    <a:lnTo>
                      <a:pt x="33003" y="1"/>
                    </a:lnTo>
                    <a:close/>
                    <a:moveTo>
                      <a:pt x="33780" y="1"/>
                    </a:moveTo>
                    <a:lnTo>
                      <a:pt x="33780" y="470"/>
                    </a:lnTo>
                    <a:lnTo>
                      <a:pt x="33936" y="470"/>
                    </a:lnTo>
                    <a:lnTo>
                      <a:pt x="33936" y="1"/>
                    </a:lnTo>
                    <a:close/>
                    <a:moveTo>
                      <a:pt x="34719" y="1"/>
                    </a:moveTo>
                    <a:lnTo>
                      <a:pt x="34719" y="470"/>
                    </a:lnTo>
                    <a:lnTo>
                      <a:pt x="34875" y="470"/>
                    </a:lnTo>
                    <a:lnTo>
                      <a:pt x="34875" y="1"/>
                    </a:lnTo>
                    <a:close/>
                    <a:moveTo>
                      <a:pt x="35656" y="1"/>
                    </a:moveTo>
                    <a:lnTo>
                      <a:pt x="35656" y="470"/>
                    </a:lnTo>
                    <a:lnTo>
                      <a:pt x="35813" y="470"/>
                    </a:lnTo>
                    <a:lnTo>
                      <a:pt x="35813" y="1"/>
                    </a:lnTo>
                    <a:close/>
                    <a:moveTo>
                      <a:pt x="36594" y="1"/>
                    </a:moveTo>
                    <a:lnTo>
                      <a:pt x="36594" y="470"/>
                    </a:lnTo>
                    <a:lnTo>
                      <a:pt x="36750" y="470"/>
                    </a:lnTo>
                    <a:lnTo>
                      <a:pt x="36750" y="1"/>
                    </a:lnTo>
                    <a:close/>
                    <a:moveTo>
                      <a:pt x="37533" y="1"/>
                    </a:moveTo>
                    <a:lnTo>
                      <a:pt x="37533" y="470"/>
                    </a:lnTo>
                    <a:lnTo>
                      <a:pt x="37689" y="470"/>
                    </a:lnTo>
                    <a:lnTo>
                      <a:pt x="37689" y="1"/>
                    </a:lnTo>
                    <a:close/>
                    <a:moveTo>
                      <a:pt x="38472" y="1"/>
                    </a:moveTo>
                    <a:lnTo>
                      <a:pt x="38472" y="470"/>
                    </a:lnTo>
                    <a:lnTo>
                      <a:pt x="38628" y="470"/>
                    </a:lnTo>
                    <a:lnTo>
                      <a:pt x="38628" y="1"/>
                    </a:lnTo>
                    <a:close/>
                    <a:moveTo>
                      <a:pt x="39409" y="1"/>
                    </a:moveTo>
                    <a:lnTo>
                      <a:pt x="39409" y="470"/>
                    </a:lnTo>
                    <a:lnTo>
                      <a:pt x="39566" y="470"/>
                    </a:lnTo>
                    <a:lnTo>
                      <a:pt x="39566" y="1"/>
                    </a:lnTo>
                    <a:close/>
                    <a:moveTo>
                      <a:pt x="40347" y="1"/>
                    </a:moveTo>
                    <a:lnTo>
                      <a:pt x="40347" y="470"/>
                    </a:lnTo>
                    <a:lnTo>
                      <a:pt x="40503" y="470"/>
                    </a:lnTo>
                    <a:lnTo>
                      <a:pt x="40503" y="1"/>
                    </a:lnTo>
                    <a:close/>
                    <a:moveTo>
                      <a:pt x="41286" y="1"/>
                    </a:moveTo>
                    <a:lnTo>
                      <a:pt x="41286" y="470"/>
                    </a:lnTo>
                    <a:lnTo>
                      <a:pt x="41442" y="470"/>
                    </a:lnTo>
                    <a:lnTo>
                      <a:pt x="41442" y="1"/>
                    </a:lnTo>
                    <a:close/>
                    <a:moveTo>
                      <a:pt x="42225" y="1"/>
                    </a:moveTo>
                    <a:lnTo>
                      <a:pt x="42225" y="470"/>
                    </a:lnTo>
                    <a:lnTo>
                      <a:pt x="42380" y="470"/>
                    </a:lnTo>
                    <a:lnTo>
                      <a:pt x="42380" y="1"/>
                    </a:lnTo>
                    <a:close/>
                    <a:moveTo>
                      <a:pt x="43163" y="1"/>
                    </a:moveTo>
                    <a:lnTo>
                      <a:pt x="43163" y="470"/>
                    </a:lnTo>
                    <a:lnTo>
                      <a:pt x="43319" y="470"/>
                    </a:lnTo>
                    <a:lnTo>
                      <a:pt x="43319" y="1"/>
                    </a:lnTo>
                    <a:close/>
                    <a:moveTo>
                      <a:pt x="44102" y="1"/>
                    </a:moveTo>
                    <a:lnTo>
                      <a:pt x="44102" y="470"/>
                    </a:lnTo>
                    <a:lnTo>
                      <a:pt x="44258" y="470"/>
                    </a:lnTo>
                    <a:lnTo>
                      <a:pt x="44258" y="1"/>
                    </a:lnTo>
                    <a:close/>
                    <a:moveTo>
                      <a:pt x="45041" y="1"/>
                    </a:moveTo>
                    <a:lnTo>
                      <a:pt x="45041" y="470"/>
                    </a:lnTo>
                    <a:lnTo>
                      <a:pt x="45196" y="470"/>
                    </a:lnTo>
                    <a:lnTo>
                      <a:pt x="45198" y="1"/>
                    </a:lnTo>
                    <a:close/>
                    <a:moveTo>
                      <a:pt x="45977" y="1"/>
                    </a:moveTo>
                    <a:lnTo>
                      <a:pt x="45977" y="470"/>
                    </a:lnTo>
                    <a:lnTo>
                      <a:pt x="46135" y="470"/>
                    </a:lnTo>
                    <a:lnTo>
                      <a:pt x="46139" y="1"/>
                    </a:lnTo>
                    <a:close/>
                    <a:moveTo>
                      <a:pt x="46916" y="1"/>
                    </a:moveTo>
                    <a:lnTo>
                      <a:pt x="46916" y="470"/>
                    </a:lnTo>
                    <a:lnTo>
                      <a:pt x="47072" y="470"/>
                    </a:lnTo>
                    <a:lnTo>
                      <a:pt x="47072" y="1"/>
                    </a:lnTo>
                    <a:close/>
                    <a:moveTo>
                      <a:pt x="47857" y="1"/>
                    </a:moveTo>
                    <a:lnTo>
                      <a:pt x="47857" y="470"/>
                    </a:lnTo>
                    <a:lnTo>
                      <a:pt x="48011" y="470"/>
                    </a:lnTo>
                    <a:lnTo>
                      <a:pt x="48014" y="1"/>
                    </a:lnTo>
                    <a:close/>
                    <a:moveTo>
                      <a:pt x="48797" y="1"/>
                    </a:moveTo>
                    <a:lnTo>
                      <a:pt x="48797" y="470"/>
                    </a:lnTo>
                    <a:lnTo>
                      <a:pt x="48949" y="470"/>
                    </a:lnTo>
                    <a:lnTo>
                      <a:pt x="48953" y="1"/>
                    </a:lnTo>
                    <a:close/>
                    <a:moveTo>
                      <a:pt x="49730" y="1"/>
                    </a:moveTo>
                    <a:lnTo>
                      <a:pt x="49730" y="470"/>
                    </a:lnTo>
                    <a:lnTo>
                      <a:pt x="49888" y="470"/>
                    </a:lnTo>
                    <a:lnTo>
                      <a:pt x="49888" y="1"/>
                    </a:lnTo>
                    <a:close/>
                    <a:moveTo>
                      <a:pt x="50669" y="1"/>
                    </a:moveTo>
                    <a:lnTo>
                      <a:pt x="50669" y="470"/>
                    </a:lnTo>
                    <a:lnTo>
                      <a:pt x="50825" y="470"/>
                    </a:lnTo>
                    <a:lnTo>
                      <a:pt x="50825" y="1"/>
                    </a:lnTo>
                    <a:close/>
                    <a:moveTo>
                      <a:pt x="51608" y="1"/>
                    </a:moveTo>
                    <a:lnTo>
                      <a:pt x="51608" y="470"/>
                    </a:lnTo>
                    <a:lnTo>
                      <a:pt x="51764" y="470"/>
                    </a:lnTo>
                    <a:lnTo>
                      <a:pt x="51764" y="1"/>
                    </a:lnTo>
                    <a:close/>
                    <a:moveTo>
                      <a:pt x="52546" y="1"/>
                    </a:moveTo>
                    <a:lnTo>
                      <a:pt x="52546" y="470"/>
                    </a:lnTo>
                    <a:lnTo>
                      <a:pt x="52702" y="470"/>
                    </a:lnTo>
                    <a:lnTo>
                      <a:pt x="52702" y="1"/>
                    </a:lnTo>
                    <a:close/>
                    <a:moveTo>
                      <a:pt x="53483" y="1"/>
                    </a:moveTo>
                    <a:lnTo>
                      <a:pt x="53483" y="470"/>
                    </a:lnTo>
                    <a:lnTo>
                      <a:pt x="53641" y="470"/>
                    </a:lnTo>
                    <a:lnTo>
                      <a:pt x="53641" y="1"/>
                    </a:lnTo>
                    <a:close/>
                    <a:moveTo>
                      <a:pt x="54422" y="1"/>
                    </a:moveTo>
                    <a:lnTo>
                      <a:pt x="54422" y="470"/>
                    </a:lnTo>
                    <a:lnTo>
                      <a:pt x="54578" y="470"/>
                    </a:lnTo>
                    <a:lnTo>
                      <a:pt x="54578" y="1"/>
                    </a:lnTo>
                    <a:close/>
                    <a:moveTo>
                      <a:pt x="55362" y="1"/>
                    </a:moveTo>
                    <a:lnTo>
                      <a:pt x="55362" y="470"/>
                    </a:lnTo>
                    <a:lnTo>
                      <a:pt x="55518" y="470"/>
                    </a:lnTo>
                    <a:lnTo>
                      <a:pt x="55518" y="1"/>
                    </a:lnTo>
                    <a:close/>
                    <a:moveTo>
                      <a:pt x="56299" y="1"/>
                    </a:moveTo>
                    <a:lnTo>
                      <a:pt x="56299" y="470"/>
                    </a:lnTo>
                    <a:lnTo>
                      <a:pt x="56457" y="470"/>
                    </a:lnTo>
                    <a:lnTo>
                      <a:pt x="56457" y="1"/>
                    </a:lnTo>
                    <a:close/>
                    <a:moveTo>
                      <a:pt x="57238" y="1"/>
                    </a:moveTo>
                    <a:lnTo>
                      <a:pt x="57238" y="470"/>
                    </a:lnTo>
                    <a:lnTo>
                      <a:pt x="57394" y="470"/>
                    </a:lnTo>
                    <a:lnTo>
                      <a:pt x="57394" y="1"/>
                    </a:lnTo>
                    <a:close/>
                    <a:moveTo>
                      <a:pt x="58177" y="1"/>
                    </a:moveTo>
                    <a:lnTo>
                      <a:pt x="58177" y="470"/>
                    </a:lnTo>
                    <a:lnTo>
                      <a:pt x="58332" y="470"/>
                    </a:lnTo>
                    <a:lnTo>
                      <a:pt x="58332" y="1"/>
                    </a:lnTo>
                    <a:close/>
                    <a:moveTo>
                      <a:pt x="59115" y="1"/>
                    </a:moveTo>
                    <a:lnTo>
                      <a:pt x="59115" y="470"/>
                    </a:lnTo>
                    <a:lnTo>
                      <a:pt x="59271" y="470"/>
                    </a:lnTo>
                    <a:lnTo>
                      <a:pt x="59271" y="1"/>
                    </a:lnTo>
                    <a:close/>
                    <a:moveTo>
                      <a:pt x="60052" y="1"/>
                    </a:moveTo>
                    <a:lnTo>
                      <a:pt x="60052" y="470"/>
                    </a:lnTo>
                    <a:lnTo>
                      <a:pt x="60210" y="470"/>
                    </a:lnTo>
                    <a:lnTo>
                      <a:pt x="60210" y="1"/>
                    </a:lnTo>
                    <a:close/>
                    <a:moveTo>
                      <a:pt x="60991" y="1"/>
                    </a:moveTo>
                    <a:lnTo>
                      <a:pt x="60991" y="470"/>
                    </a:lnTo>
                    <a:lnTo>
                      <a:pt x="61147" y="470"/>
                    </a:lnTo>
                    <a:lnTo>
                      <a:pt x="61148" y="1"/>
                    </a:lnTo>
                    <a:close/>
                    <a:moveTo>
                      <a:pt x="61929" y="1"/>
                    </a:moveTo>
                    <a:lnTo>
                      <a:pt x="61929" y="470"/>
                    </a:lnTo>
                    <a:lnTo>
                      <a:pt x="62085" y="470"/>
                    </a:lnTo>
                    <a:lnTo>
                      <a:pt x="62089" y="1"/>
                    </a:lnTo>
                    <a:close/>
                    <a:moveTo>
                      <a:pt x="62868" y="1"/>
                    </a:moveTo>
                    <a:lnTo>
                      <a:pt x="62868" y="470"/>
                    </a:lnTo>
                    <a:lnTo>
                      <a:pt x="63024" y="470"/>
                    </a:lnTo>
                    <a:lnTo>
                      <a:pt x="63024" y="1"/>
                    </a:lnTo>
                    <a:close/>
                    <a:moveTo>
                      <a:pt x="63807" y="1"/>
                    </a:moveTo>
                    <a:lnTo>
                      <a:pt x="63807" y="470"/>
                    </a:lnTo>
                    <a:lnTo>
                      <a:pt x="63963" y="470"/>
                    </a:lnTo>
                    <a:lnTo>
                      <a:pt x="63965" y="1"/>
                    </a:lnTo>
                    <a:close/>
                    <a:moveTo>
                      <a:pt x="64747" y="1"/>
                    </a:moveTo>
                    <a:lnTo>
                      <a:pt x="64747" y="470"/>
                    </a:lnTo>
                    <a:lnTo>
                      <a:pt x="64901" y="470"/>
                    </a:lnTo>
                    <a:lnTo>
                      <a:pt x="64903" y="1"/>
                    </a:lnTo>
                    <a:close/>
                    <a:moveTo>
                      <a:pt x="65682" y="1"/>
                    </a:moveTo>
                    <a:lnTo>
                      <a:pt x="65682" y="470"/>
                    </a:lnTo>
                    <a:lnTo>
                      <a:pt x="65838" y="470"/>
                    </a:lnTo>
                    <a:lnTo>
                      <a:pt x="65838" y="1"/>
                    </a:lnTo>
                    <a:close/>
                    <a:moveTo>
                      <a:pt x="66621" y="1"/>
                    </a:moveTo>
                    <a:lnTo>
                      <a:pt x="66621" y="470"/>
                    </a:lnTo>
                    <a:lnTo>
                      <a:pt x="66777" y="470"/>
                    </a:lnTo>
                    <a:lnTo>
                      <a:pt x="66777" y="1"/>
                    </a:lnTo>
                    <a:close/>
                    <a:moveTo>
                      <a:pt x="67560" y="1"/>
                    </a:moveTo>
                    <a:lnTo>
                      <a:pt x="67560" y="470"/>
                    </a:lnTo>
                    <a:lnTo>
                      <a:pt x="67716" y="470"/>
                    </a:lnTo>
                    <a:lnTo>
                      <a:pt x="67716" y="1"/>
                    </a:lnTo>
                    <a:close/>
                    <a:moveTo>
                      <a:pt x="68497" y="1"/>
                    </a:moveTo>
                    <a:lnTo>
                      <a:pt x="68497" y="470"/>
                    </a:lnTo>
                    <a:lnTo>
                      <a:pt x="68652" y="470"/>
                    </a:lnTo>
                    <a:lnTo>
                      <a:pt x="68652" y="1"/>
                    </a:lnTo>
                    <a:close/>
                    <a:moveTo>
                      <a:pt x="69435" y="1"/>
                    </a:moveTo>
                    <a:lnTo>
                      <a:pt x="69435" y="470"/>
                    </a:lnTo>
                    <a:lnTo>
                      <a:pt x="69591" y="470"/>
                    </a:lnTo>
                    <a:lnTo>
                      <a:pt x="69591" y="1"/>
                    </a:lnTo>
                    <a:close/>
                    <a:moveTo>
                      <a:pt x="70374" y="1"/>
                    </a:moveTo>
                    <a:lnTo>
                      <a:pt x="70374" y="470"/>
                    </a:lnTo>
                    <a:lnTo>
                      <a:pt x="70530" y="470"/>
                    </a:lnTo>
                    <a:lnTo>
                      <a:pt x="70530" y="1"/>
                    </a:lnTo>
                    <a:close/>
                    <a:moveTo>
                      <a:pt x="71311" y="1"/>
                    </a:moveTo>
                    <a:lnTo>
                      <a:pt x="71311" y="470"/>
                    </a:lnTo>
                    <a:lnTo>
                      <a:pt x="71468" y="470"/>
                    </a:lnTo>
                    <a:lnTo>
                      <a:pt x="71468" y="1"/>
                    </a:lnTo>
                    <a:close/>
                    <a:moveTo>
                      <a:pt x="72249" y="1"/>
                    </a:moveTo>
                    <a:lnTo>
                      <a:pt x="72249" y="470"/>
                    </a:lnTo>
                    <a:lnTo>
                      <a:pt x="72405" y="470"/>
                    </a:lnTo>
                    <a:lnTo>
                      <a:pt x="72405" y="1"/>
                    </a:lnTo>
                    <a:close/>
                    <a:moveTo>
                      <a:pt x="73188" y="1"/>
                    </a:moveTo>
                    <a:lnTo>
                      <a:pt x="73188" y="470"/>
                    </a:lnTo>
                    <a:lnTo>
                      <a:pt x="73344" y="470"/>
                    </a:lnTo>
                    <a:lnTo>
                      <a:pt x="73344" y="1"/>
                    </a:lnTo>
                    <a:close/>
                    <a:moveTo>
                      <a:pt x="74127" y="1"/>
                    </a:moveTo>
                    <a:lnTo>
                      <a:pt x="74127" y="470"/>
                    </a:lnTo>
                    <a:lnTo>
                      <a:pt x="74283" y="470"/>
                    </a:lnTo>
                    <a:lnTo>
                      <a:pt x="74283" y="1"/>
                    </a:lnTo>
                    <a:close/>
                    <a:moveTo>
                      <a:pt x="75064" y="1"/>
                    </a:moveTo>
                    <a:lnTo>
                      <a:pt x="75064" y="470"/>
                    </a:lnTo>
                    <a:lnTo>
                      <a:pt x="75221" y="470"/>
                    </a:lnTo>
                    <a:lnTo>
                      <a:pt x="75221" y="1"/>
                    </a:lnTo>
                    <a:close/>
                    <a:moveTo>
                      <a:pt x="76002" y="1"/>
                    </a:moveTo>
                    <a:lnTo>
                      <a:pt x="76002" y="470"/>
                    </a:lnTo>
                    <a:lnTo>
                      <a:pt x="76158" y="470"/>
                    </a:lnTo>
                    <a:lnTo>
                      <a:pt x="76158" y="1"/>
                    </a:lnTo>
                    <a:close/>
                    <a:moveTo>
                      <a:pt x="76943" y="1"/>
                    </a:moveTo>
                    <a:lnTo>
                      <a:pt x="76943" y="470"/>
                    </a:lnTo>
                    <a:lnTo>
                      <a:pt x="77099" y="470"/>
                    </a:lnTo>
                    <a:lnTo>
                      <a:pt x="77099" y="1"/>
                    </a:lnTo>
                    <a:close/>
                    <a:moveTo>
                      <a:pt x="77880" y="1"/>
                    </a:moveTo>
                    <a:lnTo>
                      <a:pt x="77880" y="470"/>
                    </a:lnTo>
                    <a:lnTo>
                      <a:pt x="78037" y="470"/>
                    </a:lnTo>
                    <a:lnTo>
                      <a:pt x="78039" y="1"/>
                    </a:lnTo>
                    <a:close/>
                    <a:moveTo>
                      <a:pt x="78818" y="1"/>
                    </a:moveTo>
                    <a:lnTo>
                      <a:pt x="78818" y="470"/>
                    </a:lnTo>
                    <a:lnTo>
                      <a:pt x="78974" y="470"/>
                    </a:lnTo>
                    <a:lnTo>
                      <a:pt x="78974" y="1"/>
                    </a:lnTo>
                    <a:close/>
                    <a:moveTo>
                      <a:pt x="79757" y="1"/>
                    </a:moveTo>
                    <a:lnTo>
                      <a:pt x="79757" y="470"/>
                    </a:lnTo>
                    <a:lnTo>
                      <a:pt x="79913" y="470"/>
                    </a:lnTo>
                    <a:lnTo>
                      <a:pt x="79915" y="1"/>
                    </a:lnTo>
                    <a:close/>
                    <a:moveTo>
                      <a:pt x="80696" y="1"/>
                    </a:moveTo>
                    <a:lnTo>
                      <a:pt x="80696" y="470"/>
                    </a:lnTo>
                    <a:lnTo>
                      <a:pt x="80852" y="470"/>
                    </a:lnTo>
                    <a:lnTo>
                      <a:pt x="80852" y="1"/>
                    </a:lnTo>
                    <a:close/>
                    <a:moveTo>
                      <a:pt x="81633" y="1"/>
                    </a:moveTo>
                    <a:lnTo>
                      <a:pt x="81633" y="470"/>
                    </a:lnTo>
                    <a:lnTo>
                      <a:pt x="81790" y="470"/>
                    </a:lnTo>
                    <a:lnTo>
                      <a:pt x="81790" y="1"/>
                    </a:lnTo>
                    <a:close/>
                    <a:moveTo>
                      <a:pt x="82571" y="1"/>
                    </a:moveTo>
                    <a:lnTo>
                      <a:pt x="82571" y="470"/>
                    </a:lnTo>
                    <a:lnTo>
                      <a:pt x="82727" y="470"/>
                    </a:lnTo>
                    <a:lnTo>
                      <a:pt x="82727" y="1"/>
                    </a:lnTo>
                    <a:close/>
                    <a:moveTo>
                      <a:pt x="83510" y="1"/>
                    </a:moveTo>
                    <a:lnTo>
                      <a:pt x="83510" y="470"/>
                    </a:lnTo>
                    <a:lnTo>
                      <a:pt x="83666" y="470"/>
                    </a:lnTo>
                    <a:lnTo>
                      <a:pt x="83666" y="1"/>
                    </a:lnTo>
                    <a:close/>
                    <a:moveTo>
                      <a:pt x="84449" y="1"/>
                    </a:moveTo>
                    <a:lnTo>
                      <a:pt x="84449" y="470"/>
                    </a:lnTo>
                    <a:lnTo>
                      <a:pt x="84604" y="470"/>
                    </a:lnTo>
                    <a:lnTo>
                      <a:pt x="84604" y="1"/>
                    </a:lnTo>
                    <a:close/>
                    <a:moveTo>
                      <a:pt x="85385" y="1"/>
                    </a:moveTo>
                    <a:lnTo>
                      <a:pt x="85385" y="470"/>
                    </a:lnTo>
                    <a:lnTo>
                      <a:pt x="85543" y="470"/>
                    </a:lnTo>
                    <a:lnTo>
                      <a:pt x="85543" y="1"/>
                    </a:lnTo>
                    <a:close/>
                    <a:moveTo>
                      <a:pt x="86324" y="1"/>
                    </a:moveTo>
                    <a:lnTo>
                      <a:pt x="86324" y="470"/>
                    </a:lnTo>
                    <a:lnTo>
                      <a:pt x="86480" y="470"/>
                    </a:lnTo>
                    <a:lnTo>
                      <a:pt x="86480" y="1"/>
                    </a:lnTo>
                    <a:close/>
                    <a:moveTo>
                      <a:pt x="87263" y="1"/>
                    </a:moveTo>
                    <a:lnTo>
                      <a:pt x="87263" y="470"/>
                    </a:lnTo>
                    <a:lnTo>
                      <a:pt x="87419" y="470"/>
                    </a:lnTo>
                    <a:lnTo>
                      <a:pt x="87419" y="1"/>
                    </a:lnTo>
                    <a:close/>
                    <a:moveTo>
                      <a:pt x="88201" y="1"/>
                    </a:moveTo>
                    <a:lnTo>
                      <a:pt x="88201" y="470"/>
                    </a:lnTo>
                    <a:lnTo>
                      <a:pt x="88357" y="470"/>
                    </a:lnTo>
                    <a:lnTo>
                      <a:pt x="88357" y="1"/>
                    </a:lnTo>
                    <a:close/>
                    <a:moveTo>
                      <a:pt x="89138" y="1"/>
                    </a:moveTo>
                    <a:lnTo>
                      <a:pt x="89138" y="470"/>
                    </a:lnTo>
                    <a:lnTo>
                      <a:pt x="89296" y="470"/>
                    </a:lnTo>
                    <a:lnTo>
                      <a:pt x="89296" y="1"/>
                    </a:lnTo>
                    <a:close/>
                    <a:moveTo>
                      <a:pt x="90079" y="1"/>
                    </a:moveTo>
                    <a:lnTo>
                      <a:pt x="90079" y="470"/>
                    </a:lnTo>
                    <a:lnTo>
                      <a:pt x="90235" y="470"/>
                    </a:lnTo>
                    <a:lnTo>
                      <a:pt x="90235" y="1"/>
                    </a:lnTo>
                    <a:close/>
                    <a:moveTo>
                      <a:pt x="91017" y="1"/>
                    </a:moveTo>
                    <a:lnTo>
                      <a:pt x="91017" y="470"/>
                    </a:lnTo>
                    <a:lnTo>
                      <a:pt x="91173" y="470"/>
                    </a:lnTo>
                    <a:lnTo>
                      <a:pt x="91173" y="1"/>
                    </a:lnTo>
                    <a:close/>
                    <a:moveTo>
                      <a:pt x="91954" y="1"/>
                    </a:moveTo>
                    <a:lnTo>
                      <a:pt x="91954" y="470"/>
                    </a:lnTo>
                    <a:lnTo>
                      <a:pt x="92112" y="470"/>
                    </a:lnTo>
                    <a:lnTo>
                      <a:pt x="92112" y="1"/>
                    </a:lnTo>
                    <a:close/>
                    <a:moveTo>
                      <a:pt x="92893" y="1"/>
                    </a:moveTo>
                    <a:lnTo>
                      <a:pt x="92893" y="470"/>
                    </a:lnTo>
                    <a:lnTo>
                      <a:pt x="93049" y="470"/>
                    </a:lnTo>
                    <a:lnTo>
                      <a:pt x="93049" y="1"/>
                    </a:lnTo>
                    <a:close/>
                    <a:moveTo>
                      <a:pt x="93832" y="1"/>
                    </a:moveTo>
                    <a:lnTo>
                      <a:pt x="93832" y="470"/>
                    </a:lnTo>
                    <a:lnTo>
                      <a:pt x="93987" y="470"/>
                    </a:lnTo>
                    <a:lnTo>
                      <a:pt x="93987" y="1"/>
                    </a:lnTo>
                    <a:close/>
                    <a:moveTo>
                      <a:pt x="94770" y="1"/>
                    </a:moveTo>
                    <a:lnTo>
                      <a:pt x="94770" y="470"/>
                    </a:lnTo>
                    <a:lnTo>
                      <a:pt x="94926" y="470"/>
                    </a:lnTo>
                    <a:lnTo>
                      <a:pt x="94926" y="1"/>
                    </a:lnTo>
                    <a:close/>
                    <a:moveTo>
                      <a:pt x="95707" y="1"/>
                    </a:moveTo>
                    <a:lnTo>
                      <a:pt x="95707" y="470"/>
                    </a:lnTo>
                    <a:lnTo>
                      <a:pt x="95865" y="470"/>
                    </a:lnTo>
                    <a:lnTo>
                      <a:pt x="95865" y="1"/>
                    </a:lnTo>
                    <a:close/>
                    <a:moveTo>
                      <a:pt x="96646" y="1"/>
                    </a:moveTo>
                    <a:lnTo>
                      <a:pt x="96646" y="470"/>
                    </a:lnTo>
                    <a:lnTo>
                      <a:pt x="96802" y="470"/>
                    </a:lnTo>
                    <a:lnTo>
                      <a:pt x="96802" y="1"/>
                    </a:lnTo>
                    <a:close/>
                    <a:moveTo>
                      <a:pt x="97585" y="1"/>
                    </a:moveTo>
                    <a:lnTo>
                      <a:pt x="97585" y="470"/>
                    </a:lnTo>
                    <a:lnTo>
                      <a:pt x="97740" y="470"/>
                    </a:lnTo>
                    <a:lnTo>
                      <a:pt x="97740" y="1"/>
                    </a:lnTo>
                    <a:close/>
                    <a:moveTo>
                      <a:pt x="98523" y="1"/>
                    </a:moveTo>
                    <a:lnTo>
                      <a:pt x="98523" y="470"/>
                    </a:lnTo>
                    <a:lnTo>
                      <a:pt x="98679" y="470"/>
                    </a:lnTo>
                    <a:lnTo>
                      <a:pt x="98679" y="1"/>
                    </a:lnTo>
                    <a:close/>
                    <a:moveTo>
                      <a:pt x="99460" y="1"/>
                    </a:moveTo>
                    <a:lnTo>
                      <a:pt x="99460" y="470"/>
                    </a:lnTo>
                    <a:lnTo>
                      <a:pt x="99618" y="470"/>
                    </a:lnTo>
                    <a:lnTo>
                      <a:pt x="99618" y="1"/>
                    </a:lnTo>
                    <a:close/>
                    <a:moveTo>
                      <a:pt x="100399" y="1"/>
                    </a:moveTo>
                    <a:lnTo>
                      <a:pt x="100399" y="470"/>
                    </a:lnTo>
                    <a:lnTo>
                      <a:pt x="100555" y="470"/>
                    </a:lnTo>
                    <a:lnTo>
                      <a:pt x="100555" y="1"/>
                    </a:lnTo>
                    <a:close/>
                    <a:moveTo>
                      <a:pt x="101337" y="1"/>
                    </a:moveTo>
                    <a:lnTo>
                      <a:pt x="101337" y="470"/>
                    </a:lnTo>
                    <a:lnTo>
                      <a:pt x="101493" y="470"/>
                    </a:lnTo>
                    <a:lnTo>
                      <a:pt x="101493" y="1"/>
                    </a:lnTo>
                    <a:close/>
                    <a:moveTo>
                      <a:pt x="102276" y="1"/>
                    </a:moveTo>
                    <a:lnTo>
                      <a:pt x="102276" y="470"/>
                    </a:lnTo>
                    <a:lnTo>
                      <a:pt x="102432" y="470"/>
                    </a:lnTo>
                    <a:lnTo>
                      <a:pt x="102432" y="1"/>
                    </a:lnTo>
                    <a:close/>
                    <a:moveTo>
                      <a:pt x="103213" y="1"/>
                    </a:moveTo>
                    <a:lnTo>
                      <a:pt x="103213" y="470"/>
                    </a:lnTo>
                    <a:lnTo>
                      <a:pt x="103371" y="470"/>
                    </a:lnTo>
                    <a:lnTo>
                      <a:pt x="103371" y="1"/>
                    </a:lnTo>
                    <a:close/>
                    <a:moveTo>
                      <a:pt x="104152" y="1"/>
                    </a:moveTo>
                    <a:lnTo>
                      <a:pt x="104152" y="470"/>
                    </a:lnTo>
                    <a:lnTo>
                      <a:pt x="104309" y="470"/>
                    </a:lnTo>
                    <a:lnTo>
                      <a:pt x="104309" y="1"/>
                    </a:lnTo>
                    <a:close/>
                    <a:moveTo>
                      <a:pt x="105090" y="1"/>
                    </a:moveTo>
                    <a:lnTo>
                      <a:pt x="105090" y="470"/>
                    </a:lnTo>
                    <a:lnTo>
                      <a:pt x="105246" y="470"/>
                    </a:lnTo>
                    <a:lnTo>
                      <a:pt x="105246" y="1"/>
                    </a:lnTo>
                    <a:close/>
                    <a:moveTo>
                      <a:pt x="106029" y="1"/>
                    </a:moveTo>
                    <a:lnTo>
                      <a:pt x="106029" y="470"/>
                    </a:lnTo>
                    <a:lnTo>
                      <a:pt x="106185" y="470"/>
                    </a:lnTo>
                    <a:lnTo>
                      <a:pt x="106185" y="1"/>
                    </a:lnTo>
                    <a:close/>
                    <a:moveTo>
                      <a:pt x="106968" y="1"/>
                    </a:moveTo>
                    <a:lnTo>
                      <a:pt x="106968" y="470"/>
                    </a:lnTo>
                    <a:lnTo>
                      <a:pt x="107123" y="470"/>
                    </a:lnTo>
                    <a:lnTo>
                      <a:pt x="107123" y="1"/>
                    </a:lnTo>
                    <a:close/>
                    <a:moveTo>
                      <a:pt x="107904" y="1"/>
                    </a:moveTo>
                    <a:lnTo>
                      <a:pt x="107904" y="470"/>
                    </a:lnTo>
                    <a:lnTo>
                      <a:pt x="108062" y="470"/>
                    </a:lnTo>
                    <a:lnTo>
                      <a:pt x="108062" y="1"/>
                    </a:lnTo>
                    <a:close/>
                    <a:moveTo>
                      <a:pt x="108843" y="1"/>
                    </a:moveTo>
                    <a:lnTo>
                      <a:pt x="108843" y="470"/>
                    </a:lnTo>
                    <a:lnTo>
                      <a:pt x="108999" y="470"/>
                    </a:lnTo>
                    <a:lnTo>
                      <a:pt x="108999" y="1"/>
                    </a:lnTo>
                    <a:close/>
                    <a:moveTo>
                      <a:pt x="109782" y="1"/>
                    </a:moveTo>
                    <a:lnTo>
                      <a:pt x="109782" y="470"/>
                    </a:lnTo>
                    <a:lnTo>
                      <a:pt x="109938" y="470"/>
                    </a:lnTo>
                    <a:lnTo>
                      <a:pt x="109938" y="1"/>
                    </a:lnTo>
                    <a:close/>
                    <a:moveTo>
                      <a:pt x="110720" y="1"/>
                    </a:moveTo>
                    <a:lnTo>
                      <a:pt x="110720" y="470"/>
                    </a:lnTo>
                    <a:lnTo>
                      <a:pt x="110876" y="470"/>
                    </a:lnTo>
                    <a:lnTo>
                      <a:pt x="110876" y="1"/>
                    </a:lnTo>
                    <a:close/>
                    <a:moveTo>
                      <a:pt x="111657" y="1"/>
                    </a:moveTo>
                    <a:lnTo>
                      <a:pt x="111657" y="470"/>
                    </a:lnTo>
                    <a:lnTo>
                      <a:pt x="111813" y="470"/>
                    </a:lnTo>
                    <a:lnTo>
                      <a:pt x="111815" y="1"/>
                    </a:lnTo>
                    <a:close/>
                    <a:moveTo>
                      <a:pt x="112596" y="1"/>
                    </a:moveTo>
                    <a:lnTo>
                      <a:pt x="112596" y="470"/>
                    </a:lnTo>
                    <a:lnTo>
                      <a:pt x="112752" y="470"/>
                    </a:lnTo>
                    <a:lnTo>
                      <a:pt x="112752" y="1"/>
                    </a:lnTo>
                    <a:close/>
                    <a:moveTo>
                      <a:pt x="113535" y="1"/>
                    </a:moveTo>
                    <a:lnTo>
                      <a:pt x="113535" y="470"/>
                    </a:lnTo>
                    <a:lnTo>
                      <a:pt x="113691" y="470"/>
                    </a:lnTo>
                    <a:lnTo>
                      <a:pt x="113691" y="1"/>
                    </a:lnTo>
                    <a:close/>
                    <a:moveTo>
                      <a:pt x="114472" y="1"/>
                    </a:moveTo>
                    <a:lnTo>
                      <a:pt x="114472" y="470"/>
                    </a:lnTo>
                    <a:lnTo>
                      <a:pt x="114629" y="470"/>
                    </a:lnTo>
                    <a:lnTo>
                      <a:pt x="114629" y="1"/>
                    </a:lnTo>
                    <a:close/>
                    <a:moveTo>
                      <a:pt x="115410" y="1"/>
                    </a:moveTo>
                    <a:lnTo>
                      <a:pt x="115410" y="470"/>
                    </a:lnTo>
                    <a:lnTo>
                      <a:pt x="115566" y="470"/>
                    </a:lnTo>
                    <a:lnTo>
                      <a:pt x="115566" y="1"/>
                    </a:lnTo>
                    <a:close/>
                    <a:moveTo>
                      <a:pt x="116349" y="1"/>
                    </a:moveTo>
                    <a:lnTo>
                      <a:pt x="116349" y="470"/>
                    </a:lnTo>
                    <a:lnTo>
                      <a:pt x="116505" y="470"/>
                    </a:lnTo>
                    <a:lnTo>
                      <a:pt x="116505" y="1"/>
                    </a:lnTo>
                    <a:close/>
                    <a:moveTo>
                      <a:pt x="117288" y="1"/>
                    </a:moveTo>
                    <a:lnTo>
                      <a:pt x="117288" y="470"/>
                    </a:lnTo>
                    <a:lnTo>
                      <a:pt x="117443" y="470"/>
                    </a:lnTo>
                    <a:lnTo>
                      <a:pt x="117443" y="1"/>
                    </a:lnTo>
                    <a:close/>
                    <a:moveTo>
                      <a:pt x="118224" y="1"/>
                    </a:moveTo>
                    <a:lnTo>
                      <a:pt x="118224" y="470"/>
                    </a:lnTo>
                    <a:lnTo>
                      <a:pt x="118382" y="470"/>
                    </a:lnTo>
                    <a:lnTo>
                      <a:pt x="118382" y="1"/>
                    </a:lnTo>
                    <a:close/>
                    <a:moveTo>
                      <a:pt x="119163" y="1"/>
                    </a:moveTo>
                    <a:lnTo>
                      <a:pt x="119163" y="470"/>
                    </a:lnTo>
                    <a:lnTo>
                      <a:pt x="119321" y="470"/>
                    </a:lnTo>
                    <a:lnTo>
                      <a:pt x="119321" y="1"/>
                    </a:lnTo>
                    <a:close/>
                    <a:moveTo>
                      <a:pt x="120102" y="1"/>
                    </a:moveTo>
                    <a:lnTo>
                      <a:pt x="120102" y="470"/>
                    </a:lnTo>
                    <a:lnTo>
                      <a:pt x="120258" y="470"/>
                    </a:lnTo>
                    <a:lnTo>
                      <a:pt x="120258" y="1"/>
                    </a:lnTo>
                    <a:close/>
                    <a:moveTo>
                      <a:pt x="121040" y="1"/>
                    </a:moveTo>
                    <a:lnTo>
                      <a:pt x="121040" y="470"/>
                    </a:lnTo>
                    <a:lnTo>
                      <a:pt x="121196" y="470"/>
                    </a:lnTo>
                    <a:lnTo>
                      <a:pt x="121196" y="1"/>
                    </a:lnTo>
                    <a:close/>
                    <a:moveTo>
                      <a:pt x="121977" y="1"/>
                    </a:moveTo>
                    <a:lnTo>
                      <a:pt x="121977" y="470"/>
                    </a:lnTo>
                    <a:lnTo>
                      <a:pt x="122135" y="470"/>
                    </a:lnTo>
                    <a:lnTo>
                      <a:pt x="122135" y="1"/>
                    </a:lnTo>
                    <a:close/>
                    <a:moveTo>
                      <a:pt x="122916" y="1"/>
                    </a:moveTo>
                    <a:lnTo>
                      <a:pt x="122916" y="470"/>
                    </a:lnTo>
                    <a:lnTo>
                      <a:pt x="123074" y="470"/>
                    </a:lnTo>
                    <a:lnTo>
                      <a:pt x="123074" y="1"/>
                    </a:lnTo>
                    <a:close/>
                    <a:moveTo>
                      <a:pt x="123855" y="1"/>
                    </a:moveTo>
                    <a:lnTo>
                      <a:pt x="123855" y="470"/>
                    </a:lnTo>
                    <a:lnTo>
                      <a:pt x="124010" y="470"/>
                    </a:lnTo>
                    <a:lnTo>
                      <a:pt x="124010" y="1"/>
                    </a:lnTo>
                    <a:close/>
                    <a:moveTo>
                      <a:pt x="124793" y="1"/>
                    </a:moveTo>
                    <a:lnTo>
                      <a:pt x="124793" y="470"/>
                    </a:lnTo>
                    <a:lnTo>
                      <a:pt x="124949" y="470"/>
                    </a:lnTo>
                    <a:lnTo>
                      <a:pt x="124949" y="1"/>
                    </a:lnTo>
                    <a:close/>
                    <a:moveTo>
                      <a:pt x="125732" y="1"/>
                    </a:moveTo>
                    <a:lnTo>
                      <a:pt x="125732" y="470"/>
                    </a:lnTo>
                    <a:lnTo>
                      <a:pt x="125888" y="470"/>
                    </a:lnTo>
                    <a:lnTo>
                      <a:pt x="12588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1166"/>
        <p:cNvGrpSpPr/>
        <p:nvPr/>
      </p:nvGrpSpPr>
      <p:grpSpPr>
        <a:xfrm>
          <a:off x="0" y="0"/>
          <a:ext cx="0" cy="0"/>
          <a:chOff x="0" y="0"/>
          <a:chExt cx="0" cy="0"/>
        </a:xfrm>
      </p:grpSpPr>
      <p:grpSp>
        <p:nvGrpSpPr>
          <p:cNvPr id="1167" name="Google Shape;1167;p23"/>
          <p:cNvGrpSpPr/>
          <p:nvPr/>
        </p:nvGrpSpPr>
        <p:grpSpPr>
          <a:xfrm>
            <a:off x="-53637" y="110400"/>
            <a:ext cx="9251275" cy="1920296"/>
            <a:chOff x="-53637" y="110400"/>
            <a:chExt cx="9251275" cy="1920296"/>
          </a:xfrm>
        </p:grpSpPr>
        <p:grpSp>
          <p:nvGrpSpPr>
            <p:cNvPr id="1168" name="Google Shape;1168;p23"/>
            <p:cNvGrpSpPr/>
            <p:nvPr/>
          </p:nvGrpSpPr>
          <p:grpSpPr>
            <a:xfrm>
              <a:off x="-1" y="1900931"/>
              <a:ext cx="9144134" cy="129765"/>
              <a:chOff x="237925" y="603400"/>
              <a:chExt cx="3162200" cy="44875"/>
            </a:xfrm>
          </p:grpSpPr>
          <p:sp>
            <p:nvSpPr>
              <p:cNvPr id="1169" name="Google Shape;1169;p23"/>
              <p:cNvSpPr/>
              <p:nvPr/>
            </p:nvSpPr>
            <p:spPr>
              <a:xfrm>
                <a:off x="238125" y="603400"/>
                <a:ext cx="3162000" cy="7850"/>
              </a:xfrm>
              <a:custGeom>
                <a:avLst/>
                <a:gdLst/>
                <a:ahLst/>
                <a:cxnLst/>
                <a:rect l="l" t="t" r="r" b="b"/>
                <a:pathLst>
                  <a:path w="126480" h="314" extrusionOk="0">
                    <a:moveTo>
                      <a:pt x="0" y="0"/>
                    </a:moveTo>
                    <a:lnTo>
                      <a:pt x="0" y="314"/>
                    </a:lnTo>
                    <a:lnTo>
                      <a:pt x="126479" y="314"/>
                    </a:lnTo>
                    <a:lnTo>
                      <a:pt x="12647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23"/>
              <p:cNvSpPr/>
              <p:nvPr/>
            </p:nvSpPr>
            <p:spPr>
              <a:xfrm>
                <a:off x="237925" y="636525"/>
                <a:ext cx="3147200" cy="11750"/>
              </a:xfrm>
              <a:custGeom>
                <a:avLst/>
                <a:gdLst/>
                <a:ahLst/>
                <a:cxnLst/>
                <a:rect l="l" t="t" r="r" b="b"/>
                <a:pathLst>
                  <a:path w="125888" h="470" extrusionOk="0">
                    <a:moveTo>
                      <a:pt x="1" y="1"/>
                    </a:moveTo>
                    <a:lnTo>
                      <a:pt x="1" y="470"/>
                    </a:lnTo>
                    <a:lnTo>
                      <a:pt x="157" y="470"/>
                    </a:lnTo>
                    <a:lnTo>
                      <a:pt x="157" y="1"/>
                    </a:lnTo>
                    <a:close/>
                    <a:moveTo>
                      <a:pt x="947" y="1"/>
                    </a:moveTo>
                    <a:lnTo>
                      <a:pt x="947" y="470"/>
                    </a:lnTo>
                    <a:lnTo>
                      <a:pt x="1095" y="470"/>
                    </a:lnTo>
                    <a:lnTo>
                      <a:pt x="1103" y="1"/>
                    </a:lnTo>
                    <a:close/>
                    <a:moveTo>
                      <a:pt x="1876" y="1"/>
                    </a:moveTo>
                    <a:lnTo>
                      <a:pt x="1876" y="470"/>
                    </a:lnTo>
                    <a:lnTo>
                      <a:pt x="2032" y="470"/>
                    </a:lnTo>
                    <a:lnTo>
                      <a:pt x="2032" y="1"/>
                    </a:lnTo>
                    <a:close/>
                    <a:moveTo>
                      <a:pt x="2815" y="1"/>
                    </a:moveTo>
                    <a:lnTo>
                      <a:pt x="2815" y="470"/>
                    </a:lnTo>
                    <a:lnTo>
                      <a:pt x="2971" y="470"/>
                    </a:lnTo>
                    <a:lnTo>
                      <a:pt x="2971" y="1"/>
                    </a:lnTo>
                    <a:close/>
                    <a:moveTo>
                      <a:pt x="3754" y="1"/>
                    </a:moveTo>
                    <a:lnTo>
                      <a:pt x="3754" y="470"/>
                    </a:lnTo>
                    <a:lnTo>
                      <a:pt x="3909" y="470"/>
                    </a:lnTo>
                    <a:lnTo>
                      <a:pt x="3909" y="1"/>
                    </a:lnTo>
                    <a:close/>
                    <a:moveTo>
                      <a:pt x="4692" y="1"/>
                    </a:moveTo>
                    <a:lnTo>
                      <a:pt x="4692" y="470"/>
                    </a:lnTo>
                    <a:lnTo>
                      <a:pt x="4848" y="470"/>
                    </a:lnTo>
                    <a:lnTo>
                      <a:pt x="4848" y="1"/>
                    </a:lnTo>
                    <a:close/>
                    <a:moveTo>
                      <a:pt x="5631" y="1"/>
                    </a:moveTo>
                    <a:lnTo>
                      <a:pt x="5631" y="470"/>
                    </a:lnTo>
                    <a:lnTo>
                      <a:pt x="5787" y="470"/>
                    </a:lnTo>
                    <a:lnTo>
                      <a:pt x="5787" y="1"/>
                    </a:lnTo>
                    <a:close/>
                    <a:moveTo>
                      <a:pt x="6570" y="1"/>
                    </a:moveTo>
                    <a:lnTo>
                      <a:pt x="6570" y="470"/>
                    </a:lnTo>
                    <a:lnTo>
                      <a:pt x="6725" y="470"/>
                    </a:lnTo>
                    <a:lnTo>
                      <a:pt x="6725" y="1"/>
                    </a:lnTo>
                    <a:close/>
                    <a:moveTo>
                      <a:pt x="7506" y="1"/>
                    </a:moveTo>
                    <a:lnTo>
                      <a:pt x="7506" y="470"/>
                    </a:lnTo>
                    <a:lnTo>
                      <a:pt x="7664" y="470"/>
                    </a:lnTo>
                    <a:lnTo>
                      <a:pt x="7664" y="1"/>
                    </a:lnTo>
                    <a:close/>
                    <a:moveTo>
                      <a:pt x="8445" y="1"/>
                    </a:moveTo>
                    <a:lnTo>
                      <a:pt x="8445" y="470"/>
                    </a:lnTo>
                    <a:lnTo>
                      <a:pt x="8601" y="470"/>
                    </a:lnTo>
                    <a:lnTo>
                      <a:pt x="8601" y="1"/>
                    </a:lnTo>
                    <a:close/>
                    <a:moveTo>
                      <a:pt x="9384" y="1"/>
                    </a:moveTo>
                    <a:lnTo>
                      <a:pt x="9384" y="470"/>
                    </a:lnTo>
                    <a:lnTo>
                      <a:pt x="9540" y="470"/>
                    </a:lnTo>
                    <a:lnTo>
                      <a:pt x="9540" y="1"/>
                    </a:lnTo>
                    <a:close/>
                    <a:moveTo>
                      <a:pt x="10328" y="1"/>
                    </a:moveTo>
                    <a:lnTo>
                      <a:pt x="10328" y="470"/>
                    </a:lnTo>
                    <a:lnTo>
                      <a:pt x="10478" y="470"/>
                    </a:lnTo>
                    <a:lnTo>
                      <a:pt x="10486" y="1"/>
                    </a:lnTo>
                    <a:close/>
                    <a:moveTo>
                      <a:pt x="11259" y="1"/>
                    </a:moveTo>
                    <a:lnTo>
                      <a:pt x="11259" y="470"/>
                    </a:lnTo>
                    <a:lnTo>
                      <a:pt x="11417" y="470"/>
                    </a:lnTo>
                    <a:lnTo>
                      <a:pt x="11417" y="1"/>
                    </a:lnTo>
                    <a:close/>
                    <a:moveTo>
                      <a:pt x="12198" y="1"/>
                    </a:moveTo>
                    <a:lnTo>
                      <a:pt x="12198" y="470"/>
                    </a:lnTo>
                    <a:lnTo>
                      <a:pt x="12354" y="470"/>
                    </a:lnTo>
                    <a:lnTo>
                      <a:pt x="12354" y="1"/>
                    </a:lnTo>
                    <a:close/>
                    <a:moveTo>
                      <a:pt x="13137" y="1"/>
                    </a:moveTo>
                    <a:lnTo>
                      <a:pt x="13137" y="470"/>
                    </a:lnTo>
                    <a:lnTo>
                      <a:pt x="13292" y="470"/>
                    </a:lnTo>
                    <a:lnTo>
                      <a:pt x="13298" y="1"/>
                    </a:lnTo>
                    <a:close/>
                    <a:moveTo>
                      <a:pt x="14075" y="1"/>
                    </a:moveTo>
                    <a:lnTo>
                      <a:pt x="14075" y="470"/>
                    </a:lnTo>
                    <a:lnTo>
                      <a:pt x="14231" y="470"/>
                    </a:lnTo>
                    <a:lnTo>
                      <a:pt x="14238" y="1"/>
                    </a:lnTo>
                    <a:close/>
                    <a:moveTo>
                      <a:pt x="15012" y="1"/>
                    </a:moveTo>
                    <a:lnTo>
                      <a:pt x="15012" y="470"/>
                    </a:lnTo>
                    <a:lnTo>
                      <a:pt x="15170" y="470"/>
                    </a:lnTo>
                    <a:lnTo>
                      <a:pt x="15170" y="1"/>
                    </a:lnTo>
                    <a:close/>
                    <a:moveTo>
                      <a:pt x="15956" y="1"/>
                    </a:moveTo>
                    <a:lnTo>
                      <a:pt x="15956" y="470"/>
                    </a:lnTo>
                    <a:lnTo>
                      <a:pt x="16107" y="470"/>
                    </a:lnTo>
                    <a:lnTo>
                      <a:pt x="16114" y="1"/>
                    </a:lnTo>
                    <a:close/>
                    <a:moveTo>
                      <a:pt x="16897" y="1"/>
                    </a:moveTo>
                    <a:lnTo>
                      <a:pt x="16897" y="470"/>
                    </a:lnTo>
                    <a:lnTo>
                      <a:pt x="17045" y="470"/>
                    </a:lnTo>
                    <a:lnTo>
                      <a:pt x="17053" y="1"/>
                    </a:lnTo>
                    <a:close/>
                    <a:moveTo>
                      <a:pt x="17828" y="1"/>
                    </a:moveTo>
                    <a:lnTo>
                      <a:pt x="17828" y="470"/>
                    </a:lnTo>
                    <a:lnTo>
                      <a:pt x="17986" y="470"/>
                    </a:lnTo>
                    <a:lnTo>
                      <a:pt x="17986" y="1"/>
                    </a:lnTo>
                    <a:close/>
                    <a:moveTo>
                      <a:pt x="18767" y="1"/>
                    </a:moveTo>
                    <a:lnTo>
                      <a:pt x="18767" y="470"/>
                    </a:lnTo>
                    <a:lnTo>
                      <a:pt x="18923" y="470"/>
                    </a:lnTo>
                    <a:lnTo>
                      <a:pt x="18923" y="1"/>
                    </a:lnTo>
                    <a:close/>
                    <a:moveTo>
                      <a:pt x="19706" y="1"/>
                    </a:moveTo>
                    <a:lnTo>
                      <a:pt x="19706" y="470"/>
                    </a:lnTo>
                    <a:lnTo>
                      <a:pt x="19861" y="470"/>
                    </a:lnTo>
                    <a:lnTo>
                      <a:pt x="19861" y="1"/>
                    </a:lnTo>
                    <a:close/>
                    <a:moveTo>
                      <a:pt x="20644" y="1"/>
                    </a:moveTo>
                    <a:lnTo>
                      <a:pt x="20644" y="470"/>
                    </a:lnTo>
                    <a:lnTo>
                      <a:pt x="20800" y="470"/>
                    </a:lnTo>
                    <a:lnTo>
                      <a:pt x="20800" y="1"/>
                    </a:lnTo>
                    <a:close/>
                    <a:moveTo>
                      <a:pt x="21581" y="1"/>
                    </a:moveTo>
                    <a:lnTo>
                      <a:pt x="21581" y="470"/>
                    </a:lnTo>
                    <a:lnTo>
                      <a:pt x="21739" y="470"/>
                    </a:lnTo>
                    <a:lnTo>
                      <a:pt x="21739" y="1"/>
                    </a:lnTo>
                    <a:close/>
                    <a:moveTo>
                      <a:pt x="22520" y="1"/>
                    </a:moveTo>
                    <a:lnTo>
                      <a:pt x="22520" y="470"/>
                    </a:lnTo>
                    <a:lnTo>
                      <a:pt x="22676" y="470"/>
                    </a:lnTo>
                    <a:lnTo>
                      <a:pt x="22676" y="1"/>
                    </a:lnTo>
                    <a:close/>
                    <a:moveTo>
                      <a:pt x="23458" y="1"/>
                    </a:moveTo>
                    <a:lnTo>
                      <a:pt x="23458" y="470"/>
                    </a:lnTo>
                    <a:lnTo>
                      <a:pt x="23614" y="470"/>
                    </a:lnTo>
                    <a:lnTo>
                      <a:pt x="23614" y="1"/>
                    </a:lnTo>
                    <a:close/>
                    <a:moveTo>
                      <a:pt x="24397" y="1"/>
                    </a:moveTo>
                    <a:lnTo>
                      <a:pt x="24397" y="470"/>
                    </a:lnTo>
                    <a:lnTo>
                      <a:pt x="24553" y="470"/>
                    </a:lnTo>
                    <a:lnTo>
                      <a:pt x="24553" y="1"/>
                    </a:lnTo>
                    <a:close/>
                    <a:moveTo>
                      <a:pt x="25334" y="1"/>
                    </a:moveTo>
                    <a:lnTo>
                      <a:pt x="25334" y="470"/>
                    </a:lnTo>
                    <a:lnTo>
                      <a:pt x="25492" y="470"/>
                    </a:lnTo>
                    <a:lnTo>
                      <a:pt x="25492" y="1"/>
                    </a:lnTo>
                    <a:close/>
                    <a:moveTo>
                      <a:pt x="26273" y="1"/>
                    </a:moveTo>
                    <a:lnTo>
                      <a:pt x="26273" y="470"/>
                    </a:lnTo>
                    <a:lnTo>
                      <a:pt x="26428" y="470"/>
                    </a:lnTo>
                    <a:lnTo>
                      <a:pt x="26428" y="1"/>
                    </a:lnTo>
                    <a:close/>
                    <a:moveTo>
                      <a:pt x="27211" y="1"/>
                    </a:moveTo>
                    <a:lnTo>
                      <a:pt x="27211" y="470"/>
                    </a:lnTo>
                    <a:lnTo>
                      <a:pt x="27367" y="470"/>
                    </a:lnTo>
                    <a:lnTo>
                      <a:pt x="27367" y="1"/>
                    </a:lnTo>
                    <a:close/>
                    <a:moveTo>
                      <a:pt x="28150" y="1"/>
                    </a:moveTo>
                    <a:lnTo>
                      <a:pt x="28150" y="470"/>
                    </a:lnTo>
                    <a:lnTo>
                      <a:pt x="28306" y="470"/>
                    </a:lnTo>
                    <a:lnTo>
                      <a:pt x="28306" y="1"/>
                    </a:lnTo>
                    <a:close/>
                    <a:moveTo>
                      <a:pt x="29087" y="1"/>
                    </a:moveTo>
                    <a:lnTo>
                      <a:pt x="29087" y="470"/>
                    </a:lnTo>
                    <a:lnTo>
                      <a:pt x="29244" y="470"/>
                    </a:lnTo>
                    <a:lnTo>
                      <a:pt x="29248" y="1"/>
                    </a:lnTo>
                    <a:close/>
                    <a:moveTo>
                      <a:pt x="30027" y="1"/>
                    </a:moveTo>
                    <a:lnTo>
                      <a:pt x="30027" y="470"/>
                    </a:lnTo>
                    <a:lnTo>
                      <a:pt x="30183" y="470"/>
                    </a:lnTo>
                    <a:lnTo>
                      <a:pt x="30189" y="1"/>
                    </a:lnTo>
                    <a:close/>
                    <a:moveTo>
                      <a:pt x="30966" y="1"/>
                    </a:moveTo>
                    <a:lnTo>
                      <a:pt x="30966" y="470"/>
                    </a:lnTo>
                    <a:lnTo>
                      <a:pt x="31122" y="470"/>
                    </a:lnTo>
                    <a:lnTo>
                      <a:pt x="31122" y="1"/>
                    </a:lnTo>
                    <a:close/>
                    <a:moveTo>
                      <a:pt x="31907" y="1"/>
                    </a:moveTo>
                    <a:lnTo>
                      <a:pt x="31907" y="470"/>
                    </a:lnTo>
                    <a:lnTo>
                      <a:pt x="32061" y="470"/>
                    </a:lnTo>
                    <a:lnTo>
                      <a:pt x="32064" y="1"/>
                    </a:lnTo>
                    <a:close/>
                    <a:moveTo>
                      <a:pt x="32847" y="1"/>
                    </a:moveTo>
                    <a:lnTo>
                      <a:pt x="32847" y="470"/>
                    </a:lnTo>
                    <a:lnTo>
                      <a:pt x="32997" y="470"/>
                    </a:lnTo>
                    <a:lnTo>
                      <a:pt x="33003" y="1"/>
                    </a:lnTo>
                    <a:close/>
                    <a:moveTo>
                      <a:pt x="33780" y="1"/>
                    </a:moveTo>
                    <a:lnTo>
                      <a:pt x="33780" y="470"/>
                    </a:lnTo>
                    <a:lnTo>
                      <a:pt x="33936" y="470"/>
                    </a:lnTo>
                    <a:lnTo>
                      <a:pt x="33936" y="1"/>
                    </a:lnTo>
                    <a:close/>
                    <a:moveTo>
                      <a:pt x="34719" y="1"/>
                    </a:moveTo>
                    <a:lnTo>
                      <a:pt x="34719" y="470"/>
                    </a:lnTo>
                    <a:lnTo>
                      <a:pt x="34875" y="470"/>
                    </a:lnTo>
                    <a:lnTo>
                      <a:pt x="34875" y="1"/>
                    </a:lnTo>
                    <a:close/>
                    <a:moveTo>
                      <a:pt x="35656" y="1"/>
                    </a:moveTo>
                    <a:lnTo>
                      <a:pt x="35656" y="470"/>
                    </a:lnTo>
                    <a:lnTo>
                      <a:pt x="35813" y="470"/>
                    </a:lnTo>
                    <a:lnTo>
                      <a:pt x="35813" y="1"/>
                    </a:lnTo>
                    <a:close/>
                    <a:moveTo>
                      <a:pt x="36594" y="1"/>
                    </a:moveTo>
                    <a:lnTo>
                      <a:pt x="36594" y="470"/>
                    </a:lnTo>
                    <a:lnTo>
                      <a:pt x="36750" y="470"/>
                    </a:lnTo>
                    <a:lnTo>
                      <a:pt x="36750" y="1"/>
                    </a:lnTo>
                    <a:close/>
                    <a:moveTo>
                      <a:pt x="37533" y="1"/>
                    </a:moveTo>
                    <a:lnTo>
                      <a:pt x="37533" y="470"/>
                    </a:lnTo>
                    <a:lnTo>
                      <a:pt x="37689" y="470"/>
                    </a:lnTo>
                    <a:lnTo>
                      <a:pt x="37689" y="1"/>
                    </a:lnTo>
                    <a:close/>
                    <a:moveTo>
                      <a:pt x="38472" y="1"/>
                    </a:moveTo>
                    <a:lnTo>
                      <a:pt x="38472" y="470"/>
                    </a:lnTo>
                    <a:lnTo>
                      <a:pt x="38628" y="470"/>
                    </a:lnTo>
                    <a:lnTo>
                      <a:pt x="38628" y="1"/>
                    </a:lnTo>
                    <a:close/>
                    <a:moveTo>
                      <a:pt x="39409" y="1"/>
                    </a:moveTo>
                    <a:lnTo>
                      <a:pt x="39409" y="470"/>
                    </a:lnTo>
                    <a:lnTo>
                      <a:pt x="39566" y="470"/>
                    </a:lnTo>
                    <a:lnTo>
                      <a:pt x="39566" y="1"/>
                    </a:lnTo>
                    <a:close/>
                    <a:moveTo>
                      <a:pt x="40347" y="1"/>
                    </a:moveTo>
                    <a:lnTo>
                      <a:pt x="40347" y="470"/>
                    </a:lnTo>
                    <a:lnTo>
                      <a:pt x="40503" y="470"/>
                    </a:lnTo>
                    <a:lnTo>
                      <a:pt x="40503" y="1"/>
                    </a:lnTo>
                    <a:close/>
                    <a:moveTo>
                      <a:pt x="41286" y="1"/>
                    </a:moveTo>
                    <a:lnTo>
                      <a:pt x="41286" y="470"/>
                    </a:lnTo>
                    <a:lnTo>
                      <a:pt x="41442" y="470"/>
                    </a:lnTo>
                    <a:lnTo>
                      <a:pt x="41442" y="1"/>
                    </a:lnTo>
                    <a:close/>
                    <a:moveTo>
                      <a:pt x="42225" y="1"/>
                    </a:moveTo>
                    <a:lnTo>
                      <a:pt x="42225" y="470"/>
                    </a:lnTo>
                    <a:lnTo>
                      <a:pt x="42380" y="470"/>
                    </a:lnTo>
                    <a:lnTo>
                      <a:pt x="42380" y="1"/>
                    </a:lnTo>
                    <a:close/>
                    <a:moveTo>
                      <a:pt x="43163" y="1"/>
                    </a:moveTo>
                    <a:lnTo>
                      <a:pt x="43163" y="470"/>
                    </a:lnTo>
                    <a:lnTo>
                      <a:pt x="43319" y="470"/>
                    </a:lnTo>
                    <a:lnTo>
                      <a:pt x="43319" y="1"/>
                    </a:lnTo>
                    <a:close/>
                    <a:moveTo>
                      <a:pt x="44102" y="1"/>
                    </a:moveTo>
                    <a:lnTo>
                      <a:pt x="44102" y="470"/>
                    </a:lnTo>
                    <a:lnTo>
                      <a:pt x="44258" y="470"/>
                    </a:lnTo>
                    <a:lnTo>
                      <a:pt x="44258" y="1"/>
                    </a:lnTo>
                    <a:close/>
                    <a:moveTo>
                      <a:pt x="45041" y="1"/>
                    </a:moveTo>
                    <a:lnTo>
                      <a:pt x="45041" y="470"/>
                    </a:lnTo>
                    <a:lnTo>
                      <a:pt x="45196" y="470"/>
                    </a:lnTo>
                    <a:lnTo>
                      <a:pt x="45198" y="1"/>
                    </a:lnTo>
                    <a:close/>
                    <a:moveTo>
                      <a:pt x="45977" y="1"/>
                    </a:moveTo>
                    <a:lnTo>
                      <a:pt x="45977" y="470"/>
                    </a:lnTo>
                    <a:lnTo>
                      <a:pt x="46135" y="470"/>
                    </a:lnTo>
                    <a:lnTo>
                      <a:pt x="46139" y="1"/>
                    </a:lnTo>
                    <a:close/>
                    <a:moveTo>
                      <a:pt x="46916" y="1"/>
                    </a:moveTo>
                    <a:lnTo>
                      <a:pt x="46916" y="470"/>
                    </a:lnTo>
                    <a:lnTo>
                      <a:pt x="47072" y="470"/>
                    </a:lnTo>
                    <a:lnTo>
                      <a:pt x="47072" y="1"/>
                    </a:lnTo>
                    <a:close/>
                    <a:moveTo>
                      <a:pt x="47857" y="1"/>
                    </a:moveTo>
                    <a:lnTo>
                      <a:pt x="47857" y="470"/>
                    </a:lnTo>
                    <a:lnTo>
                      <a:pt x="48011" y="470"/>
                    </a:lnTo>
                    <a:lnTo>
                      <a:pt x="48014" y="1"/>
                    </a:lnTo>
                    <a:close/>
                    <a:moveTo>
                      <a:pt x="48797" y="1"/>
                    </a:moveTo>
                    <a:lnTo>
                      <a:pt x="48797" y="470"/>
                    </a:lnTo>
                    <a:lnTo>
                      <a:pt x="48949" y="470"/>
                    </a:lnTo>
                    <a:lnTo>
                      <a:pt x="48953" y="1"/>
                    </a:lnTo>
                    <a:close/>
                    <a:moveTo>
                      <a:pt x="49730" y="1"/>
                    </a:moveTo>
                    <a:lnTo>
                      <a:pt x="49730" y="470"/>
                    </a:lnTo>
                    <a:lnTo>
                      <a:pt x="49888" y="470"/>
                    </a:lnTo>
                    <a:lnTo>
                      <a:pt x="49888" y="1"/>
                    </a:lnTo>
                    <a:close/>
                    <a:moveTo>
                      <a:pt x="50669" y="1"/>
                    </a:moveTo>
                    <a:lnTo>
                      <a:pt x="50669" y="470"/>
                    </a:lnTo>
                    <a:lnTo>
                      <a:pt x="50825" y="470"/>
                    </a:lnTo>
                    <a:lnTo>
                      <a:pt x="50825" y="1"/>
                    </a:lnTo>
                    <a:close/>
                    <a:moveTo>
                      <a:pt x="51608" y="1"/>
                    </a:moveTo>
                    <a:lnTo>
                      <a:pt x="51608" y="470"/>
                    </a:lnTo>
                    <a:lnTo>
                      <a:pt x="51764" y="470"/>
                    </a:lnTo>
                    <a:lnTo>
                      <a:pt x="51764" y="1"/>
                    </a:lnTo>
                    <a:close/>
                    <a:moveTo>
                      <a:pt x="52546" y="1"/>
                    </a:moveTo>
                    <a:lnTo>
                      <a:pt x="52546" y="470"/>
                    </a:lnTo>
                    <a:lnTo>
                      <a:pt x="52702" y="470"/>
                    </a:lnTo>
                    <a:lnTo>
                      <a:pt x="52702" y="1"/>
                    </a:lnTo>
                    <a:close/>
                    <a:moveTo>
                      <a:pt x="53483" y="1"/>
                    </a:moveTo>
                    <a:lnTo>
                      <a:pt x="53483" y="470"/>
                    </a:lnTo>
                    <a:lnTo>
                      <a:pt x="53641" y="470"/>
                    </a:lnTo>
                    <a:lnTo>
                      <a:pt x="53641" y="1"/>
                    </a:lnTo>
                    <a:close/>
                    <a:moveTo>
                      <a:pt x="54422" y="1"/>
                    </a:moveTo>
                    <a:lnTo>
                      <a:pt x="54422" y="470"/>
                    </a:lnTo>
                    <a:lnTo>
                      <a:pt x="54578" y="470"/>
                    </a:lnTo>
                    <a:lnTo>
                      <a:pt x="54578" y="1"/>
                    </a:lnTo>
                    <a:close/>
                    <a:moveTo>
                      <a:pt x="55362" y="1"/>
                    </a:moveTo>
                    <a:lnTo>
                      <a:pt x="55362" y="470"/>
                    </a:lnTo>
                    <a:lnTo>
                      <a:pt x="55518" y="470"/>
                    </a:lnTo>
                    <a:lnTo>
                      <a:pt x="55518" y="1"/>
                    </a:lnTo>
                    <a:close/>
                    <a:moveTo>
                      <a:pt x="56299" y="1"/>
                    </a:moveTo>
                    <a:lnTo>
                      <a:pt x="56299" y="470"/>
                    </a:lnTo>
                    <a:lnTo>
                      <a:pt x="56457" y="470"/>
                    </a:lnTo>
                    <a:lnTo>
                      <a:pt x="56457" y="1"/>
                    </a:lnTo>
                    <a:close/>
                    <a:moveTo>
                      <a:pt x="57238" y="1"/>
                    </a:moveTo>
                    <a:lnTo>
                      <a:pt x="57238" y="470"/>
                    </a:lnTo>
                    <a:lnTo>
                      <a:pt x="57394" y="470"/>
                    </a:lnTo>
                    <a:lnTo>
                      <a:pt x="57394" y="1"/>
                    </a:lnTo>
                    <a:close/>
                    <a:moveTo>
                      <a:pt x="58177" y="1"/>
                    </a:moveTo>
                    <a:lnTo>
                      <a:pt x="58177" y="470"/>
                    </a:lnTo>
                    <a:lnTo>
                      <a:pt x="58332" y="470"/>
                    </a:lnTo>
                    <a:lnTo>
                      <a:pt x="58332" y="1"/>
                    </a:lnTo>
                    <a:close/>
                    <a:moveTo>
                      <a:pt x="59115" y="1"/>
                    </a:moveTo>
                    <a:lnTo>
                      <a:pt x="59115" y="470"/>
                    </a:lnTo>
                    <a:lnTo>
                      <a:pt x="59271" y="470"/>
                    </a:lnTo>
                    <a:lnTo>
                      <a:pt x="59271" y="1"/>
                    </a:lnTo>
                    <a:close/>
                    <a:moveTo>
                      <a:pt x="60052" y="1"/>
                    </a:moveTo>
                    <a:lnTo>
                      <a:pt x="60052" y="470"/>
                    </a:lnTo>
                    <a:lnTo>
                      <a:pt x="60210" y="470"/>
                    </a:lnTo>
                    <a:lnTo>
                      <a:pt x="60210" y="1"/>
                    </a:lnTo>
                    <a:close/>
                    <a:moveTo>
                      <a:pt x="60991" y="1"/>
                    </a:moveTo>
                    <a:lnTo>
                      <a:pt x="60991" y="470"/>
                    </a:lnTo>
                    <a:lnTo>
                      <a:pt x="61147" y="470"/>
                    </a:lnTo>
                    <a:lnTo>
                      <a:pt x="61148" y="1"/>
                    </a:lnTo>
                    <a:close/>
                    <a:moveTo>
                      <a:pt x="61929" y="1"/>
                    </a:moveTo>
                    <a:lnTo>
                      <a:pt x="61929" y="470"/>
                    </a:lnTo>
                    <a:lnTo>
                      <a:pt x="62085" y="470"/>
                    </a:lnTo>
                    <a:lnTo>
                      <a:pt x="62089" y="1"/>
                    </a:lnTo>
                    <a:close/>
                    <a:moveTo>
                      <a:pt x="62868" y="1"/>
                    </a:moveTo>
                    <a:lnTo>
                      <a:pt x="62868" y="470"/>
                    </a:lnTo>
                    <a:lnTo>
                      <a:pt x="63024" y="470"/>
                    </a:lnTo>
                    <a:lnTo>
                      <a:pt x="63024" y="1"/>
                    </a:lnTo>
                    <a:close/>
                    <a:moveTo>
                      <a:pt x="63807" y="1"/>
                    </a:moveTo>
                    <a:lnTo>
                      <a:pt x="63807" y="470"/>
                    </a:lnTo>
                    <a:lnTo>
                      <a:pt x="63963" y="470"/>
                    </a:lnTo>
                    <a:lnTo>
                      <a:pt x="63965" y="1"/>
                    </a:lnTo>
                    <a:close/>
                    <a:moveTo>
                      <a:pt x="64747" y="1"/>
                    </a:moveTo>
                    <a:lnTo>
                      <a:pt x="64747" y="470"/>
                    </a:lnTo>
                    <a:lnTo>
                      <a:pt x="64901" y="470"/>
                    </a:lnTo>
                    <a:lnTo>
                      <a:pt x="64903" y="1"/>
                    </a:lnTo>
                    <a:close/>
                    <a:moveTo>
                      <a:pt x="65682" y="1"/>
                    </a:moveTo>
                    <a:lnTo>
                      <a:pt x="65682" y="470"/>
                    </a:lnTo>
                    <a:lnTo>
                      <a:pt x="65838" y="470"/>
                    </a:lnTo>
                    <a:lnTo>
                      <a:pt x="65838" y="1"/>
                    </a:lnTo>
                    <a:close/>
                    <a:moveTo>
                      <a:pt x="66621" y="1"/>
                    </a:moveTo>
                    <a:lnTo>
                      <a:pt x="66621" y="470"/>
                    </a:lnTo>
                    <a:lnTo>
                      <a:pt x="66777" y="470"/>
                    </a:lnTo>
                    <a:lnTo>
                      <a:pt x="66777" y="1"/>
                    </a:lnTo>
                    <a:close/>
                    <a:moveTo>
                      <a:pt x="67560" y="1"/>
                    </a:moveTo>
                    <a:lnTo>
                      <a:pt x="67560" y="470"/>
                    </a:lnTo>
                    <a:lnTo>
                      <a:pt x="67716" y="470"/>
                    </a:lnTo>
                    <a:lnTo>
                      <a:pt x="67716" y="1"/>
                    </a:lnTo>
                    <a:close/>
                    <a:moveTo>
                      <a:pt x="68497" y="1"/>
                    </a:moveTo>
                    <a:lnTo>
                      <a:pt x="68497" y="470"/>
                    </a:lnTo>
                    <a:lnTo>
                      <a:pt x="68652" y="470"/>
                    </a:lnTo>
                    <a:lnTo>
                      <a:pt x="68652" y="1"/>
                    </a:lnTo>
                    <a:close/>
                    <a:moveTo>
                      <a:pt x="69435" y="1"/>
                    </a:moveTo>
                    <a:lnTo>
                      <a:pt x="69435" y="470"/>
                    </a:lnTo>
                    <a:lnTo>
                      <a:pt x="69591" y="470"/>
                    </a:lnTo>
                    <a:lnTo>
                      <a:pt x="69591" y="1"/>
                    </a:lnTo>
                    <a:close/>
                    <a:moveTo>
                      <a:pt x="70374" y="1"/>
                    </a:moveTo>
                    <a:lnTo>
                      <a:pt x="70374" y="470"/>
                    </a:lnTo>
                    <a:lnTo>
                      <a:pt x="70530" y="470"/>
                    </a:lnTo>
                    <a:lnTo>
                      <a:pt x="70530" y="1"/>
                    </a:lnTo>
                    <a:close/>
                    <a:moveTo>
                      <a:pt x="71311" y="1"/>
                    </a:moveTo>
                    <a:lnTo>
                      <a:pt x="71311" y="470"/>
                    </a:lnTo>
                    <a:lnTo>
                      <a:pt x="71468" y="470"/>
                    </a:lnTo>
                    <a:lnTo>
                      <a:pt x="71468" y="1"/>
                    </a:lnTo>
                    <a:close/>
                    <a:moveTo>
                      <a:pt x="72249" y="1"/>
                    </a:moveTo>
                    <a:lnTo>
                      <a:pt x="72249" y="470"/>
                    </a:lnTo>
                    <a:lnTo>
                      <a:pt x="72405" y="470"/>
                    </a:lnTo>
                    <a:lnTo>
                      <a:pt x="72405" y="1"/>
                    </a:lnTo>
                    <a:close/>
                    <a:moveTo>
                      <a:pt x="73188" y="1"/>
                    </a:moveTo>
                    <a:lnTo>
                      <a:pt x="73188" y="470"/>
                    </a:lnTo>
                    <a:lnTo>
                      <a:pt x="73344" y="470"/>
                    </a:lnTo>
                    <a:lnTo>
                      <a:pt x="73344" y="1"/>
                    </a:lnTo>
                    <a:close/>
                    <a:moveTo>
                      <a:pt x="74127" y="1"/>
                    </a:moveTo>
                    <a:lnTo>
                      <a:pt x="74127" y="470"/>
                    </a:lnTo>
                    <a:lnTo>
                      <a:pt x="74283" y="470"/>
                    </a:lnTo>
                    <a:lnTo>
                      <a:pt x="74283" y="1"/>
                    </a:lnTo>
                    <a:close/>
                    <a:moveTo>
                      <a:pt x="75064" y="1"/>
                    </a:moveTo>
                    <a:lnTo>
                      <a:pt x="75064" y="470"/>
                    </a:lnTo>
                    <a:lnTo>
                      <a:pt x="75221" y="470"/>
                    </a:lnTo>
                    <a:lnTo>
                      <a:pt x="75221" y="1"/>
                    </a:lnTo>
                    <a:close/>
                    <a:moveTo>
                      <a:pt x="76002" y="1"/>
                    </a:moveTo>
                    <a:lnTo>
                      <a:pt x="76002" y="470"/>
                    </a:lnTo>
                    <a:lnTo>
                      <a:pt x="76158" y="470"/>
                    </a:lnTo>
                    <a:lnTo>
                      <a:pt x="76158" y="1"/>
                    </a:lnTo>
                    <a:close/>
                    <a:moveTo>
                      <a:pt x="76943" y="1"/>
                    </a:moveTo>
                    <a:lnTo>
                      <a:pt x="76943" y="470"/>
                    </a:lnTo>
                    <a:lnTo>
                      <a:pt x="77099" y="470"/>
                    </a:lnTo>
                    <a:lnTo>
                      <a:pt x="77099" y="1"/>
                    </a:lnTo>
                    <a:close/>
                    <a:moveTo>
                      <a:pt x="77880" y="1"/>
                    </a:moveTo>
                    <a:lnTo>
                      <a:pt x="77880" y="470"/>
                    </a:lnTo>
                    <a:lnTo>
                      <a:pt x="78037" y="470"/>
                    </a:lnTo>
                    <a:lnTo>
                      <a:pt x="78039" y="1"/>
                    </a:lnTo>
                    <a:close/>
                    <a:moveTo>
                      <a:pt x="78818" y="1"/>
                    </a:moveTo>
                    <a:lnTo>
                      <a:pt x="78818" y="470"/>
                    </a:lnTo>
                    <a:lnTo>
                      <a:pt x="78974" y="470"/>
                    </a:lnTo>
                    <a:lnTo>
                      <a:pt x="78974" y="1"/>
                    </a:lnTo>
                    <a:close/>
                    <a:moveTo>
                      <a:pt x="79757" y="1"/>
                    </a:moveTo>
                    <a:lnTo>
                      <a:pt x="79757" y="470"/>
                    </a:lnTo>
                    <a:lnTo>
                      <a:pt x="79913" y="470"/>
                    </a:lnTo>
                    <a:lnTo>
                      <a:pt x="79915" y="1"/>
                    </a:lnTo>
                    <a:close/>
                    <a:moveTo>
                      <a:pt x="80696" y="1"/>
                    </a:moveTo>
                    <a:lnTo>
                      <a:pt x="80696" y="470"/>
                    </a:lnTo>
                    <a:lnTo>
                      <a:pt x="80852" y="470"/>
                    </a:lnTo>
                    <a:lnTo>
                      <a:pt x="80852" y="1"/>
                    </a:lnTo>
                    <a:close/>
                    <a:moveTo>
                      <a:pt x="81633" y="1"/>
                    </a:moveTo>
                    <a:lnTo>
                      <a:pt x="81633" y="470"/>
                    </a:lnTo>
                    <a:lnTo>
                      <a:pt x="81790" y="470"/>
                    </a:lnTo>
                    <a:lnTo>
                      <a:pt x="81790" y="1"/>
                    </a:lnTo>
                    <a:close/>
                    <a:moveTo>
                      <a:pt x="82571" y="1"/>
                    </a:moveTo>
                    <a:lnTo>
                      <a:pt x="82571" y="470"/>
                    </a:lnTo>
                    <a:lnTo>
                      <a:pt x="82727" y="470"/>
                    </a:lnTo>
                    <a:lnTo>
                      <a:pt x="82727" y="1"/>
                    </a:lnTo>
                    <a:close/>
                    <a:moveTo>
                      <a:pt x="83510" y="1"/>
                    </a:moveTo>
                    <a:lnTo>
                      <a:pt x="83510" y="470"/>
                    </a:lnTo>
                    <a:lnTo>
                      <a:pt x="83666" y="470"/>
                    </a:lnTo>
                    <a:lnTo>
                      <a:pt x="83666" y="1"/>
                    </a:lnTo>
                    <a:close/>
                    <a:moveTo>
                      <a:pt x="84449" y="1"/>
                    </a:moveTo>
                    <a:lnTo>
                      <a:pt x="84449" y="470"/>
                    </a:lnTo>
                    <a:lnTo>
                      <a:pt x="84604" y="470"/>
                    </a:lnTo>
                    <a:lnTo>
                      <a:pt x="84604" y="1"/>
                    </a:lnTo>
                    <a:close/>
                    <a:moveTo>
                      <a:pt x="85385" y="1"/>
                    </a:moveTo>
                    <a:lnTo>
                      <a:pt x="85385" y="470"/>
                    </a:lnTo>
                    <a:lnTo>
                      <a:pt x="85543" y="470"/>
                    </a:lnTo>
                    <a:lnTo>
                      <a:pt x="85543" y="1"/>
                    </a:lnTo>
                    <a:close/>
                    <a:moveTo>
                      <a:pt x="86324" y="1"/>
                    </a:moveTo>
                    <a:lnTo>
                      <a:pt x="86324" y="470"/>
                    </a:lnTo>
                    <a:lnTo>
                      <a:pt x="86480" y="470"/>
                    </a:lnTo>
                    <a:lnTo>
                      <a:pt x="86480" y="1"/>
                    </a:lnTo>
                    <a:close/>
                    <a:moveTo>
                      <a:pt x="87263" y="1"/>
                    </a:moveTo>
                    <a:lnTo>
                      <a:pt x="87263" y="470"/>
                    </a:lnTo>
                    <a:lnTo>
                      <a:pt x="87419" y="470"/>
                    </a:lnTo>
                    <a:lnTo>
                      <a:pt x="87419" y="1"/>
                    </a:lnTo>
                    <a:close/>
                    <a:moveTo>
                      <a:pt x="88201" y="1"/>
                    </a:moveTo>
                    <a:lnTo>
                      <a:pt x="88201" y="470"/>
                    </a:lnTo>
                    <a:lnTo>
                      <a:pt x="88357" y="470"/>
                    </a:lnTo>
                    <a:lnTo>
                      <a:pt x="88357" y="1"/>
                    </a:lnTo>
                    <a:close/>
                    <a:moveTo>
                      <a:pt x="89138" y="1"/>
                    </a:moveTo>
                    <a:lnTo>
                      <a:pt x="89138" y="470"/>
                    </a:lnTo>
                    <a:lnTo>
                      <a:pt x="89296" y="470"/>
                    </a:lnTo>
                    <a:lnTo>
                      <a:pt x="89296" y="1"/>
                    </a:lnTo>
                    <a:close/>
                    <a:moveTo>
                      <a:pt x="90079" y="1"/>
                    </a:moveTo>
                    <a:lnTo>
                      <a:pt x="90079" y="470"/>
                    </a:lnTo>
                    <a:lnTo>
                      <a:pt x="90235" y="470"/>
                    </a:lnTo>
                    <a:lnTo>
                      <a:pt x="90235" y="1"/>
                    </a:lnTo>
                    <a:close/>
                    <a:moveTo>
                      <a:pt x="91017" y="1"/>
                    </a:moveTo>
                    <a:lnTo>
                      <a:pt x="91017" y="470"/>
                    </a:lnTo>
                    <a:lnTo>
                      <a:pt x="91173" y="470"/>
                    </a:lnTo>
                    <a:lnTo>
                      <a:pt x="91173" y="1"/>
                    </a:lnTo>
                    <a:close/>
                    <a:moveTo>
                      <a:pt x="91954" y="1"/>
                    </a:moveTo>
                    <a:lnTo>
                      <a:pt x="91954" y="470"/>
                    </a:lnTo>
                    <a:lnTo>
                      <a:pt x="92112" y="470"/>
                    </a:lnTo>
                    <a:lnTo>
                      <a:pt x="92112" y="1"/>
                    </a:lnTo>
                    <a:close/>
                    <a:moveTo>
                      <a:pt x="92893" y="1"/>
                    </a:moveTo>
                    <a:lnTo>
                      <a:pt x="92893" y="470"/>
                    </a:lnTo>
                    <a:lnTo>
                      <a:pt x="93049" y="470"/>
                    </a:lnTo>
                    <a:lnTo>
                      <a:pt x="93049" y="1"/>
                    </a:lnTo>
                    <a:close/>
                    <a:moveTo>
                      <a:pt x="93832" y="1"/>
                    </a:moveTo>
                    <a:lnTo>
                      <a:pt x="93832" y="470"/>
                    </a:lnTo>
                    <a:lnTo>
                      <a:pt x="93987" y="470"/>
                    </a:lnTo>
                    <a:lnTo>
                      <a:pt x="93987" y="1"/>
                    </a:lnTo>
                    <a:close/>
                    <a:moveTo>
                      <a:pt x="94770" y="1"/>
                    </a:moveTo>
                    <a:lnTo>
                      <a:pt x="94770" y="470"/>
                    </a:lnTo>
                    <a:lnTo>
                      <a:pt x="94926" y="470"/>
                    </a:lnTo>
                    <a:lnTo>
                      <a:pt x="94926" y="1"/>
                    </a:lnTo>
                    <a:close/>
                    <a:moveTo>
                      <a:pt x="95707" y="1"/>
                    </a:moveTo>
                    <a:lnTo>
                      <a:pt x="95707" y="470"/>
                    </a:lnTo>
                    <a:lnTo>
                      <a:pt x="95865" y="470"/>
                    </a:lnTo>
                    <a:lnTo>
                      <a:pt x="95865" y="1"/>
                    </a:lnTo>
                    <a:close/>
                    <a:moveTo>
                      <a:pt x="96646" y="1"/>
                    </a:moveTo>
                    <a:lnTo>
                      <a:pt x="96646" y="470"/>
                    </a:lnTo>
                    <a:lnTo>
                      <a:pt x="96802" y="470"/>
                    </a:lnTo>
                    <a:lnTo>
                      <a:pt x="96802" y="1"/>
                    </a:lnTo>
                    <a:close/>
                    <a:moveTo>
                      <a:pt x="97585" y="1"/>
                    </a:moveTo>
                    <a:lnTo>
                      <a:pt x="97585" y="470"/>
                    </a:lnTo>
                    <a:lnTo>
                      <a:pt x="97740" y="470"/>
                    </a:lnTo>
                    <a:lnTo>
                      <a:pt x="97740" y="1"/>
                    </a:lnTo>
                    <a:close/>
                    <a:moveTo>
                      <a:pt x="98523" y="1"/>
                    </a:moveTo>
                    <a:lnTo>
                      <a:pt x="98523" y="470"/>
                    </a:lnTo>
                    <a:lnTo>
                      <a:pt x="98679" y="470"/>
                    </a:lnTo>
                    <a:lnTo>
                      <a:pt x="98679" y="1"/>
                    </a:lnTo>
                    <a:close/>
                    <a:moveTo>
                      <a:pt x="99460" y="1"/>
                    </a:moveTo>
                    <a:lnTo>
                      <a:pt x="99460" y="470"/>
                    </a:lnTo>
                    <a:lnTo>
                      <a:pt x="99618" y="470"/>
                    </a:lnTo>
                    <a:lnTo>
                      <a:pt x="99618" y="1"/>
                    </a:lnTo>
                    <a:close/>
                    <a:moveTo>
                      <a:pt x="100399" y="1"/>
                    </a:moveTo>
                    <a:lnTo>
                      <a:pt x="100399" y="470"/>
                    </a:lnTo>
                    <a:lnTo>
                      <a:pt x="100555" y="470"/>
                    </a:lnTo>
                    <a:lnTo>
                      <a:pt x="100555" y="1"/>
                    </a:lnTo>
                    <a:close/>
                    <a:moveTo>
                      <a:pt x="101337" y="1"/>
                    </a:moveTo>
                    <a:lnTo>
                      <a:pt x="101337" y="470"/>
                    </a:lnTo>
                    <a:lnTo>
                      <a:pt x="101493" y="470"/>
                    </a:lnTo>
                    <a:lnTo>
                      <a:pt x="101493" y="1"/>
                    </a:lnTo>
                    <a:close/>
                    <a:moveTo>
                      <a:pt x="102276" y="1"/>
                    </a:moveTo>
                    <a:lnTo>
                      <a:pt x="102276" y="470"/>
                    </a:lnTo>
                    <a:lnTo>
                      <a:pt x="102432" y="470"/>
                    </a:lnTo>
                    <a:lnTo>
                      <a:pt x="102432" y="1"/>
                    </a:lnTo>
                    <a:close/>
                    <a:moveTo>
                      <a:pt x="103213" y="1"/>
                    </a:moveTo>
                    <a:lnTo>
                      <a:pt x="103213" y="470"/>
                    </a:lnTo>
                    <a:lnTo>
                      <a:pt x="103371" y="470"/>
                    </a:lnTo>
                    <a:lnTo>
                      <a:pt x="103371" y="1"/>
                    </a:lnTo>
                    <a:close/>
                    <a:moveTo>
                      <a:pt x="104152" y="1"/>
                    </a:moveTo>
                    <a:lnTo>
                      <a:pt x="104152" y="470"/>
                    </a:lnTo>
                    <a:lnTo>
                      <a:pt x="104309" y="470"/>
                    </a:lnTo>
                    <a:lnTo>
                      <a:pt x="104309" y="1"/>
                    </a:lnTo>
                    <a:close/>
                    <a:moveTo>
                      <a:pt x="105090" y="1"/>
                    </a:moveTo>
                    <a:lnTo>
                      <a:pt x="105090" y="470"/>
                    </a:lnTo>
                    <a:lnTo>
                      <a:pt x="105246" y="470"/>
                    </a:lnTo>
                    <a:lnTo>
                      <a:pt x="105246" y="1"/>
                    </a:lnTo>
                    <a:close/>
                    <a:moveTo>
                      <a:pt x="106029" y="1"/>
                    </a:moveTo>
                    <a:lnTo>
                      <a:pt x="106029" y="470"/>
                    </a:lnTo>
                    <a:lnTo>
                      <a:pt x="106185" y="470"/>
                    </a:lnTo>
                    <a:lnTo>
                      <a:pt x="106185" y="1"/>
                    </a:lnTo>
                    <a:close/>
                    <a:moveTo>
                      <a:pt x="106968" y="1"/>
                    </a:moveTo>
                    <a:lnTo>
                      <a:pt x="106968" y="470"/>
                    </a:lnTo>
                    <a:lnTo>
                      <a:pt x="107123" y="470"/>
                    </a:lnTo>
                    <a:lnTo>
                      <a:pt x="107123" y="1"/>
                    </a:lnTo>
                    <a:close/>
                    <a:moveTo>
                      <a:pt x="107904" y="1"/>
                    </a:moveTo>
                    <a:lnTo>
                      <a:pt x="107904" y="470"/>
                    </a:lnTo>
                    <a:lnTo>
                      <a:pt x="108062" y="470"/>
                    </a:lnTo>
                    <a:lnTo>
                      <a:pt x="108062" y="1"/>
                    </a:lnTo>
                    <a:close/>
                    <a:moveTo>
                      <a:pt x="108843" y="1"/>
                    </a:moveTo>
                    <a:lnTo>
                      <a:pt x="108843" y="470"/>
                    </a:lnTo>
                    <a:lnTo>
                      <a:pt x="108999" y="470"/>
                    </a:lnTo>
                    <a:lnTo>
                      <a:pt x="108999" y="1"/>
                    </a:lnTo>
                    <a:close/>
                    <a:moveTo>
                      <a:pt x="109782" y="1"/>
                    </a:moveTo>
                    <a:lnTo>
                      <a:pt x="109782" y="470"/>
                    </a:lnTo>
                    <a:lnTo>
                      <a:pt x="109938" y="470"/>
                    </a:lnTo>
                    <a:lnTo>
                      <a:pt x="109938" y="1"/>
                    </a:lnTo>
                    <a:close/>
                    <a:moveTo>
                      <a:pt x="110720" y="1"/>
                    </a:moveTo>
                    <a:lnTo>
                      <a:pt x="110720" y="470"/>
                    </a:lnTo>
                    <a:lnTo>
                      <a:pt x="110876" y="470"/>
                    </a:lnTo>
                    <a:lnTo>
                      <a:pt x="110876" y="1"/>
                    </a:lnTo>
                    <a:close/>
                    <a:moveTo>
                      <a:pt x="111657" y="1"/>
                    </a:moveTo>
                    <a:lnTo>
                      <a:pt x="111657" y="470"/>
                    </a:lnTo>
                    <a:lnTo>
                      <a:pt x="111813" y="470"/>
                    </a:lnTo>
                    <a:lnTo>
                      <a:pt x="111815" y="1"/>
                    </a:lnTo>
                    <a:close/>
                    <a:moveTo>
                      <a:pt x="112596" y="1"/>
                    </a:moveTo>
                    <a:lnTo>
                      <a:pt x="112596" y="470"/>
                    </a:lnTo>
                    <a:lnTo>
                      <a:pt x="112752" y="470"/>
                    </a:lnTo>
                    <a:lnTo>
                      <a:pt x="112752" y="1"/>
                    </a:lnTo>
                    <a:close/>
                    <a:moveTo>
                      <a:pt x="113535" y="1"/>
                    </a:moveTo>
                    <a:lnTo>
                      <a:pt x="113535" y="470"/>
                    </a:lnTo>
                    <a:lnTo>
                      <a:pt x="113691" y="470"/>
                    </a:lnTo>
                    <a:lnTo>
                      <a:pt x="113691" y="1"/>
                    </a:lnTo>
                    <a:close/>
                    <a:moveTo>
                      <a:pt x="114472" y="1"/>
                    </a:moveTo>
                    <a:lnTo>
                      <a:pt x="114472" y="470"/>
                    </a:lnTo>
                    <a:lnTo>
                      <a:pt x="114629" y="470"/>
                    </a:lnTo>
                    <a:lnTo>
                      <a:pt x="114629" y="1"/>
                    </a:lnTo>
                    <a:close/>
                    <a:moveTo>
                      <a:pt x="115410" y="1"/>
                    </a:moveTo>
                    <a:lnTo>
                      <a:pt x="115410" y="470"/>
                    </a:lnTo>
                    <a:lnTo>
                      <a:pt x="115566" y="470"/>
                    </a:lnTo>
                    <a:lnTo>
                      <a:pt x="115566" y="1"/>
                    </a:lnTo>
                    <a:close/>
                    <a:moveTo>
                      <a:pt x="116349" y="1"/>
                    </a:moveTo>
                    <a:lnTo>
                      <a:pt x="116349" y="470"/>
                    </a:lnTo>
                    <a:lnTo>
                      <a:pt x="116505" y="470"/>
                    </a:lnTo>
                    <a:lnTo>
                      <a:pt x="116505" y="1"/>
                    </a:lnTo>
                    <a:close/>
                    <a:moveTo>
                      <a:pt x="117288" y="1"/>
                    </a:moveTo>
                    <a:lnTo>
                      <a:pt x="117288" y="470"/>
                    </a:lnTo>
                    <a:lnTo>
                      <a:pt x="117443" y="470"/>
                    </a:lnTo>
                    <a:lnTo>
                      <a:pt x="117443" y="1"/>
                    </a:lnTo>
                    <a:close/>
                    <a:moveTo>
                      <a:pt x="118224" y="1"/>
                    </a:moveTo>
                    <a:lnTo>
                      <a:pt x="118224" y="470"/>
                    </a:lnTo>
                    <a:lnTo>
                      <a:pt x="118382" y="470"/>
                    </a:lnTo>
                    <a:lnTo>
                      <a:pt x="118382" y="1"/>
                    </a:lnTo>
                    <a:close/>
                    <a:moveTo>
                      <a:pt x="119163" y="1"/>
                    </a:moveTo>
                    <a:lnTo>
                      <a:pt x="119163" y="470"/>
                    </a:lnTo>
                    <a:lnTo>
                      <a:pt x="119321" y="470"/>
                    </a:lnTo>
                    <a:lnTo>
                      <a:pt x="119321" y="1"/>
                    </a:lnTo>
                    <a:close/>
                    <a:moveTo>
                      <a:pt x="120102" y="1"/>
                    </a:moveTo>
                    <a:lnTo>
                      <a:pt x="120102" y="470"/>
                    </a:lnTo>
                    <a:lnTo>
                      <a:pt x="120258" y="470"/>
                    </a:lnTo>
                    <a:lnTo>
                      <a:pt x="120258" y="1"/>
                    </a:lnTo>
                    <a:close/>
                    <a:moveTo>
                      <a:pt x="121040" y="1"/>
                    </a:moveTo>
                    <a:lnTo>
                      <a:pt x="121040" y="470"/>
                    </a:lnTo>
                    <a:lnTo>
                      <a:pt x="121196" y="470"/>
                    </a:lnTo>
                    <a:lnTo>
                      <a:pt x="121196" y="1"/>
                    </a:lnTo>
                    <a:close/>
                    <a:moveTo>
                      <a:pt x="121977" y="1"/>
                    </a:moveTo>
                    <a:lnTo>
                      <a:pt x="121977" y="470"/>
                    </a:lnTo>
                    <a:lnTo>
                      <a:pt x="122135" y="470"/>
                    </a:lnTo>
                    <a:lnTo>
                      <a:pt x="122135" y="1"/>
                    </a:lnTo>
                    <a:close/>
                    <a:moveTo>
                      <a:pt x="122916" y="1"/>
                    </a:moveTo>
                    <a:lnTo>
                      <a:pt x="122916" y="470"/>
                    </a:lnTo>
                    <a:lnTo>
                      <a:pt x="123074" y="470"/>
                    </a:lnTo>
                    <a:lnTo>
                      <a:pt x="123074" y="1"/>
                    </a:lnTo>
                    <a:close/>
                    <a:moveTo>
                      <a:pt x="123855" y="1"/>
                    </a:moveTo>
                    <a:lnTo>
                      <a:pt x="123855" y="470"/>
                    </a:lnTo>
                    <a:lnTo>
                      <a:pt x="124010" y="470"/>
                    </a:lnTo>
                    <a:lnTo>
                      <a:pt x="124010" y="1"/>
                    </a:lnTo>
                    <a:close/>
                    <a:moveTo>
                      <a:pt x="124793" y="1"/>
                    </a:moveTo>
                    <a:lnTo>
                      <a:pt x="124793" y="470"/>
                    </a:lnTo>
                    <a:lnTo>
                      <a:pt x="124949" y="470"/>
                    </a:lnTo>
                    <a:lnTo>
                      <a:pt x="124949" y="1"/>
                    </a:lnTo>
                    <a:close/>
                    <a:moveTo>
                      <a:pt x="125732" y="1"/>
                    </a:moveTo>
                    <a:lnTo>
                      <a:pt x="125732" y="470"/>
                    </a:lnTo>
                    <a:lnTo>
                      <a:pt x="125888" y="470"/>
                    </a:lnTo>
                    <a:lnTo>
                      <a:pt x="12588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1" name="Google Shape;1171;p23"/>
            <p:cNvGrpSpPr/>
            <p:nvPr/>
          </p:nvGrpSpPr>
          <p:grpSpPr>
            <a:xfrm>
              <a:off x="-41" y="718275"/>
              <a:ext cx="9144241" cy="1182675"/>
              <a:chOff x="3813375" y="4666275"/>
              <a:chExt cx="3441825" cy="445150"/>
            </a:xfrm>
          </p:grpSpPr>
          <p:sp>
            <p:nvSpPr>
              <p:cNvPr id="1172" name="Google Shape;1172;p23"/>
              <p:cNvSpPr/>
              <p:nvPr/>
            </p:nvSpPr>
            <p:spPr>
              <a:xfrm>
                <a:off x="4404050" y="4792550"/>
                <a:ext cx="32100" cy="318850"/>
              </a:xfrm>
              <a:custGeom>
                <a:avLst/>
                <a:gdLst/>
                <a:ahLst/>
                <a:cxnLst/>
                <a:rect l="l" t="t" r="r" b="b"/>
                <a:pathLst>
                  <a:path w="1284" h="12754" extrusionOk="0">
                    <a:moveTo>
                      <a:pt x="161" y="0"/>
                    </a:moveTo>
                    <a:cubicBezTo>
                      <a:pt x="72" y="0"/>
                      <a:pt x="0" y="171"/>
                      <a:pt x="0" y="383"/>
                    </a:cubicBezTo>
                    <a:lnTo>
                      <a:pt x="0" y="12659"/>
                    </a:lnTo>
                    <a:cubicBezTo>
                      <a:pt x="0" y="12730"/>
                      <a:pt x="8" y="12754"/>
                      <a:pt x="22" y="12754"/>
                    </a:cubicBezTo>
                    <a:cubicBezTo>
                      <a:pt x="50" y="12754"/>
                      <a:pt x="102" y="12659"/>
                      <a:pt x="161" y="12659"/>
                    </a:cubicBezTo>
                    <a:lnTo>
                      <a:pt x="1124" y="12659"/>
                    </a:lnTo>
                    <a:cubicBezTo>
                      <a:pt x="1183" y="12659"/>
                      <a:pt x="1234" y="12754"/>
                      <a:pt x="1262" y="12754"/>
                    </a:cubicBezTo>
                    <a:cubicBezTo>
                      <a:pt x="1275" y="12754"/>
                      <a:pt x="1283" y="12730"/>
                      <a:pt x="1283" y="12659"/>
                    </a:cubicBezTo>
                    <a:lnTo>
                      <a:pt x="1283" y="383"/>
                    </a:lnTo>
                    <a:cubicBezTo>
                      <a:pt x="1283" y="171"/>
                      <a:pt x="1212" y="0"/>
                      <a:pt x="11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23"/>
              <p:cNvSpPr/>
              <p:nvPr/>
            </p:nvSpPr>
            <p:spPr>
              <a:xfrm>
                <a:off x="4456975" y="4934900"/>
                <a:ext cx="25225" cy="176500"/>
              </a:xfrm>
              <a:custGeom>
                <a:avLst/>
                <a:gdLst/>
                <a:ahLst/>
                <a:cxnLst/>
                <a:rect l="l" t="t" r="r" b="b"/>
                <a:pathLst>
                  <a:path w="1009" h="7060" extrusionOk="0">
                    <a:moveTo>
                      <a:pt x="160" y="0"/>
                    </a:moveTo>
                    <a:cubicBezTo>
                      <a:pt x="72" y="0"/>
                      <a:pt x="1" y="171"/>
                      <a:pt x="1" y="384"/>
                    </a:cubicBezTo>
                    <a:lnTo>
                      <a:pt x="1" y="6965"/>
                    </a:lnTo>
                    <a:cubicBezTo>
                      <a:pt x="1" y="7036"/>
                      <a:pt x="9" y="7060"/>
                      <a:pt x="22" y="7060"/>
                    </a:cubicBezTo>
                    <a:cubicBezTo>
                      <a:pt x="50" y="7060"/>
                      <a:pt x="101" y="6965"/>
                      <a:pt x="160" y="6965"/>
                    </a:cubicBezTo>
                    <a:lnTo>
                      <a:pt x="848" y="6965"/>
                    </a:lnTo>
                    <a:cubicBezTo>
                      <a:pt x="908" y="6965"/>
                      <a:pt x="959" y="7060"/>
                      <a:pt x="987" y="7060"/>
                    </a:cubicBezTo>
                    <a:cubicBezTo>
                      <a:pt x="1001" y="7060"/>
                      <a:pt x="1009" y="7036"/>
                      <a:pt x="1009" y="6965"/>
                    </a:cubicBezTo>
                    <a:lnTo>
                      <a:pt x="1009" y="384"/>
                    </a:lnTo>
                    <a:cubicBezTo>
                      <a:pt x="1009" y="171"/>
                      <a:pt x="937"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23"/>
              <p:cNvSpPr/>
              <p:nvPr/>
            </p:nvSpPr>
            <p:spPr>
              <a:xfrm>
                <a:off x="4507475" y="4990225"/>
                <a:ext cx="23225" cy="121175"/>
              </a:xfrm>
              <a:custGeom>
                <a:avLst/>
                <a:gdLst/>
                <a:ahLst/>
                <a:cxnLst/>
                <a:rect l="l" t="t" r="r" b="b"/>
                <a:pathLst>
                  <a:path w="929" h="4847" extrusionOk="0">
                    <a:moveTo>
                      <a:pt x="162" y="0"/>
                    </a:moveTo>
                    <a:cubicBezTo>
                      <a:pt x="74" y="0"/>
                      <a:pt x="1" y="171"/>
                      <a:pt x="1" y="383"/>
                    </a:cubicBezTo>
                    <a:lnTo>
                      <a:pt x="1" y="4752"/>
                    </a:lnTo>
                    <a:cubicBezTo>
                      <a:pt x="1" y="4823"/>
                      <a:pt x="9" y="4847"/>
                      <a:pt x="23" y="4847"/>
                    </a:cubicBezTo>
                    <a:cubicBezTo>
                      <a:pt x="51" y="4847"/>
                      <a:pt x="104" y="4752"/>
                      <a:pt x="162" y="4752"/>
                    </a:cubicBezTo>
                    <a:lnTo>
                      <a:pt x="767" y="4752"/>
                    </a:lnTo>
                    <a:cubicBezTo>
                      <a:pt x="826" y="4752"/>
                      <a:pt x="877" y="4847"/>
                      <a:pt x="905" y="4847"/>
                    </a:cubicBezTo>
                    <a:cubicBezTo>
                      <a:pt x="919" y="4847"/>
                      <a:pt x="927" y="4823"/>
                      <a:pt x="927" y="4752"/>
                    </a:cubicBezTo>
                    <a:lnTo>
                      <a:pt x="929" y="383"/>
                    </a:lnTo>
                    <a:cubicBezTo>
                      <a:pt x="929" y="171"/>
                      <a:pt x="857" y="0"/>
                      <a:pt x="7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23"/>
              <p:cNvSpPr/>
              <p:nvPr/>
            </p:nvSpPr>
            <p:spPr>
              <a:xfrm>
                <a:off x="4555975" y="4849100"/>
                <a:ext cx="25225" cy="262300"/>
              </a:xfrm>
              <a:custGeom>
                <a:avLst/>
                <a:gdLst/>
                <a:ahLst/>
                <a:cxnLst/>
                <a:rect l="l" t="t" r="r" b="b"/>
                <a:pathLst>
                  <a:path w="1009" h="10492" extrusionOk="0">
                    <a:moveTo>
                      <a:pt x="162" y="0"/>
                    </a:moveTo>
                    <a:cubicBezTo>
                      <a:pt x="72" y="0"/>
                      <a:pt x="1" y="171"/>
                      <a:pt x="1" y="384"/>
                    </a:cubicBezTo>
                    <a:lnTo>
                      <a:pt x="1" y="10397"/>
                    </a:lnTo>
                    <a:cubicBezTo>
                      <a:pt x="1" y="10468"/>
                      <a:pt x="9" y="10492"/>
                      <a:pt x="23" y="10492"/>
                    </a:cubicBezTo>
                    <a:cubicBezTo>
                      <a:pt x="50" y="10492"/>
                      <a:pt x="102" y="10397"/>
                      <a:pt x="162" y="10397"/>
                    </a:cubicBezTo>
                    <a:lnTo>
                      <a:pt x="849" y="10397"/>
                    </a:lnTo>
                    <a:cubicBezTo>
                      <a:pt x="908" y="10397"/>
                      <a:pt x="959" y="10492"/>
                      <a:pt x="987" y="10492"/>
                    </a:cubicBezTo>
                    <a:cubicBezTo>
                      <a:pt x="1001" y="10492"/>
                      <a:pt x="1009" y="10468"/>
                      <a:pt x="1009" y="10397"/>
                    </a:cubicBezTo>
                    <a:lnTo>
                      <a:pt x="1009" y="384"/>
                    </a:lnTo>
                    <a:cubicBezTo>
                      <a:pt x="1009" y="171"/>
                      <a:pt x="937" y="0"/>
                      <a:pt x="8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23"/>
              <p:cNvSpPr/>
              <p:nvPr/>
            </p:nvSpPr>
            <p:spPr>
              <a:xfrm>
                <a:off x="4605475" y="4951175"/>
                <a:ext cx="25250" cy="160225"/>
              </a:xfrm>
              <a:custGeom>
                <a:avLst/>
                <a:gdLst/>
                <a:ahLst/>
                <a:cxnLst/>
                <a:rect l="l" t="t" r="r" b="b"/>
                <a:pathLst>
                  <a:path w="1010" h="6409" extrusionOk="0">
                    <a:moveTo>
                      <a:pt x="160" y="0"/>
                    </a:moveTo>
                    <a:cubicBezTo>
                      <a:pt x="72" y="0"/>
                      <a:pt x="1" y="171"/>
                      <a:pt x="1" y="383"/>
                    </a:cubicBezTo>
                    <a:lnTo>
                      <a:pt x="1" y="6314"/>
                    </a:lnTo>
                    <a:cubicBezTo>
                      <a:pt x="1" y="6385"/>
                      <a:pt x="9" y="6409"/>
                      <a:pt x="22" y="6409"/>
                    </a:cubicBezTo>
                    <a:cubicBezTo>
                      <a:pt x="50" y="6409"/>
                      <a:pt x="102" y="6314"/>
                      <a:pt x="160" y="6314"/>
                    </a:cubicBezTo>
                    <a:lnTo>
                      <a:pt x="848" y="6314"/>
                    </a:lnTo>
                    <a:cubicBezTo>
                      <a:pt x="908" y="6314"/>
                      <a:pt x="959" y="6409"/>
                      <a:pt x="987" y="6409"/>
                    </a:cubicBezTo>
                    <a:cubicBezTo>
                      <a:pt x="1001" y="6409"/>
                      <a:pt x="1009" y="6385"/>
                      <a:pt x="1009" y="6314"/>
                    </a:cubicBezTo>
                    <a:lnTo>
                      <a:pt x="1009" y="383"/>
                    </a:lnTo>
                    <a:cubicBezTo>
                      <a:pt x="1009" y="171"/>
                      <a:pt x="938"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23"/>
              <p:cNvSpPr/>
              <p:nvPr/>
            </p:nvSpPr>
            <p:spPr>
              <a:xfrm>
                <a:off x="4654975" y="4972300"/>
                <a:ext cx="25250" cy="139100"/>
              </a:xfrm>
              <a:custGeom>
                <a:avLst/>
                <a:gdLst/>
                <a:ahLst/>
                <a:cxnLst/>
                <a:rect l="l" t="t" r="r" b="b"/>
                <a:pathLst>
                  <a:path w="1010" h="5564" extrusionOk="0">
                    <a:moveTo>
                      <a:pt x="162" y="0"/>
                    </a:moveTo>
                    <a:cubicBezTo>
                      <a:pt x="72" y="0"/>
                      <a:pt x="1" y="173"/>
                      <a:pt x="1" y="384"/>
                    </a:cubicBezTo>
                    <a:lnTo>
                      <a:pt x="1" y="5469"/>
                    </a:lnTo>
                    <a:cubicBezTo>
                      <a:pt x="1" y="5540"/>
                      <a:pt x="9" y="5564"/>
                      <a:pt x="23" y="5564"/>
                    </a:cubicBezTo>
                    <a:cubicBezTo>
                      <a:pt x="51" y="5564"/>
                      <a:pt x="103" y="5469"/>
                      <a:pt x="162" y="5469"/>
                    </a:cubicBezTo>
                    <a:lnTo>
                      <a:pt x="850" y="5469"/>
                    </a:lnTo>
                    <a:cubicBezTo>
                      <a:pt x="908" y="5469"/>
                      <a:pt x="960" y="5564"/>
                      <a:pt x="987" y="5564"/>
                    </a:cubicBezTo>
                    <a:cubicBezTo>
                      <a:pt x="1001" y="5564"/>
                      <a:pt x="1009" y="5540"/>
                      <a:pt x="1009" y="5469"/>
                    </a:cubicBezTo>
                    <a:lnTo>
                      <a:pt x="1009" y="384"/>
                    </a:lnTo>
                    <a:cubicBezTo>
                      <a:pt x="1009" y="173"/>
                      <a:pt x="938" y="0"/>
                      <a:pt x="8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23"/>
              <p:cNvSpPr/>
              <p:nvPr/>
            </p:nvSpPr>
            <p:spPr>
              <a:xfrm>
                <a:off x="4704150" y="4880300"/>
                <a:ext cx="25925" cy="231100"/>
              </a:xfrm>
              <a:custGeom>
                <a:avLst/>
                <a:gdLst/>
                <a:ahLst/>
                <a:cxnLst/>
                <a:rect l="l" t="t" r="r" b="b"/>
                <a:pathLst>
                  <a:path w="1037" h="9244" extrusionOk="0">
                    <a:moveTo>
                      <a:pt x="162" y="1"/>
                    </a:moveTo>
                    <a:cubicBezTo>
                      <a:pt x="74" y="1"/>
                      <a:pt x="1" y="173"/>
                      <a:pt x="1" y="386"/>
                    </a:cubicBezTo>
                    <a:lnTo>
                      <a:pt x="1" y="9149"/>
                    </a:lnTo>
                    <a:cubicBezTo>
                      <a:pt x="1" y="9220"/>
                      <a:pt x="9" y="9244"/>
                      <a:pt x="23" y="9244"/>
                    </a:cubicBezTo>
                    <a:cubicBezTo>
                      <a:pt x="51" y="9244"/>
                      <a:pt x="104" y="9149"/>
                      <a:pt x="162" y="9149"/>
                    </a:cubicBezTo>
                    <a:lnTo>
                      <a:pt x="875" y="9149"/>
                    </a:lnTo>
                    <a:cubicBezTo>
                      <a:pt x="935" y="9149"/>
                      <a:pt x="987" y="9244"/>
                      <a:pt x="1015" y="9244"/>
                    </a:cubicBezTo>
                    <a:cubicBezTo>
                      <a:pt x="1029" y="9244"/>
                      <a:pt x="1037" y="9220"/>
                      <a:pt x="1037" y="9149"/>
                    </a:cubicBezTo>
                    <a:lnTo>
                      <a:pt x="1037" y="386"/>
                    </a:lnTo>
                    <a:cubicBezTo>
                      <a:pt x="1037" y="173"/>
                      <a:pt x="965" y="1"/>
                      <a:pt x="8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23"/>
              <p:cNvSpPr/>
              <p:nvPr/>
            </p:nvSpPr>
            <p:spPr>
              <a:xfrm>
                <a:off x="4752650" y="4850325"/>
                <a:ext cx="27950" cy="261075"/>
              </a:xfrm>
              <a:custGeom>
                <a:avLst/>
                <a:gdLst/>
                <a:ahLst/>
                <a:cxnLst/>
                <a:rect l="l" t="t" r="r" b="b"/>
                <a:pathLst>
                  <a:path w="1118" h="10443" extrusionOk="0">
                    <a:moveTo>
                      <a:pt x="162" y="1"/>
                    </a:moveTo>
                    <a:cubicBezTo>
                      <a:pt x="72" y="1"/>
                      <a:pt x="1" y="171"/>
                      <a:pt x="1" y="384"/>
                    </a:cubicBezTo>
                    <a:lnTo>
                      <a:pt x="1" y="10348"/>
                    </a:lnTo>
                    <a:cubicBezTo>
                      <a:pt x="1" y="10419"/>
                      <a:pt x="9" y="10443"/>
                      <a:pt x="22" y="10443"/>
                    </a:cubicBezTo>
                    <a:cubicBezTo>
                      <a:pt x="50" y="10443"/>
                      <a:pt x="102" y="10348"/>
                      <a:pt x="162" y="10348"/>
                    </a:cubicBezTo>
                    <a:lnTo>
                      <a:pt x="958" y="10348"/>
                    </a:lnTo>
                    <a:cubicBezTo>
                      <a:pt x="1016" y="10348"/>
                      <a:pt x="1068" y="10443"/>
                      <a:pt x="1095" y="10443"/>
                    </a:cubicBezTo>
                    <a:cubicBezTo>
                      <a:pt x="1109" y="10443"/>
                      <a:pt x="1117" y="10419"/>
                      <a:pt x="1117" y="10348"/>
                    </a:cubicBezTo>
                    <a:lnTo>
                      <a:pt x="1117" y="384"/>
                    </a:lnTo>
                    <a:cubicBezTo>
                      <a:pt x="1117" y="171"/>
                      <a:pt x="1046" y="1"/>
                      <a:pt x="9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23"/>
              <p:cNvSpPr/>
              <p:nvPr/>
            </p:nvSpPr>
            <p:spPr>
              <a:xfrm>
                <a:off x="4801475" y="4666275"/>
                <a:ext cx="29300" cy="445125"/>
              </a:xfrm>
              <a:custGeom>
                <a:avLst/>
                <a:gdLst/>
                <a:ahLst/>
                <a:cxnLst/>
                <a:rect l="l" t="t" r="r" b="b"/>
                <a:pathLst>
                  <a:path w="1172" h="17805" extrusionOk="0">
                    <a:moveTo>
                      <a:pt x="161" y="0"/>
                    </a:moveTo>
                    <a:cubicBezTo>
                      <a:pt x="72" y="0"/>
                      <a:pt x="0" y="173"/>
                      <a:pt x="0" y="385"/>
                    </a:cubicBezTo>
                    <a:lnTo>
                      <a:pt x="0" y="17710"/>
                    </a:lnTo>
                    <a:cubicBezTo>
                      <a:pt x="0" y="17781"/>
                      <a:pt x="8" y="17804"/>
                      <a:pt x="22" y="17804"/>
                    </a:cubicBezTo>
                    <a:cubicBezTo>
                      <a:pt x="50" y="17804"/>
                      <a:pt x="102" y="17710"/>
                      <a:pt x="161" y="17710"/>
                    </a:cubicBezTo>
                    <a:lnTo>
                      <a:pt x="1012" y="17710"/>
                    </a:lnTo>
                    <a:cubicBezTo>
                      <a:pt x="1071" y="17710"/>
                      <a:pt x="1122" y="17804"/>
                      <a:pt x="1150" y="17804"/>
                    </a:cubicBezTo>
                    <a:cubicBezTo>
                      <a:pt x="1164" y="17804"/>
                      <a:pt x="1172" y="17781"/>
                      <a:pt x="1172" y="17710"/>
                    </a:cubicBezTo>
                    <a:lnTo>
                      <a:pt x="1172" y="385"/>
                    </a:lnTo>
                    <a:cubicBezTo>
                      <a:pt x="1172" y="173"/>
                      <a:pt x="1100" y="0"/>
                      <a:pt x="10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23"/>
              <p:cNvSpPr/>
              <p:nvPr/>
            </p:nvSpPr>
            <p:spPr>
              <a:xfrm>
                <a:off x="4852350" y="4894150"/>
                <a:ext cx="26600" cy="217250"/>
              </a:xfrm>
              <a:custGeom>
                <a:avLst/>
                <a:gdLst/>
                <a:ahLst/>
                <a:cxnLst/>
                <a:rect l="l" t="t" r="r" b="b"/>
                <a:pathLst>
                  <a:path w="1064" h="8690" extrusionOk="0">
                    <a:moveTo>
                      <a:pt x="161" y="1"/>
                    </a:moveTo>
                    <a:cubicBezTo>
                      <a:pt x="72" y="1"/>
                      <a:pt x="0" y="173"/>
                      <a:pt x="0" y="384"/>
                    </a:cubicBezTo>
                    <a:lnTo>
                      <a:pt x="0" y="8595"/>
                    </a:lnTo>
                    <a:cubicBezTo>
                      <a:pt x="0" y="8666"/>
                      <a:pt x="8" y="8690"/>
                      <a:pt x="22" y="8690"/>
                    </a:cubicBezTo>
                    <a:cubicBezTo>
                      <a:pt x="50" y="8690"/>
                      <a:pt x="102" y="8595"/>
                      <a:pt x="161" y="8595"/>
                    </a:cubicBezTo>
                    <a:lnTo>
                      <a:pt x="902" y="8595"/>
                    </a:lnTo>
                    <a:cubicBezTo>
                      <a:pt x="961" y="8595"/>
                      <a:pt x="1013" y="8690"/>
                      <a:pt x="1041" y="8690"/>
                    </a:cubicBezTo>
                    <a:cubicBezTo>
                      <a:pt x="1055" y="8690"/>
                      <a:pt x="1063" y="8666"/>
                      <a:pt x="1063" y="8595"/>
                    </a:cubicBezTo>
                    <a:lnTo>
                      <a:pt x="1063" y="384"/>
                    </a:lnTo>
                    <a:cubicBezTo>
                      <a:pt x="1063" y="173"/>
                      <a:pt x="990" y="1"/>
                      <a:pt x="9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23"/>
              <p:cNvSpPr/>
              <p:nvPr/>
            </p:nvSpPr>
            <p:spPr>
              <a:xfrm>
                <a:off x="4900500" y="4887650"/>
                <a:ext cx="29275" cy="223750"/>
              </a:xfrm>
              <a:custGeom>
                <a:avLst/>
                <a:gdLst/>
                <a:ahLst/>
                <a:cxnLst/>
                <a:rect l="l" t="t" r="r" b="b"/>
                <a:pathLst>
                  <a:path w="1171" h="8950" extrusionOk="0">
                    <a:moveTo>
                      <a:pt x="160" y="0"/>
                    </a:moveTo>
                    <a:cubicBezTo>
                      <a:pt x="72" y="0"/>
                      <a:pt x="1" y="173"/>
                      <a:pt x="1" y="383"/>
                    </a:cubicBezTo>
                    <a:lnTo>
                      <a:pt x="1" y="8855"/>
                    </a:lnTo>
                    <a:cubicBezTo>
                      <a:pt x="1" y="8926"/>
                      <a:pt x="9" y="8950"/>
                      <a:pt x="23" y="8950"/>
                    </a:cubicBezTo>
                    <a:cubicBezTo>
                      <a:pt x="50" y="8950"/>
                      <a:pt x="102" y="8855"/>
                      <a:pt x="160" y="8855"/>
                    </a:cubicBezTo>
                    <a:lnTo>
                      <a:pt x="1009" y="8855"/>
                    </a:lnTo>
                    <a:cubicBezTo>
                      <a:pt x="1069" y="8855"/>
                      <a:pt x="1121" y="8950"/>
                      <a:pt x="1149" y="8950"/>
                    </a:cubicBezTo>
                    <a:cubicBezTo>
                      <a:pt x="1163" y="8950"/>
                      <a:pt x="1171" y="8926"/>
                      <a:pt x="1171" y="8855"/>
                    </a:cubicBezTo>
                    <a:lnTo>
                      <a:pt x="1171" y="383"/>
                    </a:lnTo>
                    <a:cubicBezTo>
                      <a:pt x="1171" y="173"/>
                      <a:pt x="1099" y="0"/>
                      <a:pt x="10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23"/>
              <p:cNvSpPr/>
              <p:nvPr/>
            </p:nvSpPr>
            <p:spPr>
              <a:xfrm>
                <a:off x="4950700" y="5004850"/>
                <a:ext cx="27925" cy="106550"/>
              </a:xfrm>
              <a:custGeom>
                <a:avLst/>
                <a:gdLst/>
                <a:ahLst/>
                <a:cxnLst/>
                <a:rect l="l" t="t" r="r" b="b"/>
                <a:pathLst>
                  <a:path w="1117" h="4262" extrusionOk="0">
                    <a:moveTo>
                      <a:pt x="160" y="0"/>
                    </a:moveTo>
                    <a:cubicBezTo>
                      <a:pt x="72" y="0"/>
                      <a:pt x="0" y="172"/>
                      <a:pt x="0" y="385"/>
                    </a:cubicBezTo>
                    <a:lnTo>
                      <a:pt x="0" y="4167"/>
                    </a:lnTo>
                    <a:cubicBezTo>
                      <a:pt x="0" y="4238"/>
                      <a:pt x="8" y="4262"/>
                      <a:pt x="22" y="4262"/>
                    </a:cubicBezTo>
                    <a:cubicBezTo>
                      <a:pt x="50" y="4262"/>
                      <a:pt x="101" y="4167"/>
                      <a:pt x="160" y="4167"/>
                    </a:cubicBezTo>
                    <a:lnTo>
                      <a:pt x="956" y="4167"/>
                    </a:lnTo>
                    <a:cubicBezTo>
                      <a:pt x="1014" y="4167"/>
                      <a:pt x="1066" y="4262"/>
                      <a:pt x="1095" y="4262"/>
                    </a:cubicBezTo>
                    <a:cubicBezTo>
                      <a:pt x="1109" y="4262"/>
                      <a:pt x="1117" y="4238"/>
                      <a:pt x="1117" y="4167"/>
                    </a:cubicBezTo>
                    <a:lnTo>
                      <a:pt x="1117" y="385"/>
                    </a:lnTo>
                    <a:cubicBezTo>
                      <a:pt x="1117" y="172"/>
                      <a:pt x="1044" y="0"/>
                      <a:pt x="9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23"/>
              <p:cNvSpPr/>
              <p:nvPr/>
            </p:nvSpPr>
            <p:spPr>
              <a:xfrm>
                <a:off x="5001200" y="4861600"/>
                <a:ext cx="25925" cy="249800"/>
              </a:xfrm>
              <a:custGeom>
                <a:avLst/>
                <a:gdLst/>
                <a:ahLst/>
                <a:cxnLst/>
                <a:rect l="l" t="t" r="r" b="b"/>
                <a:pathLst>
                  <a:path w="1037" h="9992" extrusionOk="0">
                    <a:moveTo>
                      <a:pt x="160" y="1"/>
                    </a:moveTo>
                    <a:cubicBezTo>
                      <a:pt x="72" y="1"/>
                      <a:pt x="1" y="171"/>
                      <a:pt x="1" y="384"/>
                    </a:cubicBezTo>
                    <a:lnTo>
                      <a:pt x="1" y="9897"/>
                    </a:lnTo>
                    <a:cubicBezTo>
                      <a:pt x="1" y="9968"/>
                      <a:pt x="9" y="9992"/>
                      <a:pt x="23" y="9992"/>
                    </a:cubicBezTo>
                    <a:cubicBezTo>
                      <a:pt x="50" y="9992"/>
                      <a:pt x="102" y="9897"/>
                      <a:pt x="160" y="9897"/>
                    </a:cubicBezTo>
                    <a:lnTo>
                      <a:pt x="875" y="9897"/>
                    </a:lnTo>
                    <a:cubicBezTo>
                      <a:pt x="934" y="9897"/>
                      <a:pt x="986" y="9992"/>
                      <a:pt x="1014" y="9992"/>
                    </a:cubicBezTo>
                    <a:cubicBezTo>
                      <a:pt x="1029" y="9992"/>
                      <a:pt x="1037" y="9968"/>
                      <a:pt x="1037" y="9897"/>
                    </a:cubicBezTo>
                    <a:lnTo>
                      <a:pt x="1037" y="384"/>
                    </a:lnTo>
                    <a:cubicBezTo>
                      <a:pt x="1037" y="171"/>
                      <a:pt x="963" y="1"/>
                      <a:pt x="8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23"/>
              <p:cNvSpPr/>
              <p:nvPr/>
            </p:nvSpPr>
            <p:spPr>
              <a:xfrm>
                <a:off x="3813375" y="4934850"/>
                <a:ext cx="25250" cy="176550"/>
              </a:xfrm>
              <a:custGeom>
                <a:avLst/>
                <a:gdLst/>
                <a:ahLst/>
                <a:cxnLst/>
                <a:rect l="l" t="t" r="r" b="b"/>
                <a:pathLst>
                  <a:path w="1010" h="7062" extrusionOk="0">
                    <a:moveTo>
                      <a:pt x="162" y="1"/>
                    </a:moveTo>
                    <a:cubicBezTo>
                      <a:pt x="72" y="1"/>
                      <a:pt x="1" y="173"/>
                      <a:pt x="1" y="384"/>
                    </a:cubicBezTo>
                    <a:lnTo>
                      <a:pt x="1" y="6967"/>
                    </a:lnTo>
                    <a:cubicBezTo>
                      <a:pt x="1" y="7038"/>
                      <a:pt x="9" y="7062"/>
                      <a:pt x="23" y="7062"/>
                    </a:cubicBezTo>
                    <a:cubicBezTo>
                      <a:pt x="51" y="7062"/>
                      <a:pt x="103" y="6967"/>
                      <a:pt x="162" y="6967"/>
                    </a:cubicBezTo>
                    <a:lnTo>
                      <a:pt x="850" y="6967"/>
                    </a:lnTo>
                    <a:cubicBezTo>
                      <a:pt x="908" y="6967"/>
                      <a:pt x="960" y="7062"/>
                      <a:pt x="987" y="7062"/>
                    </a:cubicBezTo>
                    <a:cubicBezTo>
                      <a:pt x="1001" y="7062"/>
                      <a:pt x="1009" y="7038"/>
                      <a:pt x="1009" y="6967"/>
                    </a:cubicBezTo>
                    <a:lnTo>
                      <a:pt x="1009" y="384"/>
                    </a:lnTo>
                    <a:cubicBezTo>
                      <a:pt x="1009" y="173"/>
                      <a:pt x="938" y="1"/>
                      <a:pt x="8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23"/>
              <p:cNvSpPr/>
              <p:nvPr/>
            </p:nvSpPr>
            <p:spPr>
              <a:xfrm>
                <a:off x="3863925" y="4990225"/>
                <a:ext cx="23175" cy="121175"/>
              </a:xfrm>
              <a:custGeom>
                <a:avLst/>
                <a:gdLst/>
                <a:ahLst/>
                <a:cxnLst/>
                <a:rect l="l" t="t" r="r" b="b"/>
                <a:pathLst>
                  <a:path w="927" h="4847" extrusionOk="0">
                    <a:moveTo>
                      <a:pt x="162" y="0"/>
                    </a:moveTo>
                    <a:cubicBezTo>
                      <a:pt x="72" y="0"/>
                      <a:pt x="1" y="171"/>
                      <a:pt x="1" y="383"/>
                    </a:cubicBezTo>
                    <a:lnTo>
                      <a:pt x="1" y="4752"/>
                    </a:lnTo>
                    <a:cubicBezTo>
                      <a:pt x="1" y="4823"/>
                      <a:pt x="9" y="4847"/>
                      <a:pt x="23" y="4847"/>
                    </a:cubicBezTo>
                    <a:cubicBezTo>
                      <a:pt x="51" y="4847"/>
                      <a:pt x="102" y="4752"/>
                      <a:pt x="162" y="4752"/>
                    </a:cubicBezTo>
                    <a:lnTo>
                      <a:pt x="767" y="4752"/>
                    </a:lnTo>
                    <a:cubicBezTo>
                      <a:pt x="826" y="4752"/>
                      <a:pt x="877" y="4847"/>
                      <a:pt x="905" y="4847"/>
                    </a:cubicBezTo>
                    <a:cubicBezTo>
                      <a:pt x="919" y="4847"/>
                      <a:pt x="927" y="4823"/>
                      <a:pt x="927" y="4752"/>
                    </a:cubicBezTo>
                    <a:lnTo>
                      <a:pt x="927" y="383"/>
                    </a:lnTo>
                    <a:cubicBezTo>
                      <a:pt x="927" y="171"/>
                      <a:pt x="855" y="0"/>
                      <a:pt x="7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23"/>
              <p:cNvSpPr/>
              <p:nvPr/>
            </p:nvSpPr>
            <p:spPr>
              <a:xfrm>
                <a:off x="3912425" y="4849100"/>
                <a:ext cx="25225" cy="262300"/>
              </a:xfrm>
              <a:custGeom>
                <a:avLst/>
                <a:gdLst/>
                <a:ahLst/>
                <a:cxnLst/>
                <a:rect l="l" t="t" r="r" b="b"/>
                <a:pathLst>
                  <a:path w="1009" h="10492" extrusionOk="0">
                    <a:moveTo>
                      <a:pt x="160" y="0"/>
                    </a:moveTo>
                    <a:cubicBezTo>
                      <a:pt x="72" y="0"/>
                      <a:pt x="1" y="171"/>
                      <a:pt x="1" y="384"/>
                    </a:cubicBezTo>
                    <a:lnTo>
                      <a:pt x="1" y="10397"/>
                    </a:lnTo>
                    <a:cubicBezTo>
                      <a:pt x="1" y="10468"/>
                      <a:pt x="8" y="10492"/>
                      <a:pt x="22" y="10492"/>
                    </a:cubicBezTo>
                    <a:cubicBezTo>
                      <a:pt x="50" y="10492"/>
                      <a:pt x="101" y="10397"/>
                      <a:pt x="160" y="10397"/>
                    </a:cubicBezTo>
                    <a:lnTo>
                      <a:pt x="848" y="10397"/>
                    </a:lnTo>
                    <a:cubicBezTo>
                      <a:pt x="907" y="10397"/>
                      <a:pt x="959" y="10492"/>
                      <a:pt x="987" y="10492"/>
                    </a:cubicBezTo>
                    <a:cubicBezTo>
                      <a:pt x="1001" y="10492"/>
                      <a:pt x="1009" y="10468"/>
                      <a:pt x="1009" y="10397"/>
                    </a:cubicBezTo>
                    <a:lnTo>
                      <a:pt x="1009" y="384"/>
                    </a:lnTo>
                    <a:cubicBezTo>
                      <a:pt x="1009" y="171"/>
                      <a:pt x="936"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23"/>
              <p:cNvSpPr/>
              <p:nvPr/>
            </p:nvSpPr>
            <p:spPr>
              <a:xfrm>
                <a:off x="3961925" y="4951125"/>
                <a:ext cx="25225" cy="160275"/>
              </a:xfrm>
              <a:custGeom>
                <a:avLst/>
                <a:gdLst/>
                <a:ahLst/>
                <a:cxnLst/>
                <a:rect l="l" t="t" r="r" b="b"/>
                <a:pathLst>
                  <a:path w="1009" h="6411" extrusionOk="0">
                    <a:moveTo>
                      <a:pt x="160" y="0"/>
                    </a:moveTo>
                    <a:cubicBezTo>
                      <a:pt x="72" y="0"/>
                      <a:pt x="1" y="173"/>
                      <a:pt x="1" y="384"/>
                    </a:cubicBezTo>
                    <a:lnTo>
                      <a:pt x="1" y="6316"/>
                    </a:lnTo>
                    <a:cubicBezTo>
                      <a:pt x="1" y="6387"/>
                      <a:pt x="9" y="6411"/>
                      <a:pt x="22" y="6411"/>
                    </a:cubicBezTo>
                    <a:cubicBezTo>
                      <a:pt x="50" y="6411"/>
                      <a:pt x="101" y="6316"/>
                      <a:pt x="160" y="6316"/>
                    </a:cubicBezTo>
                    <a:lnTo>
                      <a:pt x="848" y="6316"/>
                    </a:lnTo>
                    <a:cubicBezTo>
                      <a:pt x="907" y="6316"/>
                      <a:pt x="959" y="6411"/>
                      <a:pt x="987" y="6411"/>
                    </a:cubicBezTo>
                    <a:cubicBezTo>
                      <a:pt x="1001" y="6411"/>
                      <a:pt x="1009" y="6387"/>
                      <a:pt x="1009" y="6316"/>
                    </a:cubicBezTo>
                    <a:lnTo>
                      <a:pt x="1009" y="384"/>
                    </a:lnTo>
                    <a:cubicBezTo>
                      <a:pt x="1009" y="173"/>
                      <a:pt x="937"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23"/>
              <p:cNvSpPr/>
              <p:nvPr/>
            </p:nvSpPr>
            <p:spPr>
              <a:xfrm>
                <a:off x="4011425" y="4972300"/>
                <a:ext cx="25225" cy="139100"/>
              </a:xfrm>
              <a:custGeom>
                <a:avLst/>
                <a:gdLst/>
                <a:ahLst/>
                <a:cxnLst/>
                <a:rect l="l" t="t" r="r" b="b"/>
                <a:pathLst>
                  <a:path w="1009" h="5564" extrusionOk="0">
                    <a:moveTo>
                      <a:pt x="160" y="0"/>
                    </a:moveTo>
                    <a:cubicBezTo>
                      <a:pt x="72" y="0"/>
                      <a:pt x="1" y="173"/>
                      <a:pt x="1" y="384"/>
                    </a:cubicBezTo>
                    <a:lnTo>
                      <a:pt x="1" y="5469"/>
                    </a:lnTo>
                    <a:cubicBezTo>
                      <a:pt x="1" y="5540"/>
                      <a:pt x="9" y="5564"/>
                      <a:pt x="22" y="5564"/>
                    </a:cubicBezTo>
                    <a:cubicBezTo>
                      <a:pt x="50" y="5564"/>
                      <a:pt x="101" y="5469"/>
                      <a:pt x="160" y="5469"/>
                    </a:cubicBezTo>
                    <a:lnTo>
                      <a:pt x="848" y="5469"/>
                    </a:lnTo>
                    <a:cubicBezTo>
                      <a:pt x="907" y="5469"/>
                      <a:pt x="959" y="5564"/>
                      <a:pt x="987" y="5564"/>
                    </a:cubicBezTo>
                    <a:cubicBezTo>
                      <a:pt x="1001" y="5564"/>
                      <a:pt x="1009" y="5540"/>
                      <a:pt x="1009" y="5469"/>
                    </a:cubicBezTo>
                    <a:lnTo>
                      <a:pt x="1009" y="384"/>
                    </a:lnTo>
                    <a:cubicBezTo>
                      <a:pt x="1009" y="173"/>
                      <a:pt x="937"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23"/>
              <p:cNvSpPr/>
              <p:nvPr/>
            </p:nvSpPr>
            <p:spPr>
              <a:xfrm>
                <a:off x="4060600" y="4880300"/>
                <a:ext cx="25925" cy="231100"/>
              </a:xfrm>
              <a:custGeom>
                <a:avLst/>
                <a:gdLst/>
                <a:ahLst/>
                <a:cxnLst/>
                <a:rect l="l" t="t" r="r" b="b"/>
                <a:pathLst>
                  <a:path w="1037" h="9244" extrusionOk="0">
                    <a:moveTo>
                      <a:pt x="162" y="1"/>
                    </a:moveTo>
                    <a:cubicBezTo>
                      <a:pt x="74" y="1"/>
                      <a:pt x="1" y="173"/>
                      <a:pt x="1" y="386"/>
                    </a:cubicBezTo>
                    <a:lnTo>
                      <a:pt x="1" y="9149"/>
                    </a:lnTo>
                    <a:cubicBezTo>
                      <a:pt x="1" y="9220"/>
                      <a:pt x="9" y="9244"/>
                      <a:pt x="23" y="9244"/>
                    </a:cubicBezTo>
                    <a:cubicBezTo>
                      <a:pt x="51" y="9244"/>
                      <a:pt x="103" y="9149"/>
                      <a:pt x="162" y="9149"/>
                    </a:cubicBezTo>
                    <a:lnTo>
                      <a:pt x="875" y="9149"/>
                    </a:lnTo>
                    <a:cubicBezTo>
                      <a:pt x="935" y="9149"/>
                      <a:pt x="987" y="9244"/>
                      <a:pt x="1015" y="9244"/>
                    </a:cubicBezTo>
                    <a:cubicBezTo>
                      <a:pt x="1029" y="9244"/>
                      <a:pt x="1037" y="9220"/>
                      <a:pt x="1037" y="9149"/>
                    </a:cubicBezTo>
                    <a:lnTo>
                      <a:pt x="1035" y="386"/>
                    </a:lnTo>
                    <a:cubicBezTo>
                      <a:pt x="1035" y="173"/>
                      <a:pt x="963" y="1"/>
                      <a:pt x="8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23"/>
              <p:cNvSpPr/>
              <p:nvPr/>
            </p:nvSpPr>
            <p:spPr>
              <a:xfrm>
                <a:off x="4109100" y="4850325"/>
                <a:ext cx="27925" cy="261075"/>
              </a:xfrm>
              <a:custGeom>
                <a:avLst/>
                <a:gdLst/>
                <a:ahLst/>
                <a:cxnLst/>
                <a:rect l="l" t="t" r="r" b="b"/>
                <a:pathLst>
                  <a:path w="1117" h="10443" extrusionOk="0">
                    <a:moveTo>
                      <a:pt x="160" y="1"/>
                    </a:moveTo>
                    <a:cubicBezTo>
                      <a:pt x="72" y="1"/>
                      <a:pt x="0" y="173"/>
                      <a:pt x="0" y="386"/>
                    </a:cubicBezTo>
                    <a:lnTo>
                      <a:pt x="0" y="10348"/>
                    </a:lnTo>
                    <a:cubicBezTo>
                      <a:pt x="0" y="10419"/>
                      <a:pt x="8" y="10443"/>
                      <a:pt x="22" y="10443"/>
                    </a:cubicBezTo>
                    <a:cubicBezTo>
                      <a:pt x="50" y="10443"/>
                      <a:pt x="101" y="10348"/>
                      <a:pt x="160" y="10348"/>
                    </a:cubicBezTo>
                    <a:lnTo>
                      <a:pt x="956" y="10348"/>
                    </a:lnTo>
                    <a:cubicBezTo>
                      <a:pt x="1016" y="10348"/>
                      <a:pt x="1067" y="10443"/>
                      <a:pt x="1095" y="10443"/>
                    </a:cubicBezTo>
                    <a:cubicBezTo>
                      <a:pt x="1109" y="10443"/>
                      <a:pt x="1117" y="10419"/>
                      <a:pt x="1117" y="10348"/>
                    </a:cubicBezTo>
                    <a:lnTo>
                      <a:pt x="1117" y="386"/>
                    </a:lnTo>
                    <a:cubicBezTo>
                      <a:pt x="1117" y="173"/>
                      <a:pt x="1045" y="1"/>
                      <a:pt x="9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23"/>
              <p:cNvSpPr/>
              <p:nvPr/>
            </p:nvSpPr>
            <p:spPr>
              <a:xfrm>
                <a:off x="4157900" y="4666325"/>
                <a:ext cx="29325" cy="445075"/>
              </a:xfrm>
              <a:custGeom>
                <a:avLst/>
                <a:gdLst/>
                <a:ahLst/>
                <a:cxnLst/>
                <a:rect l="l" t="t" r="r" b="b"/>
                <a:pathLst>
                  <a:path w="1173" h="17803" extrusionOk="0">
                    <a:moveTo>
                      <a:pt x="160" y="0"/>
                    </a:moveTo>
                    <a:cubicBezTo>
                      <a:pt x="72" y="0"/>
                      <a:pt x="1" y="171"/>
                      <a:pt x="1" y="383"/>
                    </a:cubicBezTo>
                    <a:lnTo>
                      <a:pt x="1" y="17708"/>
                    </a:lnTo>
                    <a:cubicBezTo>
                      <a:pt x="1" y="17779"/>
                      <a:pt x="9" y="17803"/>
                      <a:pt x="23" y="17803"/>
                    </a:cubicBezTo>
                    <a:cubicBezTo>
                      <a:pt x="50" y="17803"/>
                      <a:pt x="102" y="17708"/>
                      <a:pt x="160" y="17708"/>
                    </a:cubicBezTo>
                    <a:lnTo>
                      <a:pt x="1011" y="17708"/>
                    </a:lnTo>
                    <a:cubicBezTo>
                      <a:pt x="1071" y="17708"/>
                      <a:pt x="1123" y="17803"/>
                      <a:pt x="1151" y="17803"/>
                    </a:cubicBezTo>
                    <a:cubicBezTo>
                      <a:pt x="1165" y="17803"/>
                      <a:pt x="1172" y="17779"/>
                      <a:pt x="1172" y="17708"/>
                    </a:cubicBezTo>
                    <a:lnTo>
                      <a:pt x="1172" y="383"/>
                    </a:lnTo>
                    <a:cubicBezTo>
                      <a:pt x="1172" y="171"/>
                      <a:pt x="1099" y="0"/>
                      <a:pt x="10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23"/>
              <p:cNvSpPr/>
              <p:nvPr/>
            </p:nvSpPr>
            <p:spPr>
              <a:xfrm>
                <a:off x="4208800" y="4894150"/>
                <a:ext cx="26550" cy="217250"/>
              </a:xfrm>
              <a:custGeom>
                <a:avLst/>
                <a:gdLst/>
                <a:ahLst/>
                <a:cxnLst/>
                <a:rect l="l" t="t" r="r" b="b"/>
                <a:pathLst>
                  <a:path w="1062" h="8690" extrusionOk="0">
                    <a:moveTo>
                      <a:pt x="160" y="1"/>
                    </a:moveTo>
                    <a:cubicBezTo>
                      <a:pt x="72" y="1"/>
                      <a:pt x="0" y="173"/>
                      <a:pt x="0" y="384"/>
                    </a:cubicBezTo>
                    <a:lnTo>
                      <a:pt x="0" y="8595"/>
                    </a:lnTo>
                    <a:cubicBezTo>
                      <a:pt x="0" y="8666"/>
                      <a:pt x="8" y="8690"/>
                      <a:pt x="22" y="8690"/>
                    </a:cubicBezTo>
                    <a:cubicBezTo>
                      <a:pt x="50" y="8690"/>
                      <a:pt x="101" y="8595"/>
                      <a:pt x="160" y="8595"/>
                    </a:cubicBezTo>
                    <a:lnTo>
                      <a:pt x="902" y="8595"/>
                    </a:lnTo>
                    <a:cubicBezTo>
                      <a:pt x="961" y="8595"/>
                      <a:pt x="1012" y="8690"/>
                      <a:pt x="1040" y="8690"/>
                    </a:cubicBezTo>
                    <a:cubicBezTo>
                      <a:pt x="1054" y="8690"/>
                      <a:pt x="1062" y="8666"/>
                      <a:pt x="1062" y="8595"/>
                    </a:cubicBezTo>
                    <a:lnTo>
                      <a:pt x="1062" y="384"/>
                    </a:lnTo>
                    <a:cubicBezTo>
                      <a:pt x="1062" y="173"/>
                      <a:pt x="990" y="1"/>
                      <a:pt x="9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23"/>
              <p:cNvSpPr/>
              <p:nvPr/>
            </p:nvSpPr>
            <p:spPr>
              <a:xfrm>
                <a:off x="4256925" y="4887700"/>
                <a:ext cx="29300" cy="223700"/>
              </a:xfrm>
              <a:custGeom>
                <a:avLst/>
                <a:gdLst/>
                <a:ahLst/>
                <a:cxnLst/>
                <a:rect l="l" t="t" r="r" b="b"/>
                <a:pathLst>
                  <a:path w="1172" h="8948" extrusionOk="0">
                    <a:moveTo>
                      <a:pt x="161" y="0"/>
                    </a:moveTo>
                    <a:cubicBezTo>
                      <a:pt x="72" y="0"/>
                      <a:pt x="0" y="171"/>
                      <a:pt x="0" y="383"/>
                    </a:cubicBezTo>
                    <a:lnTo>
                      <a:pt x="0" y="8853"/>
                    </a:lnTo>
                    <a:cubicBezTo>
                      <a:pt x="0" y="8924"/>
                      <a:pt x="8" y="8948"/>
                      <a:pt x="22" y="8948"/>
                    </a:cubicBezTo>
                    <a:cubicBezTo>
                      <a:pt x="50" y="8948"/>
                      <a:pt x="101" y="8853"/>
                      <a:pt x="161" y="8853"/>
                    </a:cubicBezTo>
                    <a:lnTo>
                      <a:pt x="1010" y="8853"/>
                    </a:lnTo>
                    <a:cubicBezTo>
                      <a:pt x="1070" y="8853"/>
                      <a:pt x="1122" y="8948"/>
                      <a:pt x="1150" y="8948"/>
                    </a:cubicBezTo>
                    <a:cubicBezTo>
                      <a:pt x="1164" y="8948"/>
                      <a:pt x="1172" y="8924"/>
                      <a:pt x="1172" y="8853"/>
                    </a:cubicBezTo>
                    <a:lnTo>
                      <a:pt x="1172" y="383"/>
                    </a:lnTo>
                    <a:cubicBezTo>
                      <a:pt x="1172" y="171"/>
                      <a:pt x="1100" y="0"/>
                      <a:pt x="10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23"/>
              <p:cNvSpPr/>
              <p:nvPr/>
            </p:nvSpPr>
            <p:spPr>
              <a:xfrm>
                <a:off x="4307150" y="5004850"/>
                <a:ext cx="27925" cy="106550"/>
              </a:xfrm>
              <a:custGeom>
                <a:avLst/>
                <a:gdLst/>
                <a:ahLst/>
                <a:cxnLst/>
                <a:rect l="l" t="t" r="r" b="b"/>
                <a:pathLst>
                  <a:path w="1117" h="4262" extrusionOk="0">
                    <a:moveTo>
                      <a:pt x="160" y="0"/>
                    </a:moveTo>
                    <a:cubicBezTo>
                      <a:pt x="72" y="0"/>
                      <a:pt x="0" y="172"/>
                      <a:pt x="0" y="385"/>
                    </a:cubicBezTo>
                    <a:lnTo>
                      <a:pt x="0" y="4167"/>
                    </a:lnTo>
                    <a:cubicBezTo>
                      <a:pt x="0" y="4238"/>
                      <a:pt x="8" y="4262"/>
                      <a:pt x="22" y="4262"/>
                    </a:cubicBezTo>
                    <a:cubicBezTo>
                      <a:pt x="50" y="4262"/>
                      <a:pt x="101" y="4167"/>
                      <a:pt x="160" y="4167"/>
                    </a:cubicBezTo>
                    <a:lnTo>
                      <a:pt x="956" y="4167"/>
                    </a:lnTo>
                    <a:cubicBezTo>
                      <a:pt x="1015" y="4167"/>
                      <a:pt x="1067" y="4262"/>
                      <a:pt x="1095" y="4262"/>
                    </a:cubicBezTo>
                    <a:cubicBezTo>
                      <a:pt x="1109" y="4262"/>
                      <a:pt x="1117" y="4238"/>
                      <a:pt x="1117" y="4167"/>
                    </a:cubicBezTo>
                    <a:lnTo>
                      <a:pt x="1117" y="385"/>
                    </a:lnTo>
                    <a:cubicBezTo>
                      <a:pt x="1117" y="172"/>
                      <a:pt x="1045" y="0"/>
                      <a:pt x="9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23"/>
              <p:cNvSpPr/>
              <p:nvPr/>
            </p:nvSpPr>
            <p:spPr>
              <a:xfrm>
                <a:off x="4357650" y="4861600"/>
                <a:ext cx="25875" cy="249800"/>
              </a:xfrm>
              <a:custGeom>
                <a:avLst/>
                <a:gdLst/>
                <a:ahLst/>
                <a:cxnLst/>
                <a:rect l="l" t="t" r="r" b="b"/>
                <a:pathLst>
                  <a:path w="1035" h="9992" extrusionOk="0">
                    <a:moveTo>
                      <a:pt x="160" y="1"/>
                    </a:moveTo>
                    <a:cubicBezTo>
                      <a:pt x="72" y="1"/>
                      <a:pt x="1" y="173"/>
                      <a:pt x="1" y="386"/>
                    </a:cubicBezTo>
                    <a:lnTo>
                      <a:pt x="1" y="9897"/>
                    </a:lnTo>
                    <a:cubicBezTo>
                      <a:pt x="1" y="9968"/>
                      <a:pt x="9" y="9992"/>
                      <a:pt x="23" y="9992"/>
                    </a:cubicBezTo>
                    <a:cubicBezTo>
                      <a:pt x="50" y="9992"/>
                      <a:pt x="102" y="9897"/>
                      <a:pt x="160" y="9897"/>
                    </a:cubicBezTo>
                    <a:lnTo>
                      <a:pt x="875" y="9897"/>
                    </a:lnTo>
                    <a:cubicBezTo>
                      <a:pt x="934" y="9897"/>
                      <a:pt x="985" y="9992"/>
                      <a:pt x="1013" y="9992"/>
                    </a:cubicBezTo>
                    <a:cubicBezTo>
                      <a:pt x="1027" y="9992"/>
                      <a:pt x="1035" y="9968"/>
                      <a:pt x="1035" y="9897"/>
                    </a:cubicBezTo>
                    <a:lnTo>
                      <a:pt x="1035" y="386"/>
                    </a:lnTo>
                    <a:cubicBezTo>
                      <a:pt x="1035" y="173"/>
                      <a:pt x="963" y="1"/>
                      <a:pt x="8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23"/>
              <p:cNvSpPr/>
              <p:nvPr/>
            </p:nvSpPr>
            <p:spPr>
              <a:xfrm>
                <a:off x="5097150" y="4792550"/>
                <a:ext cx="32100" cy="318850"/>
              </a:xfrm>
              <a:custGeom>
                <a:avLst/>
                <a:gdLst/>
                <a:ahLst/>
                <a:cxnLst/>
                <a:rect l="l" t="t" r="r" b="b"/>
                <a:pathLst>
                  <a:path w="1284" h="12754" extrusionOk="0">
                    <a:moveTo>
                      <a:pt x="160" y="0"/>
                    </a:moveTo>
                    <a:cubicBezTo>
                      <a:pt x="72" y="0"/>
                      <a:pt x="0" y="171"/>
                      <a:pt x="0" y="383"/>
                    </a:cubicBezTo>
                    <a:lnTo>
                      <a:pt x="0" y="12659"/>
                    </a:lnTo>
                    <a:cubicBezTo>
                      <a:pt x="0" y="12730"/>
                      <a:pt x="8" y="12754"/>
                      <a:pt x="22" y="12754"/>
                    </a:cubicBezTo>
                    <a:cubicBezTo>
                      <a:pt x="50" y="12754"/>
                      <a:pt x="101" y="12659"/>
                      <a:pt x="160" y="12659"/>
                    </a:cubicBezTo>
                    <a:lnTo>
                      <a:pt x="1122" y="12659"/>
                    </a:lnTo>
                    <a:cubicBezTo>
                      <a:pt x="1182" y="12659"/>
                      <a:pt x="1234" y="12754"/>
                      <a:pt x="1262" y="12754"/>
                    </a:cubicBezTo>
                    <a:cubicBezTo>
                      <a:pt x="1275" y="12754"/>
                      <a:pt x="1283" y="12730"/>
                      <a:pt x="1283" y="12659"/>
                    </a:cubicBezTo>
                    <a:lnTo>
                      <a:pt x="1283" y="383"/>
                    </a:lnTo>
                    <a:cubicBezTo>
                      <a:pt x="1283" y="171"/>
                      <a:pt x="1212" y="0"/>
                      <a:pt x="11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23"/>
              <p:cNvSpPr/>
              <p:nvPr/>
            </p:nvSpPr>
            <p:spPr>
              <a:xfrm>
                <a:off x="5150075" y="4934850"/>
                <a:ext cx="25225" cy="176550"/>
              </a:xfrm>
              <a:custGeom>
                <a:avLst/>
                <a:gdLst/>
                <a:ahLst/>
                <a:cxnLst/>
                <a:rect l="l" t="t" r="r" b="b"/>
                <a:pathLst>
                  <a:path w="1009" h="7062" extrusionOk="0">
                    <a:moveTo>
                      <a:pt x="160" y="1"/>
                    </a:moveTo>
                    <a:cubicBezTo>
                      <a:pt x="72" y="1"/>
                      <a:pt x="1" y="173"/>
                      <a:pt x="1" y="384"/>
                    </a:cubicBezTo>
                    <a:lnTo>
                      <a:pt x="1" y="6967"/>
                    </a:lnTo>
                    <a:cubicBezTo>
                      <a:pt x="1" y="7038"/>
                      <a:pt x="9" y="7062"/>
                      <a:pt x="22" y="7062"/>
                    </a:cubicBezTo>
                    <a:cubicBezTo>
                      <a:pt x="50" y="7062"/>
                      <a:pt x="101" y="6967"/>
                      <a:pt x="160" y="6967"/>
                    </a:cubicBezTo>
                    <a:lnTo>
                      <a:pt x="848" y="6967"/>
                    </a:lnTo>
                    <a:cubicBezTo>
                      <a:pt x="907" y="6967"/>
                      <a:pt x="959" y="7062"/>
                      <a:pt x="987" y="7062"/>
                    </a:cubicBezTo>
                    <a:cubicBezTo>
                      <a:pt x="1001" y="7062"/>
                      <a:pt x="1009" y="7038"/>
                      <a:pt x="1009" y="6967"/>
                    </a:cubicBezTo>
                    <a:lnTo>
                      <a:pt x="1009" y="384"/>
                    </a:lnTo>
                    <a:cubicBezTo>
                      <a:pt x="1009" y="173"/>
                      <a:pt x="936" y="1"/>
                      <a:pt x="8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23"/>
              <p:cNvSpPr/>
              <p:nvPr/>
            </p:nvSpPr>
            <p:spPr>
              <a:xfrm>
                <a:off x="5200575" y="4990225"/>
                <a:ext cx="23175" cy="121175"/>
              </a:xfrm>
              <a:custGeom>
                <a:avLst/>
                <a:gdLst/>
                <a:ahLst/>
                <a:cxnLst/>
                <a:rect l="l" t="t" r="r" b="b"/>
                <a:pathLst>
                  <a:path w="927" h="4847" extrusionOk="0">
                    <a:moveTo>
                      <a:pt x="162" y="0"/>
                    </a:moveTo>
                    <a:cubicBezTo>
                      <a:pt x="72" y="0"/>
                      <a:pt x="1" y="171"/>
                      <a:pt x="1" y="383"/>
                    </a:cubicBezTo>
                    <a:lnTo>
                      <a:pt x="1" y="4752"/>
                    </a:lnTo>
                    <a:cubicBezTo>
                      <a:pt x="1" y="4823"/>
                      <a:pt x="9" y="4847"/>
                      <a:pt x="23" y="4847"/>
                    </a:cubicBezTo>
                    <a:cubicBezTo>
                      <a:pt x="51" y="4847"/>
                      <a:pt x="102" y="4752"/>
                      <a:pt x="162" y="4752"/>
                    </a:cubicBezTo>
                    <a:lnTo>
                      <a:pt x="767" y="4752"/>
                    </a:lnTo>
                    <a:cubicBezTo>
                      <a:pt x="826" y="4752"/>
                      <a:pt x="877" y="4847"/>
                      <a:pt x="905" y="4847"/>
                    </a:cubicBezTo>
                    <a:cubicBezTo>
                      <a:pt x="919" y="4847"/>
                      <a:pt x="927" y="4823"/>
                      <a:pt x="927" y="4752"/>
                    </a:cubicBezTo>
                    <a:lnTo>
                      <a:pt x="927" y="383"/>
                    </a:lnTo>
                    <a:cubicBezTo>
                      <a:pt x="927" y="171"/>
                      <a:pt x="855" y="0"/>
                      <a:pt x="7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23"/>
              <p:cNvSpPr/>
              <p:nvPr/>
            </p:nvSpPr>
            <p:spPr>
              <a:xfrm>
                <a:off x="5249075" y="4849100"/>
                <a:ext cx="25225" cy="262300"/>
              </a:xfrm>
              <a:custGeom>
                <a:avLst/>
                <a:gdLst/>
                <a:ahLst/>
                <a:cxnLst/>
                <a:rect l="l" t="t" r="r" b="b"/>
                <a:pathLst>
                  <a:path w="1009" h="10492" extrusionOk="0">
                    <a:moveTo>
                      <a:pt x="160" y="0"/>
                    </a:moveTo>
                    <a:cubicBezTo>
                      <a:pt x="72" y="0"/>
                      <a:pt x="1" y="171"/>
                      <a:pt x="1" y="384"/>
                    </a:cubicBezTo>
                    <a:lnTo>
                      <a:pt x="1" y="10397"/>
                    </a:lnTo>
                    <a:cubicBezTo>
                      <a:pt x="1" y="10468"/>
                      <a:pt x="9" y="10492"/>
                      <a:pt x="22" y="10492"/>
                    </a:cubicBezTo>
                    <a:cubicBezTo>
                      <a:pt x="50" y="10492"/>
                      <a:pt x="101" y="10397"/>
                      <a:pt x="160" y="10397"/>
                    </a:cubicBezTo>
                    <a:lnTo>
                      <a:pt x="848" y="10397"/>
                    </a:lnTo>
                    <a:cubicBezTo>
                      <a:pt x="906" y="10397"/>
                      <a:pt x="958" y="10492"/>
                      <a:pt x="987" y="10492"/>
                    </a:cubicBezTo>
                    <a:cubicBezTo>
                      <a:pt x="1001" y="10492"/>
                      <a:pt x="1009" y="10468"/>
                      <a:pt x="1009" y="10397"/>
                    </a:cubicBezTo>
                    <a:lnTo>
                      <a:pt x="1009" y="384"/>
                    </a:lnTo>
                    <a:cubicBezTo>
                      <a:pt x="1009" y="171"/>
                      <a:pt x="936"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23"/>
              <p:cNvSpPr/>
              <p:nvPr/>
            </p:nvSpPr>
            <p:spPr>
              <a:xfrm>
                <a:off x="5298575" y="4951175"/>
                <a:ext cx="25225" cy="160225"/>
              </a:xfrm>
              <a:custGeom>
                <a:avLst/>
                <a:gdLst/>
                <a:ahLst/>
                <a:cxnLst/>
                <a:rect l="l" t="t" r="r" b="b"/>
                <a:pathLst>
                  <a:path w="1009" h="6409" extrusionOk="0">
                    <a:moveTo>
                      <a:pt x="160" y="0"/>
                    </a:moveTo>
                    <a:cubicBezTo>
                      <a:pt x="72" y="0"/>
                      <a:pt x="1" y="171"/>
                      <a:pt x="1" y="383"/>
                    </a:cubicBezTo>
                    <a:lnTo>
                      <a:pt x="1" y="6314"/>
                    </a:lnTo>
                    <a:cubicBezTo>
                      <a:pt x="1" y="6385"/>
                      <a:pt x="9" y="6409"/>
                      <a:pt x="22" y="6409"/>
                    </a:cubicBezTo>
                    <a:cubicBezTo>
                      <a:pt x="50" y="6409"/>
                      <a:pt x="101" y="6314"/>
                      <a:pt x="160" y="6314"/>
                    </a:cubicBezTo>
                    <a:lnTo>
                      <a:pt x="848" y="6314"/>
                    </a:lnTo>
                    <a:cubicBezTo>
                      <a:pt x="908" y="6314"/>
                      <a:pt x="959" y="6409"/>
                      <a:pt x="987" y="6409"/>
                    </a:cubicBezTo>
                    <a:cubicBezTo>
                      <a:pt x="1001" y="6409"/>
                      <a:pt x="1009" y="6385"/>
                      <a:pt x="1009" y="6314"/>
                    </a:cubicBezTo>
                    <a:lnTo>
                      <a:pt x="1009" y="383"/>
                    </a:lnTo>
                    <a:cubicBezTo>
                      <a:pt x="1009" y="171"/>
                      <a:pt x="937"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23"/>
              <p:cNvSpPr/>
              <p:nvPr/>
            </p:nvSpPr>
            <p:spPr>
              <a:xfrm>
                <a:off x="5348075" y="4972300"/>
                <a:ext cx="25225" cy="139100"/>
              </a:xfrm>
              <a:custGeom>
                <a:avLst/>
                <a:gdLst/>
                <a:ahLst/>
                <a:cxnLst/>
                <a:rect l="l" t="t" r="r" b="b"/>
                <a:pathLst>
                  <a:path w="1009" h="5564" extrusionOk="0">
                    <a:moveTo>
                      <a:pt x="160" y="0"/>
                    </a:moveTo>
                    <a:cubicBezTo>
                      <a:pt x="72" y="0"/>
                      <a:pt x="1" y="173"/>
                      <a:pt x="1" y="384"/>
                    </a:cubicBezTo>
                    <a:lnTo>
                      <a:pt x="1" y="5469"/>
                    </a:lnTo>
                    <a:cubicBezTo>
                      <a:pt x="1" y="5540"/>
                      <a:pt x="9" y="5564"/>
                      <a:pt x="22" y="5564"/>
                    </a:cubicBezTo>
                    <a:cubicBezTo>
                      <a:pt x="50" y="5564"/>
                      <a:pt x="101" y="5469"/>
                      <a:pt x="160" y="5469"/>
                    </a:cubicBezTo>
                    <a:lnTo>
                      <a:pt x="848" y="5469"/>
                    </a:lnTo>
                    <a:cubicBezTo>
                      <a:pt x="908" y="5469"/>
                      <a:pt x="959" y="5564"/>
                      <a:pt x="987" y="5564"/>
                    </a:cubicBezTo>
                    <a:cubicBezTo>
                      <a:pt x="1001" y="5564"/>
                      <a:pt x="1009" y="5540"/>
                      <a:pt x="1009" y="5469"/>
                    </a:cubicBezTo>
                    <a:lnTo>
                      <a:pt x="1009" y="384"/>
                    </a:lnTo>
                    <a:cubicBezTo>
                      <a:pt x="1009" y="173"/>
                      <a:pt x="937"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23"/>
              <p:cNvSpPr/>
              <p:nvPr/>
            </p:nvSpPr>
            <p:spPr>
              <a:xfrm>
                <a:off x="5050700" y="4861600"/>
                <a:ext cx="25925" cy="249800"/>
              </a:xfrm>
              <a:custGeom>
                <a:avLst/>
                <a:gdLst/>
                <a:ahLst/>
                <a:cxnLst/>
                <a:rect l="l" t="t" r="r" b="b"/>
                <a:pathLst>
                  <a:path w="1037" h="9992" extrusionOk="0">
                    <a:moveTo>
                      <a:pt x="162" y="1"/>
                    </a:moveTo>
                    <a:cubicBezTo>
                      <a:pt x="72" y="1"/>
                      <a:pt x="1" y="171"/>
                      <a:pt x="1" y="384"/>
                    </a:cubicBezTo>
                    <a:lnTo>
                      <a:pt x="1" y="9897"/>
                    </a:lnTo>
                    <a:cubicBezTo>
                      <a:pt x="1" y="9968"/>
                      <a:pt x="9" y="9992"/>
                      <a:pt x="23" y="9992"/>
                    </a:cubicBezTo>
                    <a:cubicBezTo>
                      <a:pt x="51" y="9992"/>
                      <a:pt x="102" y="9897"/>
                      <a:pt x="162" y="9897"/>
                    </a:cubicBezTo>
                    <a:lnTo>
                      <a:pt x="875" y="9897"/>
                    </a:lnTo>
                    <a:cubicBezTo>
                      <a:pt x="935" y="9897"/>
                      <a:pt x="987" y="9992"/>
                      <a:pt x="1015" y="9992"/>
                    </a:cubicBezTo>
                    <a:cubicBezTo>
                      <a:pt x="1029" y="9992"/>
                      <a:pt x="1037" y="9968"/>
                      <a:pt x="1037" y="9897"/>
                    </a:cubicBezTo>
                    <a:lnTo>
                      <a:pt x="1037" y="384"/>
                    </a:lnTo>
                    <a:cubicBezTo>
                      <a:pt x="1037" y="171"/>
                      <a:pt x="965" y="1"/>
                      <a:pt x="8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23"/>
              <p:cNvSpPr/>
              <p:nvPr/>
            </p:nvSpPr>
            <p:spPr>
              <a:xfrm>
                <a:off x="6780350" y="4792550"/>
                <a:ext cx="32100" cy="318850"/>
              </a:xfrm>
              <a:custGeom>
                <a:avLst/>
                <a:gdLst/>
                <a:ahLst/>
                <a:cxnLst/>
                <a:rect l="l" t="t" r="r" b="b"/>
                <a:pathLst>
                  <a:path w="1284" h="12754" extrusionOk="0">
                    <a:moveTo>
                      <a:pt x="160" y="0"/>
                    </a:moveTo>
                    <a:cubicBezTo>
                      <a:pt x="72" y="0"/>
                      <a:pt x="0" y="171"/>
                      <a:pt x="0" y="383"/>
                    </a:cubicBezTo>
                    <a:lnTo>
                      <a:pt x="0" y="12659"/>
                    </a:lnTo>
                    <a:cubicBezTo>
                      <a:pt x="0" y="12730"/>
                      <a:pt x="8" y="12754"/>
                      <a:pt x="22" y="12754"/>
                    </a:cubicBezTo>
                    <a:cubicBezTo>
                      <a:pt x="50" y="12754"/>
                      <a:pt x="101" y="12659"/>
                      <a:pt x="160" y="12659"/>
                    </a:cubicBezTo>
                    <a:lnTo>
                      <a:pt x="1122" y="12659"/>
                    </a:lnTo>
                    <a:cubicBezTo>
                      <a:pt x="1182" y="12659"/>
                      <a:pt x="1234" y="12754"/>
                      <a:pt x="1262" y="12754"/>
                    </a:cubicBezTo>
                    <a:cubicBezTo>
                      <a:pt x="1275" y="12754"/>
                      <a:pt x="1283" y="12730"/>
                      <a:pt x="1283" y="12659"/>
                    </a:cubicBezTo>
                    <a:lnTo>
                      <a:pt x="1283" y="383"/>
                    </a:lnTo>
                    <a:cubicBezTo>
                      <a:pt x="1283" y="171"/>
                      <a:pt x="1212" y="0"/>
                      <a:pt x="11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23"/>
              <p:cNvSpPr/>
              <p:nvPr/>
            </p:nvSpPr>
            <p:spPr>
              <a:xfrm>
                <a:off x="6485350" y="4850325"/>
                <a:ext cx="27950" cy="261075"/>
              </a:xfrm>
              <a:custGeom>
                <a:avLst/>
                <a:gdLst/>
                <a:ahLst/>
                <a:cxnLst/>
                <a:rect l="l" t="t" r="r" b="b"/>
                <a:pathLst>
                  <a:path w="1118" h="10443" extrusionOk="0">
                    <a:moveTo>
                      <a:pt x="162" y="1"/>
                    </a:moveTo>
                    <a:cubicBezTo>
                      <a:pt x="72" y="1"/>
                      <a:pt x="1" y="173"/>
                      <a:pt x="1" y="384"/>
                    </a:cubicBezTo>
                    <a:lnTo>
                      <a:pt x="1" y="10348"/>
                    </a:lnTo>
                    <a:cubicBezTo>
                      <a:pt x="1" y="10419"/>
                      <a:pt x="9" y="10443"/>
                      <a:pt x="23" y="10443"/>
                    </a:cubicBezTo>
                    <a:cubicBezTo>
                      <a:pt x="51" y="10443"/>
                      <a:pt x="103" y="10348"/>
                      <a:pt x="162" y="10348"/>
                    </a:cubicBezTo>
                    <a:lnTo>
                      <a:pt x="958" y="10348"/>
                    </a:lnTo>
                    <a:cubicBezTo>
                      <a:pt x="1016" y="10348"/>
                      <a:pt x="1068" y="10443"/>
                      <a:pt x="1095" y="10443"/>
                    </a:cubicBezTo>
                    <a:cubicBezTo>
                      <a:pt x="1109" y="10443"/>
                      <a:pt x="1117" y="10419"/>
                      <a:pt x="1117" y="10348"/>
                    </a:cubicBezTo>
                    <a:lnTo>
                      <a:pt x="1117" y="384"/>
                    </a:lnTo>
                    <a:cubicBezTo>
                      <a:pt x="1117" y="173"/>
                      <a:pt x="1046" y="1"/>
                      <a:pt x="9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23"/>
              <p:cNvSpPr/>
              <p:nvPr/>
            </p:nvSpPr>
            <p:spPr>
              <a:xfrm>
                <a:off x="6534200" y="4666275"/>
                <a:ext cx="29275" cy="445125"/>
              </a:xfrm>
              <a:custGeom>
                <a:avLst/>
                <a:gdLst/>
                <a:ahLst/>
                <a:cxnLst/>
                <a:rect l="l" t="t" r="r" b="b"/>
                <a:pathLst>
                  <a:path w="1171" h="17805" extrusionOk="0">
                    <a:moveTo>
                      <a:pt x="160" y="0"/>
                    </a:moveTo>
                    <a:cubicBezTo>
                      <a:pt x="72" y="0"/>
                      <a:pt x="1" y="173"/>
                      <a:pt x="1" y="385"/>
                    </a:cubicBezTo>
                    <a:lnTo>
                      <a:pt x="1" y="17710"/>
                    </a:lnTo>
                    <a:cubicBezTo>
                      <a:pt x="1" y="17781"/>
                      <a:pt x="9" y="17805"/>
                      <a:pt x="23" y="17805"/>
                    </a:cubicBezTo>
                    <a:cubicBezTo>
                      <a:pt x="50" y="17805"/>
                      <a:pt x="102" y="17710"/>
                      <a:pt x="160" y="17710"/>
                    </a:cubicBezTo>
                    <a:lnTo>
                      <a:pt x="1011" y="17710"/>
                    </a:lnTo>
                    <a:cubicBezTo>
                      <a:pt x="1070" y="17710"/>
                      <a:pt x="1121" y="17805"/>
                      <a:pt x="1149" y="17805"/>
                    </a:cubicBezTo>
                    <a:cubicBezTo>
                      <a:pt x="1163" y="17805"/>
                      <a:pt x="1171" y="17781"/>
                      <a:pt x="1171" y="17710"/>
                    </a:cubicBezTo>
                    <a:lnTo>
                      <a:pt x="1171" y="385"/>
                    </a:lnTo>
                    <a:cubicBezTo>
                      <a:pt x="1171" y="173"/>
                      <a:pt x="1099" y="0"/>
                      <a:pt x="10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23"/>
              <p:cNvSpPr/>
              <p:nvPr/>
            </p:nvSpPr>
            <p:spPr>
              <a:xfrm>
                <a:off x="6585050" y="4894150"/>
                <a:ext cx="26600" cy="217250"/>
              </a:xfrm>
              <a:custGeom>
                <a:avLst/>
                <a:gdLst/>
                <a:ahLst/>
                <a:cxnLst/>
                <a:rect l="l" t="t" r="r" b="b"/>
                <a:pathLst>
                  <a:path w="1064" h="8690" extrusionOk="0">
                    <a:moveTo>
                      <a:pt x="162" y="1"/>
                    </a:moveTo>
                    <a:cubicBezTo>
                      <a:pt x="74" y="1"/>
                      <a:pt x="0" y="173"/>
                      <a:pt x="0" y="384"/>
                    </a:cubicBezTo>
                    <a:lnTo>
                      <a:pt x="0" y="8595"/>
                    </a:lnTo>
                    <a:cubicBezTo>
                      <a:pt x="0" y="8666"/>
                      <a:pt x="8" y="8690"/>
                      <a:pt x="22" y="8690"/>
                    </a:cubicBezTo>
                    <a:cubicBezTo>
                      <a:pt x="51" y="8690"/>
                      <a:pt x="103" y="8595"/>
                      <a:pt x="162" y="8595"/>
                    </a:cubicBezTo>
                    <a:lnTo>
                      <a:pt x="902" y="8595"/>
                    </a:lnTo>
                    <a:cubicBezTo>
                      <a:pt x="962" y="8595"/>
                      <a:pt x="1014" y="8690"/>
                      <a:pt x="1042" y="8690"/>
                    </a:cubicBezTo>
                    <a:cubicBezTo>
                      <a:pt x="1056" y="8690"/>
                      <a:pt x="1064" y="8666"/>
                      <a:pt x="1064" y="8595"/>
                    </a:cubicBezTo>
                    <a:lnTo>
                      <a:pt x="1064" y="384"/>
                    </a:lnTo>
                    <a:cubicBezTo>
                      <a:pt x="1064" y="173"/>
                      <a:pt x="992" y="1"/>
                      <a:pt x="9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23"/>
              <p:cNvSpPr/>
              <p:nvPr/>
            </p:nvSpPr>
            <p:spPr>
              <a:xfrm>
                <a:off x="6633225" y="4887650"/>
                <a:ext cx="29300" cy="223750"/>
              </a:xfrm>
              <a:custGeom>
                <a:avLst/>
                <a:gdLst/>
                <a:ahLst/>
                <a:cxnLst/>
                <a:rect l="l" t="t" r="r" b="b"/>
                <a:pathLst>
                  <a:path w="1172" h="8950" extrusionOk="0">
                    <a:moveTo>
                      <a:pt x="160" y="0"/>
                    </a:moveTo>
                    <a:cubicBezTo>
                      <a:pt x="72" y="0"/>
                      <a:pt x="0" y="173"/>
                      <a:pt x="0" y="383"/>
                    </a:cubicBezTo>
                    <a:lnTo>
                      <a:pt x="0" y="8855"/>
                    </a:lnTo>
                    <a:cubicBezTo>
                      <a:pt x="0" y="8926"/>
                      <a:pt x="8" y="8950"/>
                      <a:pt x="22" y="8950"/>
                    </a:cubicBezTo>
                    <a:cubicBezTo>
                      <a:pt x="50" y="8950"/>
                      <a:pt x="101" y="8855"/>
                      <a:pt x="160" y="8855"/>
                    </a:cubicBezTo>
                    <a:lnTo>
                      <a:pt x="1010" y="8855"/>
                    </a:lnTo>
                    <a:cubicBezTo>
                      <a:pt x="1069" y="8855"/>
                      <a:pt x="1121" y="8950"/>
                      <a:pt x="1149" y="8950"/>
                    </a:cubicBezTo>
                    <a:cubicBezTo>
                      <a:pt x="1163" y="8950"/>
                      <a:pt x="1172" y="8926"/>
                      <a:pt x="1172" y="8855"/>
                    </a:cubicBezTo>
                    <a:lnTo>
                      <a:pt x="1172" y="383"/>
                    </a:lnTo>
                    <a:cubicBezTo>
                      <a:pt x="1172" y="173"/>
                      <a:pt x="1098" y="0"/>
                      <a:pt x="10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23"/>
              <p:cNvSpPr/>
              <p:nvPr/>
            </p:nvSpPr>
            <p:spPr>
              <a:xfrm>
                <a:off x="6683350" y="5004850"/>
                <a:ext cx="28000" cy="106550"/>
              </a:xfrm>
              <a:custGeom>
                <a:avLst/>
                <a:gdLst/>
                <a:ahLst/>
                <a:cxnLst/>
                <a:rect l="l" t="t" r="r" b="b"/>
                <a:pathLst>
                  <a:path w="1120" h="4262" extrusionOk="0">
                    <a:moveTo>
                      <a:pt x="162" y="0"/>
                    </a:moveTo>
                    <a:cubicBezTo>
                      <a:pt x="74" y="0"/>
                      <a:pt x="1" y="172"/>
                      <a:pt x="1" y="385"/>
                    </a:cubicBezTo>
                    <a:lnTo>
                      <a:pt x="1" y="4167"/>
                    </a:lnTo>
                    <a:cubicBezTo>
                      <a:pt x="1" y="4238"/>
                      <a:pt x="9" y="4262"/>
                      <a:pt x="23" y="4262"/>
                    </a:cubicBezTo>
                    <a:cubicBezTo>
                      <a:pt x="51" y="4262"/>
                      <a:pt x="103" y="4167"/>
                      <a:pt x="162" y="4167"/>
                    </a:cubicBezTo>
                    <a:lnTo>
                      <a:pt x="958" y="4167"/>
                    </a:lnTo>
                    <a:cubicBezTo>
                      <a:pt x="1016" y="4167"/>
                      <a:pt x="1069" y="4262"/>
                      <a:pt x="1097" y="4262"/>
                    </a:cubicBezTo>
                    <a:cubicBezTo>
                      <a:pt x="1111" y="4262"/>
                      <a:pt x="1119" y="4238"/>
                      <a:pt x="1119" y="4167"/>
                    </a:cubicBezTo>
                    <a:lnTo>
                      <a:pt x="1119" y="385"/>
                    </a:lnTo>
                    <a:cubicBezTo>
                      <a:pt x="1119" y="172"/>
                      <a:pt x="1046" y="0"/>
                      <a:pt x="9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23"/>
              <p:cNvSpPr/>
              <p:nvPr/>
            </p:nvSpPr>
            <p:spPr>
              <a:xfrm>
                <a:off x="6733900" y="4861600"/>
                <a:ext cx="25925" cy="249800"/>
              </a:xfrm>
              <a:custGeom>
                <a:avLst/>
                <a:gdLst/>
                <a:ahLst/>
                <a:cxnLst/>
                <a:rect l="l" t="t" r="r" b="b"/>
                <a:pathLst>
                  <a:path w="1037" h="9992" extrusionOk="0">
                    <a:moveTo>
                      <a:pt x="162" y="1"/>
                    </a:moveTo>
                    <a:cubicBezTo>
                      <a:pt x="72" y="1"/>
                      <a:pt x="1" y="173"/>
                      <a:pt x="1" y="384"/>
                    </a:cubicBezTo>
                    <a:lnTo>
                      <a:pt x="1" y="9897"/>
                    </a:lnTo>
                    <a:cubicBezTo>
                      <a:pt x="1" y="9968"/>
                      <a:pt x="9" y="9992"/>
                      <a:pt x="23" y="9992"/>
                    </a:cubicBezTo>
                    <a:cubicBezTo>
                      <a:pt x="51" y="9992"/>
                      <a:pt x="102" y="9897"/>
                      <a:pt x="162" y="9897"/>
                    </a:cubicBezTo>
                    <a:lnTo>
                      <a:pt x="875" y="9897"/>
                    </a:lnTo>
                    <a:cubicBezTo>
                      <a:pt x="935" y="9897"/>
                      <a:pt x="987" y="9992"/>
                      <a:pt x="1015" y="9992"/>
                    </a:cubicBezTo>
                    <a:cubicBezTo>
                      <a:pt x="1029" y="9992"/>
                      <a:pt x="1037" y="9968"/>
                      <a:pt x="1037" y="9897"/>
                    </a:cubicBezTo>
                    <a:lnTo>
                      <a:pt x="1037" y="384"/>
                    </a:lnTo>
                    <a:cubicBezTo>
                      <a:pt x="1037" y="173"/>
                      <a:pt x="965" y="1"/>
                      <a:pt x="8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23"/>
              <p:cNvSpPr/>
              <p:nvPr/>
            </p:nvSpPr>
            <p:spPr>
              <a:xfrm>
                <a:off x="5493200" y="4792550"/>
                <a:ext cx="32100" cy="318850"/>
              </a:xfrm>
              <a:custGeom>
                <a:avLst/>
                <a:gdLst/>
                <a:ahLst/>
                <a:cxnLst/>
                <a:rect l="l" t="t" r="r" b="b"/>
                <a:pathLst>
                  <a:path w="1284" h="12754" extrusionOk="0">
                    <a:moveTo>
                      <a:pt x="160" y="0"/>
                    </a:moveTo>
                    <a:cubicBezTo>
                      <a:pt x="72" y="0"/>
                      <a:pt x="0" y="171"/>
                      <a:pt x="0" y="383"/>
                    </a:cubicBezTo>
                    <a:lnTo>
                      <a:pt x="0" y="12659"/>
                    </a:lnTo>
                    <a:cubicBezTo>
                      <a:pt x="0" y="12730"/>
                      <a:pt x="8" y="12754"/>
                      <a:pt x="22" y="12754"/>
                    </a:cubicBezTo>
                    <a:cubicBezTo>
                      <a:pt x="50" y="12754"/>
                      <a:pt x="101" y="12659"/>
                      <a:pt x="160" y="12659"/>
                    </a:cubicBezTo>
                    <a:lnTo>
                      <a:pt x="1122" y="12659"/>
                    </a:lnTo>
                    <a:cubicBezTo>
                      <a:pt x="1181" y="12659"/>
                      <a:pt x="1233" y="12754"/>
                      <a:pt x="1261" y="12754"/>
                    </a:cubicBezTo>
                    <a:cubicBezTo>
                      <a:pt x="1275" y="12754"/>
                      <a:pt x="1283" y="12730"/>
                      <a:pt x="1283" y="12659"/>
                    </a:cubicBezTo>
                    <a:lnTo>
                      <a:pt x="1283" y="383"/>
                    </a:lnTo>
                    <a:cubicBezTo>
                      <a:pt x="1283" y="171"/>
                      <a:pt x="1210" y="0"/>
                      <a:pt x="11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23"/>
              <p:cNvSpPr/>
              <p:nvPr/>
            </p:nvSpPr>
            <p:spPr>
              <a:xfrm>
                <a:off x="5546125" y="4934900"/>
                <a:ext cx="25225" cy="176525"/>
              </a:xfrm>
              <a:custGeom>
                <a:avLst/>
                <a:gdLst/>
                <a:ahLst/>
                <a:cxnLst/>
                <a:rect l="l" t="t" r="r" b="b"/>
                <a:pathLst>
                  <a:path w="1009" h="7061" extrusionOk="0">
                    <a:moveTo>
                      <a:pt x="160" y="0"/>
                    </a:moveTo>
                    <a:cubicBezTo>
                      <a:pt x="72" y="0"/>
                      <a:pt x="1" y="171"/>
                      <a:pt x="1" y="384"/>
                    </a:cubicBezTo>
                    <a:lnTo>
                      <a:pt x="1" y="6967"/>
                    </a:lnTo>
                    <a:cubicBezTo>
                      <a:pt x="1" y="7037"/>
                      <a:pt x="9" y="7061"/>
                      <a:pt x="22" y="7061"/>
                    </a:cubicBezTo>
                    <a:cubicBezTo>
                      <a:pt x="50" y="7061"/>
                      <a:pt x="101" y="6967"/>
                      <a:pt x="160" y="6967"/>
                    </a:cubicBezTo>
                    <a:lnTo>
                      <a:pt x="848" y="6967"/>
                    </a:lnTo>
                    <a:cubicBezTo>
                      <a:pt x="907" y="6967"/>
                      <a:pt x="959" y="7061"/>
                      <a:pt x="987" y="7061"/>
                    </a:cubicBezTo>
                    <a:cubicBezTo>
                      <a:pt x="1001" y="7061"/>
                      <a:pt x="1009" y="7037"/>
                      <a:pt x="1009" y="6967"/>
                    </a:cubicBezTo>
                    <a:lnTo>
                      <a:pt x="1009" y="384"/>
                    </a:lnTo>
                    <a:cubicBezTo>
                      <a:pt x="1009" y="171"/>
                      <a:pt x="936"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23"/>
              <p:cNvSpPr/>
              <p:nvPr/>
            </p:nvSpPr>
            <p:spPr>
              <a:xfrm>
                <a:off x="5596625" y="4990225"/>
                <a:ext cx="23175" cy="121175"/>
              </a:xfrm>
              <a:custGeom>
                <a:avLst/>
                <a:gdLst/>
                <a:ahLst/>
                <a:cxnLst/>
                <a:rect l="l" t="t" r="r" b="b"/>
                <a:pathLst>
                  <a:path w="927" h="4847" extrusionOk="0">
                    <a:moveTo>
                      <a:pt x="160" y="0"/>
                    </a:moveTo>
                    <a:cubicBezTo>
                      <a:pt x="72" y="0"/>
                      <a:pt x="1" y="171"/>
                      <a:pt x="1" y="383"/>
                    </a:cubicBezTo>
                    <a:lnTo>
                      <a:pt x="1" y="4752"/>
                    </a:lnTo>
                    <a:cubicBezTo>
                      <a:pt x="1" y="4823"/>
                      <a:pt x="9" y="4847"/>
                      <a:pt x="23" y="4847"/>
                    </a:cubicBezTo>
                    <a:cubicBezTo>
                      <a:pt x="50" y="4847"/>
                      <a:pt x="102" y="4752"/>
                      <a:pt x="160" y="4752"/>
                    </a:cubicBezTo>
                    <a:lnTo>
                      <a:pt x="767" y="4752"/>
                    </a:lnTo>
                    <a:cubicBezTo>
                      <a:pt x="826" y="4752"/>
                      <a:pt x="877" y="4847"/>
                      <a:pt x="905" y="4847"/>
                    </a:cubicBezTo>
                    <a:cubicBezTo>
                      <a:pt x="919" y="4847"/>
                      <a:pt x="927" y="4823"/>
                      <a:pt x="927" y="4752"/>
                    </a:cubicBezTo>
                    <a:lnTo>
                      <a:pt x="927" y="383"/>
                    </a:lnTo>
                    <a:cubicBezTo>
                      <a:pt x="927" y="171"/>
                      <a:pt x="855" y="0"/>
                      <a:pt x="7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23"/>
              <p:cNvSpPr/>
              <p:nvPr/>
            </p:nvSpPr>
            <p:spPr>
              <a:xfrm>
                <a:off x="5645125" y="4849100"/>
                <a:ext cx="25225" cy="262300"/>
              </a:xfrm>
              <a:custGeom>
                <a:avLst/>
                <a:gdLst/>
                <a:ahLst/>
                <a:cxnLst/>
                <a:rect l="l" t="t" r="r" b="b"/>
                <a:pathLst>
                  <a:path w="1009" h="10492" extrusionOk="0">
                    <a:moveTo>
                      <a:pt x="160" y="0"/>
                    </a:moveTo>
                    <a:cubicBezTo>
                      <a:pt x="72" y="0"/>
                      <a:pt x="1" y="171"/>
                      <a:pt x="1" y="384"/>
                    </a:cubicBezTo>
                    <a:lnTo>
                      <a:pt x="1" y="10397"/>
                    </a:lnTo>
                    <a:cubicBezTo>
                      <a:pt x="1" y="10468"/>
                      <a:pt x="9" y="10492"/>
                      <a:pt x="22" y="10492"/>
                    </a:cubicBezTo>
                    <a:cubicBezTo>
                      <a:pt x="50" y="10492"/>
                      <a:pt x="101" y="10397"/>
                      <a:pt x="160" y="10397"/>
                    </a:cubicBezTo>
                    <a:lnTo>
                      <a:pt x="848" y="10397"/>
                    </a:lnTo>
                    <a:cubicBezTo>
                      <a:pt x="906" y="10397"/>
                      <a:pt x="958" y="10492"/>
                      <a:pt x="987" y="10492"/>
                    </a:cubicBezTo>
                    <a:cubicBezTo>
                      <a:pt x="1001" y="10492"/>
                      <a:pt x="1009" y="10468"/>
                      <a:pt x="1009" y="10397"/>
                    </a:cubicBezTo>
                    <a:lnTo>
                      <a:pt x="1009" y="384"/>
                    </a:lnTo>
                    <a:cubicBezTo>
                      <a:pt x="1009" y="171"/>
                      <a:pt x="936"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23"/>
              <p:cNvSpPr/>
              <p:nvPr/>
            </p:nvSpPr>
            <p:spPr>
              <a:xfrm>
                <a:off x="5694575" y="4951175"/>
                <a:ext cx="25250" cy="160225"/>
              </a:xfrm>
              <a:custGeom>
                <a:avLst/>
                <a:gdLst/>
                <a:ahLst/>
                <a:cxnLst/>
                <a:rect l="l" t="t" r="r" b="b"/>
                <a:pathLst>
                  <a:path w="1010" h="6409" extrusionOk="0">
                    <a:moveTo>
                      <a:pt x="162" y="0"/>
                    </a:moveTo>
                    <a:cubicBezTo>
                      <a:pt x="74" y="0"/>
                      <a:pt x="1" y="171"/>
                      <a:pt x="1" y="383"/>
                    </a:cubicBezTo>
                    <a:lnTo>
                      <a:pt x="1" y="6314"/>
                    </a:lnTo>
                    <a:cubicBezTo>
                      <a:pt x="1" y="6385"/>
                      <a:pt x="9" y="6409"/>
                      <a:pt x="23" y="6409"/>
                    </a:cubicBezTo>
                    <a:cubicBezTo>
                      <a:pt x="51" y="6409"/>
                      <a:pt x="103" y="6314"/>
                      <a:pt x="162" y="6314"/>
                    </a:cubicBezTo>
                    <a:lnTo>
                      <a:pt x="850" y="6314"/>
                    </a:lnTo>
                    <a:cubicBezTo>
                      <a:pt x="908" y="6314"/>
                      <a:pt x="960" y="6409"/>
                      <a:pt x="987" y="6409"/>
                    </a:cubicBezTo>
                    <a:cubicBezTo>
                      <a:pt x="1001" y="6409"/>
                      <a:pt x="1009" y="6385"/>
                      <a:pt x="1009" y="6314"/>
                    </a:cubicBezTo>
                    <a:lnTo>
                      <a:pt x="1009" y="383"/>
                    </a:lnTo>
                    <a:cubicBezTo>
                      <a:pt x="1009" y="171"/>
                      <a:pt x="938" y="0"/>
                      <a:pt x="8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23"/>
              <p:cNvSpPr/>
              <p:nvPr/>
            </p:nvSpPr>
            <p:spPr>
              <a:xfrm>
                <a:off x="5744125" y="4972300"/>
                <a:ext cx="25225" cy="139100"/>
              </a:xfrm>
              <a:custGeom>
                <a:avLst/>
                <a:gdLst/>
                <a:ahLst/>
                <a:cxnLst/>
                <a:rect l="l" t="t" r="r" b="b"/>
                <a:pathLst>
                  <a:path w="1009" h="5564" extrusionOk="0">
                    <a:moveTo>
                      <a:pt x="160" y="0"/>
                    </a:moveTo>
                    <a:cubicBezTo>
                      <a:pt x="72" y="0"/>
                      <a:pt x="1" y="173"/>
                      <a:pt x="1" y="384"/>
                    </a:cubicBezTo>
                    <a:lnTo>
                      <a:pt x="1" y="5469"/>
                    </a:lnTo>
                    <a:cubicBezTo>
                      <a:pt x="1" y="5540"/>
                      <a:pt x="9" y="5564"/>
                      <a:pt x="22" y="5564"/>
                    </a:cubicBezTo>
                    <a:cubicBezTo>
                      <a:pt x="50" y="5564"/>
                      <a:pt x="101" y="5469"/>
                      <a:pt x="160" y="5469"/>
                    </a:cubicBezTo>
                    <a:lnTo>
                      <a:pt x="848" y="5469"/>
                    </a:lnTo>
                    <a:cubicBezTo>
                      <a:pt x="906" y="5469"/>
                      <a:pt x="958" y="5564"/>
                      <a:pt x="987" y="5564"/>
                    </a:cubicBezTo>
                    <a:cubicBezTo>
                      <a:pt x="1001" y="5564"/>
                      <a:pt x="1009" y="5540"/>
                      <a:pt x="1009" y="5469"/>
                    </a:cubicBezTo>
                    <a:lnTo>
                      <a:pt x="1009" y="384"/>
                    </a:lnTo>
                    <a:cubicBezTo>
                      <a:pt x="1009" y="173"/>
                      <a:pt x="937"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23"/>
              <p:cNvSpPr/>
              <p:nvPr/>
            </p:nvSpPr>
            <p:spPr>
              <a:xfrm>
                <a:off x="5793300" y="4880300"/>
                <a:ext cx="25875" cy="231100"/>
              </a:xfrm>
              <a:custGeom>
                <a:avLst/>
                <a:gdLst/>
                <a:ahLst/>
                <a:cxnLst/>
                <a:rect l="l" t="t" r="r" b="b"/>
                <a:pathLst>
                  <a:path w="1035" h="9244" extrusionOk="0">
                    <a:moveTo>
                      <a:pt x="160" y="1"/>
                    </a:moveTo>
                    <a:cubicBezTo>
                      <a:pt x="72" y="1"/>
                      <a:pt x="1" y="173"/>
                      <a:pt x="1" y="386"/>
                    </a:cubicBezTo>
                    <a:lnTo>
                      <a:pt x="1" y="9149"/>
                    </a:lnTo>
                    <a:cubicBezTo>
                      <a:pt x="1" y="9220"/>
                      <a:pt x="9" y="9244"/>
                      <a:pt x="23" y="9244"/>
                    </a:cubicBezTo>
                    <a:cubicBezTo>
                      <a:pt x="50" y="9244"/>
                      <a:pt x="102" y="9149"/>
                      <a:pt x="160" y="9149"/>
                    </a:cubicBezTo>
                    <a:lnTo>
                      <a:pt x="875" y="9149"/>
                    </a:lnTo>
                    <a:cubicBezTo>
                      <a:pt x="934" y="9149"/>
                      <a:pt x="985" y="9244"/>
                      <a:pt x="1013" y="9244"/>
                    </a:cubicBezTo>
                    <a:cubicBezTo>
                      <a:pt x="1027" y="9244"/>
                      <a:pt x="1035" y="9220"/>
                      <a:pt x="1035" y="9149"/>
                    </a:cubicBezTo>
                    <a:lnTo>
                      <a:pt x="1035" y="386"/>
                    </a:lnTo>
                    <a:cubicBezTo>
                      <a:pt x="1035" y="173"/>
                      <a:pt x="963" y="1"/>
                      <a:pt x="8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23"/>
              <p:cNvSpPr/>
              <p:nvPr/>
            </p:nvSpPr>
            <p:spPr>
              <a:xfrm>
                <a:off x="5841800" y="4850325"/>
                <a:ext cx="27950" cy="261075"/>
              </a:xfrm>
              <a:custGeom>
                <a:avLst/>
                <a:gdLst/>
                <a:ahLst/>
                <a:cxnLst/>
                <a:rect l="l" t="t" r="r" b="b"/>
                <a:pathLst>
                  <a:path w="1118" h="10443" extrusionOk="0">
                    <a:moveTo>
                      <a:pt x="162" y="1"/>
                    </a:moveTo>
                    <a:cubicBezTo>
                      <a:pt x="72" y="1"/>
                      <a:pt x="1" y="173"/>
                      <a:pt x="1" y="384"/>
                    </a:cubicBezTo>
                    <a:lnTo>
                      <a:pt x="1" y="10348"/>
                    </a:lnTo>
                    <a:cubicBezTo>
                      <a:pt x="1" y="10419"/>
                      <a:pt x="8" y="10443"/>
                      <a:pt x="22" y="10443"/>
                    </a:cubicBezTo>
                    <a:cubicBezTo>
                      <a:pt x="50" y="10443"/>
                      <a:pt x="102" y="10348"/>
                      <a:pt x="162" y="10348"/>
                    </a:cubicBezTo>
                    <a:lnTo>
                      <a:pt x="956" y="10348"/>
                    </a:lnTo>
                    <a:cubicBezTo>
                      <a:pt x="1016" y="10348"/>
                      <a:pt x="1067" y="10443"/>
                      <a:pt x="1095" y="10443"/>
                    </a:cubicBezTo>
                    <a:cubicBezTo>
                      <a:pt x="1109" y="10443"/>
                      <a:pt x="1117" y="10419"/>
                      <a:pt x="1117" y="10348"/>
                    </a:cubicBezTo>
                    <a:lnTo>
                      <a:pt x="1117" y="384"/>
                    </a:lnTo>
                    <a:cubicBezTo>
                      <a:pt x="1117" y="173"/>
                      <a:pt x="1046" y="1"/>
                      <a:pt x="9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23"/>
              <p:cNvSpPr/>
              <p:nvPr/>
            </p:nvSpPr>
            <p:spPr>
              <a:xfrm>
                <a:off x="5890625" y="4666275"/>
                <a:ext cx="29300" cy="445125"/>
              </a:xfrm>
              <a:custGeom>
                <a:avLst/>
                <a:gdLst/>
                <a:ahLst/>
                <a:cxnLst/>
                <a:rect l="l" t="t" r="r" b="b"/>
                <a:pathLst>
                  <a:path w="1172" h="17805" extrusionOk="0">
                    <a:moveTo>
                      <a:pt x="161" y="0"/>
                    </a:moveTo>
                    <a:cubicBezTo>
                      <a:pt x="72" y="0"/>
                      <a:pt x="0" y="173"/>
                      <a:pt x="0" y="385"/>
                    </a:cubicBezTo>
                    <a:lnTo>
                      <a:pt x="0" y="17710"/>
                    </a:lnTo>
                    <a:cubicBezTo>
                      <a:pt x="0" y="17781"/>
                      <a:pt x="8" y="17805"/>
                      <a:pt x="22" y="17805"/>
                    </a:cubicBezTo>
                    <a:cubicBezTo>
                      <a:pt x="50" y="17805"/>
                      <a:pt x="101" y="17710"/>
                      <a:pt x="161" y="17710"/>
                    </a:cubicBezTo>
                    <a:lnTo>
                      <a:pt x="1010" y="17710"/>
                    </a:lnTo>
                    <a:cubicBezTo>
                      <a:pt x="1070" y="17710"/>
                      <a:pt x="1122" y="17805"/>
                      <a:pt x="1150" y="17805"/>
                    </a:cubicBezTo>
                    <a:cubicBezTo>
                      <a:pt x="1164" y="17805"/>
                      <a:pt x="1172" y="17781"/>
                      <a:pt x="1172" y="17710"/>
                    </a:cubicBezTo>
                    <a:lnTo>
                      <a:pt x="1172" y="385"/>
                    </a:lnTo>
                    <a:cubicBezTo>
                      <a:pt x="1172" y="173"/>
                      <a:pt x="1100" y="0"/>
                      <a:pt x="10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23"/>
              <p:cNvSpPr/>
              <p:nvPr/>
            </p:nvSpPr>
            <p:spPr>
              <a:xfrm>
                <a:off x="5941500" y="4894150"/>
                <a:ext cx="26550" cy="217250"/>
              </a:xfrm>
              <a:custGeom>
                <a:avLst/>
                <a:gdLst/>
                <a:ahLst/>
                <a:cxnLst/>
                <a:rect l="l" t="t" r="r" b="b"/>
                <a:pathLst>
                  <a:path w="1062" h="8690" extrusionOk="0">
                    <a:moveTo>
                      <a:pt x="160" y="1"/>
                    </a:moveTo>
                    <a:cubicBezTo>
                      <a:pt x="72" y="1"/>
                      <a:pt x="0" y="173"/>
                      <a:pt x="0" y="384"/>
                    </a:cubicBezTo>
                    <a:lnTo>
                      <a:pt x="0" y="8595"/>
                    </a:lnTo>
                    <a:cubicBezTo>
                      <a:pt x="0" y="8666"/>
                      <a:pt x="8" y="8690"/>
                      <a:pt x="22" y="8690"/>
                    </a:cubicBezTo>
                    <a:cubicBezTo>
                      <a:pt x="50" y="8690"/>
                      <a:pt x="101" y="8595"/>
                      <a:pt x="160" y="8595"/>
                    </a:cubicBezTo>
                    <a:lnTo>
                      <a:pt x="902" y="8595"/>
                    </a:lnTo>
                    <a:cubicBezTo>
                      <a:pt x="961" y="8595"/>
                      <a:pt x="1012" y="8690"/>
                      <a:pt x="1040" y="8690"/>
                    </a:cubicBezTo>
                    <a:cubicBezTo>
                      <a:pt x="1054" y="8690"/>
                      <a:pt x="1062" y="8666"/>
                      <a:pt x="1062" y="8595"/>
                    </a:cubicBezTo>
                    <a:lnTo>
                      <a:pt x="1062" y="384"/>
                    </a:lnTo>
                    <a:cubicBezTo>
                      <a:pt x="1062" y="173"/>
                      <a:pt x="990" y="1"/>
                      <a:pt x="9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23"/>
              <p:cNvSpPr/>
              <p:nvPr/>
            </p:nvSpPr>
            <p:spPr>
              <a:xfrm>
                <a:off x="5989625" y="4887650"/>
                <a:ext cx="29300" cy="223750"/>
              </a:xfrm>
              <a:custGeom>
                <a:avLst/>
                <a:gdLst/>
                <a:ahLst/>
                <a:cxnLst/>
                <a:rect l="l" t="t" r="r" b="b"/>
                <a:pathLst>
                  <a:path w="1172" h="8950" extrusionOk="0">
                    <a:moveTo>
                      <a:pt x="161" y="0"/>
                    </a:moveTo>
                    <a:cubicBezTo>
                      <a:pt x="72" y="0"/>
                      <a:pt x="0" y="173"/>
                      <a:pt x="0" y="383"/>
                    </a:cubicBezTo>
                    <a:lnTo>
                      <a:pt x="0" y="8855"/>
                    </a:lnTo>
                    <a:cubicBezTo>
                      <a:pt x="0" y="8926"/>
                      <a:pt x="8" y="8950"/>
                      <a:pt x="22" y="8950"/>
                    </a:cubicBezTo>
                    <a:cubicBezTo>
                      <a:pt x="50" y="8950"/>
                      <a:pt x="102" y="8855"/>
                      <a:pt x="161" y="8855"/>
                    </a:cubicBezTo>
                    <a:lnTo>
                      <a:pt x="1012" y="8855"/>
                    </a:lnTo>
                    <a:cubicBezTo>
                      <a:pt x="1071" y="8855"/>
                      <a:pt x="1122" y="8950"/>
                      <a:pt x="1150" y="8950"/>
                    </a:cubicBezTo>
                    <a:cubicBezTo>
                      <a:pt x="1164" y="8950"/>
                      <a:pt x="1172" y="8926"/>
                      <a:pt x="1172" y="8855"/>
                    </a:cubicBezTo>
                    <a:lnTo>
                      <a:pt x="1172" y="383"/>
                    </a:lnTo>
                    <a:cubicBezTo>
                      <a:pt x="1172" y="173"/>
                      <a:pt x="1100" y="0"/>
                      <a:pt x="10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23"/>
              <p:cNvSpPr/>
              <p:nvPr/>
            </p:nvSpPr>
            <p:spPr>
              <a:xfrm>
                <a:off x="6039800" y="5004850"/>
                <a:ext cx="27950" cy="106550"/>
              </a:xfrm>
              <a:custGeom>
                <a:avLst/>
                <a:gdLst/>
                <a:ahLst/>
                <a:cxnLst/>
                <a:rect l="l" t="t" r="r" b="b"/>
                <a:pathLst>
                  <a:path w="1118" h="4262" extrusionOk="0">
                    <a:moveTo>
                      <a:pt x="160" y="0"/>
                    </a:moveTo>
                    <a:cubicBezTo>
                      <a:pt x="72" y="0"/>
                      <a:pt x="1" y="172"/>
                      <a:pt x="1" y="385"/>
                    </a:cubicBezTo>
                    <a:lnTo>
                      <a:pt x="1" y="4167"/>
                    </a:lnTo>
                    <a:cubicBezTo>
                      <a:pt x="1" y="4238"/>
                      <a:pt x="9" y="4262"/>
                      <a:pt x="22" y="4262"/>
                    </a:cubicBezTo>
                    <a:cubicBezTo>
                      <a:pt x="50" y="4262"/>
                      <a:pt x="101" y="4167"/>
                      <a:pt x="160" y="4167"/>
                    </a:cubicBezTo>
                    <a:lnTo>
                      <a:pt x="958" y="4167"/>
                    </a:lnTo>
                    <a:cubicBezTo>
                      <a:pt x="1016" y="4167"/>
                      <a:pt x="1068" y="4262"/>
                      <a:pt x="1095" y="4262"/>
                    </a:cubicBezTo>
                    <a:cubicBezTo>
                      <a:pt x="1109" y="4262"/>
                      <a:pt x="1117" y="4238"/>
                      <a:pt x="1117" y="4167"/>
                    </a:cubicBezTo>
                    <a:lnTo>
                      <a:pt x="1117" y="385"/>
                    </a:lnTo>
                    <a:cubicBezTo>
                      <a:pt x="1117" y="172"/>
                      <a:pt x="1046" y="0"/>
                      <a:pt x="9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23"/>
              <p:cNvSpPr/>
              <p:nvPr/>
            </p:nvSpPr>
            <p:spPr>
              <a:xfrm>
                <a:off x="6090300" y="4861600"/>
                <a:ext cx="25925" cy="249800"/>
              </a:xfrm>
              <a:custGeom>
                <a:avLst/>
                <a:gdLst/>
                <a:ahLst/>
                <a:cxnLst/>
                <a:rect l="l" t="t" r="r" b="b"/>
                <a:pathLst>
                  <a:path w="1037" h="9992" extrusionOk="0">
                    <a:moveTo>
                      <a:pt x="162" y="1"/>
                    </a:moveTo>
                    <a:cubicBezTo>
                      <a:pt x="74" y="1"/>
                      <a:pt x="1" y="173"/>
                      <a:pt x="1" y="384"/>
                    </a:cubicBezTo>
                    <a:lnTo>
                      <a:pt x="1" y="9897"/>
                    </a:lnTo>
                    <a:cubicBezTo>
                      <a:pt x="1" y="9968"/>
                      <a:pt x="9" y="9992"/>
                      <a:pt x="23" y="9992"/>
                    </a:cubicBezTo>
                    <a:cubicBezTo>
                      <a:pt x="51" y="9992"/>
                      <a:pt x="102" y="9897"/>
                      <a:pt x="162" y="9897"/>
                    </a:cubicBezTo>
                    <a:lnTo>
                      <a:pt x="877" y="9897"/>
                    </a:lnTo>
                    <a:cubicBezTo>
                      <a:pt x="936" y="9897"/>
                      <a:pt x="987" y="9992"/>
                      <a:pt x="1015" y="9992"/>
                    </a:cubicBezTo>
                    <a:cubicBezTo>
                      <a:pt x="1029" y="9992"/>
                      <a:pt x="1037" y="9968"/>
                      <a:pt x="1037" y="9897"/>
                    </a:cubicBezTo>
                    <a:lnTo>
                      <a:pt x="1037" y="384"/>
                    </a:lnTo>
                    <a:cubicBezTo>
                      <a:pt x="1037" y="173"/>
                      <a:pt x="965" y="1"/>
                      <a:pt x="8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23"/>
              <p:cNvSpPr/>
              <p:nvPr/>
            </p:nvSpPr>
            <p:spPr>
              <a:xfrm>
                <a:off x="5396250" y="5004850"/>
                <a:ext cx="27950" cy="106550"/>
              </a:xfrm>
              <a:custGeom>
                <a:avLst/>
                <a:gdLst/>
                <a:ahLst/>
                <a:cxnLst/>
                <a:rect l="l" t="t" r="r" b="b"/>
                <a:pathLst>
                  <a:path w="1118" h="4262" extrusionOk="0">
                    <a:moveTo>
                      <a:pt x="162" y="0"/>
                    </a:moveTo>
                    <a:cubicBezTo>
                      <a:pt x="74" y="0"/>
                      <a:pt x="1" y="172"/>
                      <a:pt x="1" y="385"/>
                    </a:cubicBezTo>
                    <a:lnTo>
                      <a:pt x="1" y="4167"/>
                    </a:lnTo>
                    <a:cubicBezTo>
                      <a:pt x="1" y="4238"/>
                      <a:pt x="9" y="4262"/>
                      <a:pt x="23" y="4262"/>
                    </a:cubicBezTo>
                    <a:cubicBezTo>
                      <a:pt x="51" y="4262"/>
                      <a:pt x="103" y="4167"/>
                      <a:pt x="162" y="4167"/>
                    </a:cubicBezTo>
                    <a:lnTo>
                      <a:pt x="958" y="4167"/>
                    </a:lnTo>
                    <a:cubicBezTo>
                      <a:pt x="1016" y="4167"/>
                      <a:pt x="1068" y="4262"/>
                      <a:pt x="1095" y="4262"/>
                    </a:cubicBezTo>
                    <a:cubicBezTo>
                      <a:pt x="1109" y="4262"/>
                      <a:pt x="1117" y="4238"/>
                      <a:pt x="1117" y="4167"/>
                    </a:cubicBezTo>
                    <a:lnTo>
                      <a:pt x="1117" y="385"/>
                    </a:lnTo>
                    <a:cubicBezTo>
                      <a:pt x="1117" y="172"/>
                      <a:pt x="1046" y="0"/>
                      <a:pt x="9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23"/>
              <p:cNvSpPr/>
              <p:nvPr/>
            </p:nvSpPr>
            <p:spPr>
              <a:xfrm>
                <a:off x="5446750" y="4861600"/>
                <a:ext cx="25925" cy="249800"/>
              </a:xfrm>
              <a:custGeom>
                <a:avLst/>
                <a:gdLst/>
                <a:ahLst/>
                <a:cxnLst/>
                <a:rect l="l" t="t" r="r" b="b"/>
                <a:pathLst>
                  <a:path w="1037" h="9992" extrusionOk="0">
                    <a:moveTo>
                      <a:pt x="162" y="1"/>
                    </a:moveTo>
                    <a:cubicBezTo>
                      <a:pt x="72" y="1"/>
                      <a:pt x="1" y="173"/>
                      <a:pt x="1" y="384"/>
                    </a:cubicBezTo>
                    <a:lnTo>
                      <a:pt x="1" y="9897"/>
                    </a:lnTo>
                    <a:cubicBezTo>
                      <a:pt x="1" y="9968"/>
                      <a:pt x="9" y="9992"/>
                      <a:pt x="23" y="9992"/>
                    </a:cubicBezTo>
                    <a:cubicBezTo>
                      <a:pt x="51" y="9992"/>
                      <a:pt x="102" y="9897"/>
                      <a:pt x="162" y="9897"/>
                    </a:cubicBezTo>
                    <a:lnTo>
                      <a:pt x="875" y="9897"/>
                    </a:lnTo>
                    <a:cubicBezTo>
                      <a:pt x="934" y="9897"/>
                      <a:pt x="986" y="9992"/>
                      <a:pt x="1014" y="9992"/>
                    </a:cubicBezTo>
                    <a:cubicBezTo>
                      <a:pt x="1029" y="9992"/>
                      <a:pt x="1037" y="9968"/>
                      <a:pt x="1037" y="9897"/>
                    </a:cubicBezTo>
                    <a:lnTo>
                      <a:pt x="1037" y="384"/>
                    </a:lnTo>
                    <a:cubicBezTo>
                      <a:pt x="1037" y="173"/>
                      <a:pt x="963" y="1"/>
                      <a:pt x="8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23"/>
              <p:cNvSpPr/>
              <p:nvPr/>
            </p:nvSpPr>
            <p:spPr>
              <a:xfrm>
                <a:off x="6186250" y="4792550"/>
                <a:ext cx="32100" cy="318850"/>
              </a:xfrm>
              <a:custGeom>
                <a:avLst/>
                <a:gdLst/>
                <a:ahLst/>
                <a:cxnLst/>
                <a:rect l="l" t="t" r="r" b="b"/>
                <a:pathLst>
                  <a:path w="1284" h="12754" extrusionOk="0">
                    <a:moveTo>
                      <a:pt x="162" y="0"/>
                    </a:moveTo>
                    <a:cubicBezTo>
                      <a:pt x="72" y="0"/>
                      <a:pt x="0" y="171"/>
                      <a:pt x="0" y="383"/>
                    </a:cubicBezTo>
                    <a:lnTo>
                      <a:pt x="0" y="12659"/>
                    </a:lnTo>
                    <a:cubicBezTo>
                      <a:pt x="0" y="12730"/>
                      <a:pt x="8" y="12754"/>
                      <a:pt x="22" y="12754"/>
                    </a:cubicBezTo>
                    <a:cubicBezTo>
                      <a:pt x="50" y="12754"/>
                      <a:pt x="102" y="12659"/>
                      <a:pt x="162" y="12659"/>
                    </a:cubicBezTo>
                    <a:lnTo>
                      <a:pt x="1124" y="12659"/>
                    </a:lnTo>
                    <a:cubicBezTo>
                      <a:pt x="1183" y="12659"/>
                      <a:pt x="1234" y="12754"/>
                      <a:pt x="1262" y="12754"/>
                    </a:cubicBezTo>
                    <a:cubicBezTo>
                      <a:pt x="1276" y="12754"/>
                      <a:pt x="1284" y="12730"/>
                      <a:pt x="1284" y="12659"/>
                    </a:cubicBezTo>
                    <a:lnTo>
                      <a:pt x="1284" y="383"/>
                    </a:lnTo>
                    <a:cubicBezTo>
                      <a:pt x="1284" y="171"/>
                      <a:pt x="1212" y="0"/>
                      <a:pt x="11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23"/>
              <p:cNvSpPr/>
              <p:nvPr/>
            </p:nvSpPr>
            <p:spPr>
              <a:xfrm>
                <a:off x="6239175" y="4934900"/>
                <a:ext cx="25250" cy="176525"/>
              </a:xfrm>
              <a:custGeom>
                <a:avLst/>
                <a:gdLst/>
                <a:ahLst/>
                <a:cxnLst/>
                <a:rect l="l" t="t" r="r" b="b"/>
                <a:pathLst>
                  <a:path w="1010" h="7061" extrusionOk="0">
                    <a:moveTo>
                      <a:pt x="162" y="0"/>
                    </a:moveTo>
                    <a:cubicBezTo>
                      <a:pt x="72" y="0"/>
                      <a:pt x="1" y="171"/>
                      <a:pt x="1" y="384"/>
                    </a:cubicBezTo>
                    <a:lnTo>
                      <a:pt x="1" y="6967"/>
                    </a:lnTo>
                    <a:cubicBezTo>
                      <a:pt x="1" y="7037"/>
                      <a:pt x="9" y="7061"/>
                      <a:pt x="23" y="7061"/>
                    </a:cubicBezTo>
                    <a:cubicBezTo>
                      <a:pt x="50" y="7061"/>
                      <a:pt x="102" y="6967"/>
                      <a:pt x="162" y="6967"/>
                    </a:cubicBezTo>
                    <a:lnTo>
                      <a:pt x="850" y="6967"/>
                    </a:lnTo>
                    <a:cubicBezTo>
                      <a:pt x="908" y="6967"/>
                      <a:pt x="960" y="7061"/>
                      <a:pt x="987" y="7061"/>
                    </a:cubicBezTo>
                    <a:cubicBezTo>
                      <a:pt x="1001" y="7061"/>
                      <a:pt x="1009" y="7037"/>
                      <a:pt x="1009" y="6967"/>
                    </a:cubicBezTo>
                    <a:lnTo>
                      <a:pt x="1009" y="384"/>
                    </a:lnTo>
                    <a:cubicBezTo>
                      <a:pt x="1009" y="171"/>
                      <a:pt x="938" y="0"/>
                      <a:pt x="8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23"/>
              <p:cNvSpPr/>
              <p:nvPr/>
            </p:nvSpPr>
            <p:spPr>
              <a:xfrm>
                <a:off x="6289725" y="4990225"/>
                <a:ext cx="23175" cy="121175"/>
              </a:xfrm>
              <a:custGeom>
                <a:avLst/>
                <a:gdLst/>
                <a:ahLst/>
                <a:cxnLst/>
                <a:rect l="l" t="t" r="r" b="b"/>
                <a:pathLst>
                  <a:path w="927" h="4847" extrusionOk="0">
                    <a:moveTo>
                      <a:pt x="160" y="0"/>
                    </a:moveTo>
                    <a:cubicBezTo>
                      <a:pt x="72" y="0"/>
                      <a:pt x="1" y="171"/>
                      <a:pt x="1" y="383"/>
                    </a:cubicBezTo>
                    <a:lnTo>
                      <a:pt x="1" y="4752"/>
                    </a:lnTo>
                    <a:cubicBezTo>
                      <a:pt x="1" y="4823"/>
                      <a:pt x="9" y="4847"/>
                      <a:pt x="23" y="4847"/>
                    </a:cubicBezTo>
                    <a:cubicBezTo>
                      <a:pt x="50" y="4847"/>
                      <a:pt x="102" y="4752"/>
                      <a:pt x="160" y="4752"/>
                    </a:cubicBezTo>
                    <a:lnTo>
                      <a:pt x="765" y="4752"/>
                    </a:lnTo>
                    <a:cubicBezTo>
                      <a:pt x="825" y="4752"/>
                      <a:pt x="877" y="4847"/>
                      <a:pt x="905" y="4847"/>
                    </a:cubicBezTo>
                    <a:cubicBezTo>
                      <a:pt x="919" y="4847"/>
                      <a:pt x="927" y="4823"/>
                      <a:pt x="927" y="4752"/>
                    </a:cubicBezTo>
                    <a:lnTo>
                      <a:pt x="927" y="383"/>
                    </a:lnTo>
                    <a:cubicBezTo>
                      <a:pt x="927" y="171"/>
                      <a:pt x="855" y="0"/>
                      <a:pt x="7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23"/>
              <p:cNvSpPr/>
              <p:nvPr/>
            </p:nvSpPr>
            <p:spPr>
              <a:xfrm>
                <a:off x="6338175" y="4849100"/>
                <a:ext cx="25250" cy="262300"/>
              </a:xfrm>
              <a:custGeom>
                <a:avLst/>
                <a:gdLst/>
                <a:ahLst/>
                <a:cxnLst/>
                <a:rect l="l" t="t" r="r" b="b"/>
                <a:pathLst>
                  <a:path w="1010" h="10492" extrusionOk="0">
                    <a:moveTo>
                      <a:pt x="162" y="0"/>
                    </a:moveTo>
                    <a:cubicBezTo>
                      <a:pt x="72" y="0"/>
                      <a:pt x="1" y="171"/>
                      <a:pt x="1" y="384"/>
                    </a:cubicBezTo>
                    <a:lnTo>
                      <a:pt x="1" y="10397"/>
                    </a:lnTo>
                    <a:cubicBezTo>
                      <a:pt x="1" y="10468"/>
                      <a:pt x="9" y="10492"/>
                      <a:pt x="23" y="10492"/>
                    </a:cubicBezTo>
                    <a:cubicBezTo>
                      <a:pt x="50" y="10492"/>
                      <a:pt x="102" y="10397"/>
                      <a:pt x="162" y="10397"/>
                    </a:cubicBezTo>
                    <a:lnTo>
                      <a:pt x="850" y="10397"/>
                    </a:lnTo>
                    <a:cubicBezTo>
                      <a:pt x="908" y="10397"/>
                      <a:pt x="960" y="10492"/>
                      <a:pt x="987" y="10492"/>
                    </a:cubicBezTo>
                    <a:cubicBezTo>
                      <a:pt x="1001" y="10492"/>
                      <a:pt x="1009" y="10468"/>
                      <a:pt x="1009" y="10397"/>
                    </a:cubicBezTo>
                    <a:lnTo>
                      <a:pt x="1009" y="384"/>
                    </a:lnTo>
                    <a:cubicBezTo>
                      <a:pt x="1009" y="171"/>
                      <a:pt x="938" y="0"/>
                      <a:pt x="8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23"/>
              <p:cNvSpPr/>
              <p:nvPr/>
            </p:nvSpPr>
            <p:spPr>
              <a:xfrm>
                <a:off x="6387675" y="4951125"/>
                <a:ext cx="25250" cy="160275"/>
              </a:xfrm>
              <a:custGeom>
                <a:avLst/>
                <a:gdLst/>
                <a:ahLst/>
                <a:cxnLst/>
                <a:rect l="l" t="t" r="r" b="b"/>
                <a:pathLst>
                  <a:path w="1010" h="6411" extrusionOk="0">
                    <a:moveTo>
                      <a:pt x="162" y="0"/>
                    </a:moveTo>
                    <a:cubicBezTo>
                      <a:pt x="74" y="0"/>
                      <a:pt x="1" y="173"/>
                      <a:pt x="1" y="384"/>
                    </a:cubicBezTo>
                    <a:lnTo>
                      <a:pt x="1" y="6316"/>
                    </a:lnTo>
                    <a:cubicBezTo>
                      <a:pt x="1" y="6387"/>
                      <a:pt x="9" y="6411"/>
                      <a:pt x="23" y="6411"/>
                    </a:cubicBezTo>
                    <a:cubicBezTo>
                      <a:pt x="51" y="6411"/>
                      <a:pt x="103" y="6316"/>
                      <a:pt x="162" y="6316"/>
                    </a:cubicBezTo>
                    <a:lnTo>
                      <a:pt x="850" y="6316"/>
                    </a:lnTo>
                    <a:cubicBezTo>
                      <a:pt x="908" y="6316"/>
                      <a:pt x="960" y="6411"/>
                      <a:pt x="987" y="6411"/>
                    </a:cubicBezTo>
                    <a:cubicBezTo>
                      <a:pt x="1001" y="6411"/>
                      <a:pt x="1009" y="6387"/>
                      <a:pt x="1009" y="6316"/>
                    </a:cubicBezTo>
                    <a:lnTo>
                      <a:pt x="1009" y="384"/>
                    </a:lnTo>
                    <a:cubicBezTo>
                      <a:pt x="1009" y="173"/>
                      <a:pt x="938" y="0"/>
                      <a:pt x="8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23"/>
              <p:cNvSpPr/>
              <p:nvPr/>
            </p:nvSpPr>
            <p:spPr>
              <a:xfrm>
                <a:off x="6437175" y="4972300"/>
                <a:ext cx="25250" cy="139100"/>
              </a:xfrm>
              <a:custGeom>
                <a:avLst/>
                <a:gdLst/>
                <a:ahLst/>
                <a:cxnLst/>
                <a:rect l="l" t="t" r="r" b="b"/>
                <a:pathLst>
                  <a:path w="1010" h="5564" extrusionOk="0">
                    <a:moveTo>
                      <a:pt x="162" y="0"/>
                    </a:moveTo>
                    <a:cubicBezTo>
                      <a:pt x="74" y="0"/>
                      <a:pt x="1" y="173"/>
                      <a:pt x="1" y="384"/>
                    </a:cubicBezTo>
                    <a:lnTo>
                      <a:pt x="1" y="5469"/>
                    </a:lnTo>
                    <a:cubicBezTo>
                      <a:pt x="1" y="5540"/>
                      <a:pt x="9" y="5564"/>
                      <a:pt x="23" y="5564"/>
                    </a:cubicBezTo>
                    <a:cubicBezTo>
                      <a:pt x="51" y="5564"/>
                      <a:pt x="103" y="5469"/>
                      <a:pt x="162" y="5469"/>
                    </a:cubicBezTo>
                    <a:lnTo>
                      <a:pt x="850" y="5469"/>
                    </a:lnTo>
                    <a:cubicBezTo>
                      <a:pt x="908" y="5469"/>
                      <a:pt x="960" y="5564"/>
                      <a:pt x="987" y="5564"/>
                    </a:cubicBezTo>
                    <a:cubicBezTo>
                      <a:pt x="1001" y="5564"/>
                      <a:pt x="1009" y="5540"/>
                      <a:pt x="1009" y="5469"/>
                    </a:cubicBezTo>
                    <a:lnTo>
                      <a:pt x="1009" y="384"/>
                    </a:lnTo>
                    <a:cubicBezTo>
                      <a:pt x="1009" y="173"/>
                      <a:pt x="938" y="0"/>
                      <a:pt x="8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23"/>
              <p:cNvSpPr/>
              <p:nvPr/>
            </p:nvSpPr>
            <p:spPr>
              <a:xfrm>
                <a:off x="6139850" y="4861600"/>
                <a:ext cx="25875" cy="249800"/>
              </a:xfrm>
              <a:custGeom>
                <a:avLst/>
                <a:gdLst/>
                <a:ahLst/>
                <a:cxnLst/>
                <a:rect l="l" t="t" r="r" b="b"/>
                <a:pathLst>
                  <a:path w="1035" h="9992" extrusionOk="0">
                    <a:moveTo>
                      <a:pt x="160" y="1"/>
                    </a:moveTo>
                    <a:cubicBezTo>
                      <a:pt x="72" y="1"/>
                      <a:pt x="1" y="173"/>
                      <a:pt x="1" y="384"/>
                    </a:cubicBezTo>
                    <a:lnTo>
                      <a:pt x="1" y="9897"/>
                    </a:lnTo>
                    <a:cubicBezTo>
                      <a:pt x="1" y="9968"/>
                      <a:pt x="9" y="9992"/>
                      <a:pt x="23" y="9992"/>
                    </a:cubicBezTo>
                    <a:cubicBezTo>
                      <a:pt x="50" y="9992"/>
                      <a:pt x="102" y="9897"/>
                      <a:pt x="160" y="9897"/>
                    </a:cubicBezTo>
                    <a:lnTo>
                      <a:pt x="875" y="9897"/>
                    </a:lnTo>
                    <a:cubicBezTo>
                      <a:pt x="934" y="9897"/>
                      <a:pt x="985" y="9992"/>
                      <a:pt x="1013" y="9992"/>
                    </a:cubicBezTo>
                    <a:cubicBezTo>
                      <a:pt x="1027" y="9992"/>
                      <a:pt x="1035" y="9968"/>
                      <a:pt x="1035" y="9897"/>
                    </a:cubicBezTo>
                    <a:lnTo>
                      <a:pt x="1035" y="384"/>
                    </a:lnTo>
                    <a:cubicBezTo>
                      <a:pt x="1035" y="173"/>
                      <a:pt x="963" y="1"/>
                      <a:pt x="8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23"/>
              <p:cNvSpPr/>
              <p:nvPr/>
            </p:nvSpPr>
            <p:spPr>
              <a:xfrm>
                <a:off x="6833225" y="4934900"/>
                <a:ext cx="25250" cy="176525"/>
              </a:xfrm>
              <a:custGeom>
                <a:avLst/>
                <a:gdLst/>
                <a:ahLst/>
                <a:cxnLst/>
                <a:rect l="l" t="t" r="r" b="b"/>
                <a:pathLst>
                  <a:path w="1010" h="7061" extrusionOk="0">
                    <a:moveTo>
                      <a:pt x="162" y="0"/>
                    </a:moveTo>
                    <a:cubicBezTo>
                      <a:pt x="72" y="0"/>
                      <a:pt x="1" y="171"/>
                      <a:pt x="1" y="384"/>
                    </a:cubicBezTo>
                    <a:lnTo>
                      <a:pt x="1" y="6967"/>
                    </a:lnTo>
                    <a:cubicBezTo>
                      <a:pt x="1" y="7037"/>
                      <a:pt x="9" y="7061"/>
                      <a:pt x="23" y="7061"/>
                    </a:cubicBezTo>
                    <a:cubicBezTo>
                      <a:pt x="50" y="7061"/>
                      <a:pt x="102" y="6967"/>
                      <a:pt x="162" y="6967"/>
                    </a:cubicBezTo>
                    <a:lnTo>
                      <a:pt x="850" y="6967"/>
                    </a:lnTo>
                    <a:cubicBezTo>
                      <a:pt x="908" y="6967"/>
                      <a:pt x="960" y="7061"/>
                      <a:pt x="987" y="7061"/>
                    </a:cubicBezTo>
                    <a:cubicBezTo>
                      <a:pt x="1001" y="7061"/>
                      <a:pt x="1009" y="7037"/>
                      <a:pt x="1009" y="6967"/>
                    </a:cubicBezTo>
                    <a:lnTo>
                      <a:pt x="1009" y="384"/>
                    </a:lnTo>
                    <a:cubicBezTo>
                      <a:pt x="1009" y="171"/>
                      <a:pt x="938" y="0"/>
                      <a:pt x="8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23"/>
              <p:cNvSpPr/>
              <p:nvPr/>
            </p:nvSpPr>
            <p:spPr>
              <a:xfrm>
                <a:off x="6883775" y="4990225"/>
                <a:ext cx="23175" cy="121175"/>
              </a:xfrm>
              <a:custGeom>
                <a:avLst/>
                <a:gdLst/>
                <a:ahLst/>
                <a:cxnLst/>
                <a:rect l="l" t="t" r="r" b="b"/>
                <a:pathLst>
                  <a:path w="927" h="4847" extrusionOk="0">
                    <a:moveTo>
                      <a:pt x="160" y="0"/>
                    </a:moveTo>
                    <a:cubicBezTo>
                      <a:pt x="72" y="0"/>
                      <a:pt x="1" y="171"/>
                      <a:pt x="1" y="383"/>
                    </a:cubicBezTo>
                    <a:lnTo>
                      <a:pt x="1" y="4752"/>
                    </a:lnTo>
                    <a:cubicBezTo>
                      <a:pt x="1" y="4823"/>
                      <a:pt x="9" y="4847"/>
                      <a:pt x="23" y="4847"/>
                    </a:cubicBezTo>
                    <a:cubicBezTo>
                      <a:pt x="50" y="4847"/>
                      <a:pt x="102" y="4752"/>
                      <a:pt x="160" y="4752"/>
                    </a:cubicBezTo>
                    <a:lnTo>
                      <a:pt x="767" y="4752"/>
                    </a:lnTo>
                    <a:cubicBezTo>
                      <a:pt x="826" y="4752"/>
                      <a:pt x="877" y="4847"/>
                      <a:pt x="905" y="4847"/>
                    </a:cubicBezTo>
                    <a:cubicBezTo>
                      <a:pt x="919" y="4847"/>
                      <a:pt x="927" y="4823"/>
                      <a:pt x="927" y="4752"/>
                    </a:cubicBezTo>
                    <a:lnTo>
                      <a:pt x="927" y="383"/>
                    </a:lnTo>
                    <a:cubicBezTo>
                      <a:pt x="927" y="171"/>
                      <a:pt x="855" y="0"/>
                      <a:pt x="7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23"/>
              <p:cNvSpPr/>
              <p:nvPr/>
            </p:nvSpPr>
            <p:spPr>
              <a:xfrm>
                <a:off x="6932275" y="4849100"/>
                <a:ext cx="25225" cy="262300"/>
              </a:xfrm>
              <a:custGeom>
                <a:avLst/>
                <a:gdLst/>
                <a:ahLst/>
                <a:cxnLst/>
                <a:rect l="l" t="t" r="r" b="b"/>
                <a:pathLst>
                  <a:path w="1009" h="10492" extrusionOk="0">
                    <a:moveTo>
                      <a:pt x="160" y="0"/>
                    </a:moveTo>
                    <a:cubicBezTo>
                      <a:pt x="72" y="0"/>
                      <a:pt x="1" y="171"/>
                      <a:pt x="1" y="384"/>
                    </a:cubicBezTo>
                    <a:lnTo>
                      <a:pt x="1" y="10397"/>
                    </a:lnTo>
                    <a:cubicBezTo>
                      <a:pt x="1" y="10468"/>
                      <a:pt x="9" y="10492"/>
                      <a:pt x="22" y="10492"/>
                    </a:cubicBezTo>
                    <a:cubicBezTo>
                      <a:pt x="50" y="10492"/>
                      <a:pt x="101" y="10397"/>
                      <a:pt x="160" y="10397"/>
                    </a:cubicBezTo>
                    <a:lnTo>
                      <a:pt x="848" y="10397"/>
                    </a:lnTo>
                    <a:cubicBezTo>
                      <a:pt x="906" y="10397"/>
                      <a:pt x="958" y="10492"/>
                      <a:pt x="987" y="10492"/>
                    </a:cubicBezTo>
                    <a:cubicBezTo>
                      <a:pt x="1001" y="10492"/>
                      <a:pt x="1009" y="10468"/>
                      <a:pt x="1009" y="10397"/>
                    </a:cubicBezTo>
                    <a:lnTo>
                      <a:pt x="1009" y="384"/>
                    </a:lnTo>
                    <a:cubicBezTo>
                      <a:pt x="1009" y="171"/>
                      <a:pt x="936"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23"/>
              <p:cNvSpPr/>
              <p:nvPr/>
            </p:nvSpPr>
            <p:spPr>
              <a:xfrm>
                <a:off x="6981775" y="4951175"/>
                <a:ext cx="25225" cy="160225"/>
              </a:xfrm>
              <a:custGeom>
                <a:avLst/>
                <a:gdLst/>
                <a:ahLst/>
                <a:cxnLst/>
                <a:rect l="l" t="t" r="r" b="b"/>
                <a:pathLst>
                  <a:path w="1009" h="6409" extrusionOk="0">
                    <a:moveTo>
                      <a:pt x="160" y="0"/>
                    </a:moveTo>
                    <a:cubicBezTo>
                      <a:pt x="72" y="0"/>
                      <a:pt x="1" y="171"/>
                      <a:pt x="1" y="383"/>
                    </a:cubicBezTo>
                    <a:lnTo>
                      <a:pt x="1" y="6314"/>
                    </a:lnTo>
                    <a:cubicBezTo>
                      <a:pt x="1" y="6385"/>
                      <a:pt x="9" y="6409"/>
                      <a:pt x="22" y="6409"/>
                    </a:cubicBezTo>
                    <a:cubicBezTo>
                      <a:pt x="50" y="6409"/>
                      <a:pt x="102" y="6314"/>
                      <a:pt x="160" y="6314"/>
                    </a:cubicBezTo>
                    <a:lnTo>
                      <a:pt x="848" y="6314"/>
                    </a:lnTo>
                    <a:cubicBezTo>
                      <a:pt x="908" y="6314"/>
                      <a:pt x="959" y="6409"/>
                      <a:pt x="987" y="6409"/>
                    </a:cubicBezTo>
                    <a:cubicBezTo>
                      <a:pt x="1001" y="6409"/>
                      <a:pt x="1009" y="6385"/>
                      <a:pt x="1009" y="6314"/>
                    </a:cubicBezTo>
                    <a:lnTo>
                      <a:pt x="1009" y="383"/>
                    </a:lnTo>
                    <a:cubicBezTo>
                      <a:pt x="1009" y="171"/>
                      <a:pt x="938"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23"/>
              <p:cNvSpPr/>
              <p:nvPr/>
            </p:nvSpPr>
            <p:spPr>
              <a:xfrm>
                <a:off x="7031275" y="4972300"/>
                <a:ext cx="25250" cy="139100"/>
              </a:xfrm>
              <a:custGeom>
                <a:avLst/>
                <a:gdLst/>
                <a:ahLst/>
                <a:cxnLst/>
                <a:rect l="l" t="t" r="r" b="b"/>
                <a:pathLst>
                  <a:path w="1010" h="5564" extrusionOk="0">
                    <a:moveTo>
                      <a:pt x="160" y="0"/>
                    </a:moveTo>
                    <a:cubicBezTo>
                      <a:pt x="72" y="0"/>
                      <a:pt x="1" y="173"/>
                      <a:pt x="1" y="384"/>
                    </a:cubicBezTo>
                    <a:lnTo>
                      <a:pt x="1" y="5469"/>
                    </a:lnTo>
                    <a:cubicBezTo>
                      <a:pt x="1" y="5540"/>
                      <a:pt x="9" y="5564"/>
                      <a:pt x="22" y="5564"/>
                    </a:cubicBezTo>
                    <a:cubicBezTo>
                      <a:pt x="50" y="5564"/>
                      <a:pt x="102" y="5469"/>
                      <a:pt x="160" y="5469"/>
                    </a:cubicBezTo>
                    <a:lnTo>
                      <a:pt x="848" y="5469"/>
                    </a:lnTo>
                    <a:cubicBezTo>
                      <a:pt x="908" y="5469"/>
                      <a:pt x="959" y="5564"/>
                      <a:pt x="987" y="5564"/>
                    </a:cubicBezTo>
                    <a:cubicBezTo>
                      <a:pt x="1001" y="5564"/>
                      <a:pt x="1009" y="5540"/>
                      <a:pt x="1009" y="5469"/>
                    </a:cubicBezTo>
                    <a:lnTo>
                      <a:pt x="1009" y="384"/>
                    </a:lnTo>
                    <a:cubicBezTo>
                      <a:pt x="1009" y="173"/>
                      <a:pt x="938"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23"/>
              <p:cNvSpPr/>
              <p:nvPr/>
            </p:nvSpPr>
            <p:spPr>
              <a:xfrm>
                <a:off x="7080450" y="4880300"/>
                <a:ext cx="25925" cy="231100"/>
              </a:xfrm>
              <a:custGeom>
                <a:avLst/>
                <a:gdLst/>
                <a:ahLst/>
                <a:cxnLst/>
                <a:rect l="l" t="t" r="r" b="b"/>
                <a:pathLst>
                  <a:path w="1037" h="9244" extrusionOk="0">
                    <a:moveTo>
                      <a:pt x="162" y="1"/>
                    </a:moveTo>
                    <a:cubicBezTo>
                      <a:pt x="72" y="1"/>
                      <a:pt x="1" y="173"/>
                      <a:pt x="1" y="386"/>
                    </a:cubicBezTo>
                    <a:lnTo>
                      <a:pt x="1" y="9149"/>
                    </a:lnTo>
                    <a:cubicBezTo>
                      <a:pt x="1" y="9220"/>
                      <a:pt x="9" y="9244"/>
                      <a:pt x="23" y="9244"/>
                    </a:cubicBezTo>
                    <a:cubicBezTo>
                      <a:pt x="51" y="9244"/>
                      <a:pt x="102" y="9149"/>
                      <a:pt x="162" y="9149"/>
                    </a:cubicBezTo>
                    <a:lnTo>
                      <a:pt x="875" y="9149"/>
                    </a:lnTo>
                    <a:cubicBezTo>
                      <a:pt x="935" y="9149"/>
                      <a:pt x="987" y="9244"/>
                      <a:pt x="1015" y="9244"/>
                    </a:cubicBezTo>
                    <a:cubicBezTo>
                      <a:pt x="1029" y="9244"/>
                      <a:pt x="1037" y="9220"/>
                      <a:pt x="1037" y="9149"/>
                    </a:cubicBezTo>
                    <a:lnTo>
                      <a:pt x="1037" y="386"/>
                    </a:lnTo>
                    <a:cubicBezTo>
                      <a:pt x="1037" y="173"/>
                      <a:pt x="963" y="1"/>
                      <a:pt x="8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23"/>
              <p:cNvSpPr/>
              <p:nvPr/>
            </p:nvSpPr>
            <p:spPr>
              <a:xfrm>
                <a:off x="7128950" y="4850325"/>
                <a:ext cx="27950" cy="261075"/>
              </a:xfrm>
              <a:custGeom>
                <a:avLst/>
                <a:gdLst/>
                <a:ahLst/>
                <a:cxnLst/>
                <a:rect l="l" t="t" r="r" b="b"/>
                <a:pathLst>
                  <a:path w="1118" h="10443" extrusionOk="0">
                    <a:moveTo>
                      <a:pt x="160" y="1"/>
                    </a:moveTo>
                    <a:cubicBezTo>
                      <a:pt x="72" y="1"/>
                      <a:pt x="1" y="173"/>
                      <a:pt x="1" y="384"/>
                    </a:cubicBezTo>
                    <a:lnTo>
                      <a:pt x="1" y="10348"/>
                    </a:lnTo>
                    <a:cubicBezTo>
                      <a:pt x="1" y="10419"/>
                      <a:pt x="9" y="10443"/>
                      <a:pt x="22" y="10443"/>
                    </a:cubicBezTo>
                    <a:cubicBezTo>
                      <a:pt x="50" y="10443"/>
                      <a:pt x="101" y="10348"/>
                      <a:pt x="160" y="10348"/>
                    </a:cubicBezTo>
                    <a:lnTo>
                      <a:pt x="956" y="10348"/>
                    </a:lnTo>
                    <a:cubicBezTo>
                      <a:pt x="1016" y="10348"/>
                      <a:pt x="1067" y="10443"/>
                      <a:pt x="1095" y="10443"/>
                    </a:cubicBezTo>
                    <a:cubicBezTo>
                      <a:pt x="1109" y="10443"/>
                      <a:pt x="1117" y="10419"/>
                      <a:pt x="1117" y="10348"/>
                    </a:cubicBezTo>
                    <a:lnTo>
                      <a:pt x="1117" y="384"/>
                    </a:lnTo>
                    <a:cubicBezTo>
                      <a:pt x="1117" y="173"/>
                      <a:pt x="1046" y="1"/>
                      <a:pt x="9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23"/>
              <p:cNvSpPr/>
              <p:nvPr/>
            </p:nvSpPr>
            <p:spPr>
              <a:xfrm>
                <a:off x="7177775" y="4666275"/>
                <a:ext cx="29300" cy="445125"/>
              </a:xfrm>
              <a:custGeom>
                <a:avLst/>
                <a:gdLst/>
                <a:ahLst/>
                <a:cxnLst/>
                <a:rect l="l" t="t" r="r" b="b"/>
                <a:pathLst>
                  <a:path w="1172" h="17805" extrusionOk="0">
                    <a:moveTo>
                      <a:pt x="160" y="0"/>
                    </a:moveTo>
                    <a:cubicBezTo>
                      <a:pt x="72" y="0"/>
                      <a:pt x="0" y="173"/>
                      <a:pt x="0" y="385"/>
                    </a:cubicBezTo>
                    <a:lnTo>
                      <a:pt x="0" y="17710"/>
                    </a:lnTo>
                    <a:cubicBezTo>
                      <a:pt x="0" y="17781"/>
                      <a:pt x="8" y="17805"/>
                      <a:pt x="22" y="17805"/>
                    </a:cubicBezTo>
                    <a:cubicBezTo>
                      <a:pt x="50" y="17805"/>
                      <a:pt x="101" y="17710"/>
                      <a:pt x="160" y="17710"/>
                    </a:cubicBezTo>
                    <a:lnTo>
                      <a:pt x="1010" y="17710"/>
                    </a:lnTo>
                    <a:cubicBezTo>
                      <a:pt x="1070" y="17710"/>
                      <a:pt x="1122" y="17805"/>
                      <a:pt x="1150" y="17805"/>
                    </a:cubicBezTo>
                    <a:cubicBezTo>
                      <a:pt x="1164" y="17805"/>
                      <a:pt x="1172" y="17781"/>
                      <a:pt x="1172" y="17710"/>
                    </a:cubicBezTo>
                    <a:lnTo>
                      <a:pt x="1172" y="385"/>
                    </a:lnTo>
                    <a:cubicBezTo>
                      <a:pt x="1172" y="173"/>
                      <a:pt x="1100" y="0"/>
                      <a:pt x="10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23"/>
              <p:cNvSpPr/>
              <p:nvPr/>
            </p:nvSpPr>
            <p:spPr>
              <a:xfrm>
                <a:off x="7228650" y="4894150"/>
                <a:ext cx="26550" cy="217250"/>
              </a:xfrm>
              <a:custGeom>
                <a:avLst/>
                <a:gdLst/>
                <a:ahLst/>
                <a:cxnLst/>
                <a:rect l="l" t="t" r="r" b="b"/>
                <a:pathLst>
                  <a:path w="1062" h="8690" extrusionOk="0">
                    <a:moveTo>
                      <a:pt x="160" y="1"/>
                    </a:moveTo>
                    <a:cubicBezTo>
                      <a:pt x="72" y="1"/>
                      <a:pt x="0" y="173"/>
                      <a:pt x="0" y="384"/>
                    </a:cubicBezTo>
                    <a:lnTo>
                      <a:pt x="0" y="8595"/>
                    </a:lnTo>
                    <a:cubicBezTo>
                      <a:pt x="0" y="8666"/>
                      <a:pt x="8" y="8690"/>
                      <a:pt x="22" y="8690"/>
                    </a:cubicBezTo>
                    <a:cubicBezTo>
                      <a:pt x="50" y="8690"/>
                      <a:pt x="101" y="8595"/>
                      <a:pt x="160" y="8595"/>
                    </a:cubicBezTo>
                    <a:lnTo>
                      <a:pt x="902" y="8595"/>
                    </a:lnTo>
                    <a:cubicBezTo>
                      <a:pt x="961" y="8595"/>
                      <a:pt x="1012" y="8690"/>
                      <a:pt x="1040" y="8690"/>
                    </a:cubicBezTo>
                    <a:cubicBezTo>
                      <a:pt x="1054" y="8690"/>
                      <a:pt x="1062" y="8666"/>
                      <a:pt x="1062" y="8595"/>
                    </a:cubicBezTo>
                    <a:lnTo>
                      <a:pt x="1062" y="384"/>
                    </a:lnTo>
                    <a:cubicBezTo>
                      <a:pt x="1062" y="173"/>
                      <a:pt x="990" y="1"/>
                      <a:pt x="9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2" name="Google Shape;1242;p23"/>
            <p:cNvSpPr/>
            <p:nvPr/>
          </p:nvSpPr>
          <p:spPr>
            <a:xfrm>
              <a:off x="-53637" y="110400"/>
              <a:ext cx="9251275" cy="1790550"/>
            </a:xfrm>
            <a:custGeom>
              <a:avLst/>
              <a:gdLst/>
              <a:ahLst/>
              <a:cxnLst/>
              <a:rect l="l" t="t" r="r" b="b"/>
              <a:pathLst>
                <a:path w="370051" h="71622" extrusionOk="0">
                  <a:moveTo>
                    <a:pt x="0" y="71622"/>
                  </a:moveTo>
                  <a:lnTo>
                    <a:pt x="71271" y="41779"/>
                  </a:lnTo>
                  <a:lnTo>
                    <a:pt x="124286" y="66005"/>
                  </a:lnTo>
                  <a:lnTo>
                    <a:pt x="194856" y="34406"/>
                  </a:lnTo>
                  <a:lnTo>
                    <a:pt x="228209" y="47397"/>
                  </a:lnTo>
                  <a:lnTo>
                    <a:pt x="263670" y="28789"/>
                  </a:lnTo>
                  <a:lnTo>
                    <a:pt x="306854" y="54068"/>
                  </a:lnTo>
                  <a:lnTo>
                    <a:pt x="370051" y="0"/>
                  </a:lnTo>
                </a:path>
              </a:pathLst>
            </a:custGeom>
            <a:noFill/>
            <a:ln w="38100" cap="flat" cmpd="sng">
              <a:solidFill>
                <a:schemeClr val="dk2"/>
              </a:solidFill>
              <a:prstDash val="solid"/>
              <a:round/>
              <a:headEnd type="none" w="med" len="med"/>
              <a:tailEnd type="none" w="med" len="med"/>
            </a:ln>
          </p:spPr>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713225" y="3775500"/>
            <a:ext cx="3420900" cy="841800"/>
          </a:xfrm>
          <a:prstGeom prst="rect">
            <a:avLst/>
          </a:prstGeom>
        </p:spPr>
        <p:txBody>
          <a:bodyPr spcFirstLastPara="1" wrap="square" lIns="91425" tIns="91425" rIns="91425" bIns="91425" anchor="t" anchorCtr="0">
            <a:noAutofit/>
          </a:bodyPr>
          <a:lstStyle>
            <a:lvl1pPr lvl="0" algn="l">
              <a:spcBef>
                <a:spcPts val="0"/>
              </a:spcBef>
              <a:spcAft>
                <a:spcPts val="0"/>
              </a:spcAft>
              <a:buSzPts val="3600"/>
              <a:buNone/>
              <a:defRPr sz="45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3" name="Google Shape;13;p3"/>
          <p:cNvSpPr txBox="1">
            <a:spLocks noGrp="1"/>
          </p:cNvSpPr>
          <p:nvPr>
            <p:ph type="title" idx="2" hasCustomPrompt="1"/>
          </p:nvPr>
        </p:nvSpPr>
        <p:spPr>
          <a:xfrm>
            <a:off x="713225" y="2694275"/>
            <a:ext cx="1235700" cy="616200"/>
          </a:xfrm>
          <a:prstGeom prst="rect">
            <a:avLst/>
          </a:prstGeom>
          <a:noFill/>
        </p:spPr>
        <p:txBody>
          <a:bodyPr spcFirstLastPara="1" wrap="square" lIns="91425" tIns="91425" rIns="91425" bIns="91425" anchor="ctr" anchorCtr="0">
            <a:noAutofit/>
          </a:bodyPr>
          <a:lstStyle>
            <a:lvl1pPr lvl="0" rtl="0">
              <a:spcBef>
                <a:spcPts val="0"/>
              </a:spcBef>
              <a:spcAft>
                <a:spcPts val="0"/>
              </a:spcAft>
              <a:buClr>
                <a:schemeClr val="lt1"/>
              </a:buClr>
              <a:buSzPts val="6000"/>
              <a:buNone/>
              <a:defRPr sz="45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4" name="Google Shape;14;p3"/>
          <p:cNvSpPr>
            <a:spLocks noGrp="1"/>
          </p:cNvSpPr>
          <p:nvPr>
            <p:ph type="pic" idx="3"/>
          </p:nvPr>
        </p:nvSpPr>
        <p:spPr>
          <a:xfrm>
            <a:off x="4742525" y="2397000"/>
            <a:ext cx="3688200" cy="2207100"/>
          </a:xfrm>
          <a:prstGeom prst="rect">
            <a:avLst/>
          </a:prstGeom>
          <a:noFill/>
          <a:ln>
            <a:no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8"/>
        <p:cNvGrpSpPr/>
        <p:nvPr/>
      </p:nvGrpSpPr>
      <p:grpSpPr>
        <a:xfrm>
          <a:off x="0" y="0"/>
          <a:ext cx="0" cy="0"/>
          <a:chOff x="0" y="0"/>
          <a:chExt cx="0" cy="0"/>
        </a:xfrm>
      </p:grpSpPr>
      <p:sp>
        <p:nvSpPr>
          <p:cNvPr id="19" name="Google Shape;19;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0" name="Google Shape;20;p5"/>
          <p:cNvSpPr txBox="1">
            <a:spLocks noGrp="1"/>
          </p:cNvSpPr>
          <p:nvPr>
            <p:ph type="subTitle" idx="1"/>
          </p:nvPr>
        </p:nvSpPr>
        <p:spPr>
          <a:xfrm>
            <a:off x="5052154" y="2697699"/>
            <a:ext cx="3378600" cy="1252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1" name="Google Shape;21;p5"/>
          <p:cNvSpPr txBox="1">
            <a:spLocks noGrp="1"/>
          </p:cNvSpPr>
          <p:nvPr>
            <p:ph type="subTitle" idx="2"/>
          </p:nvPr>
        </p:nvSpPr>
        <p:spPr>
          <a:xfrm>
            <a:off x="726799" y="2697699"/>
            <a:ext cx="3378600" cy="1252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2" name="Google Shape;22;p5"/>
          <p:cNvSpPr txBox="1">
            <a:spLocks noGrp="1"/>
          </p:cNvSpPr>
          <p:nvPr>
            <p:ph type="subTitle" idx="3"/>
          </p:nvPr>
        </p:nvSpPr>
        <p:spPr>
          <a:xfrm>
            <a:off x="726799" y="2333200"/>
            <a:ext cx="3378600" cy="3645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Raleway"/>
              <a:buNone/>
              <a:defRPr sz="2000">
                <a:solidFill>
                  <a:schemeClr val="dk1"/>
                </a:solidFill>
                <a:latin typeface="Kanit Medium"/>
                <a:ea typeface="Kanit Medium"/>
                <a:cs typeface="Kanit Medium"/>
                <a:sym typeface="Kanit Medium"/>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23" name="Google Shape;23;p5"/>
          <p:cNvSpPr txBox="1">
            <a:spLocks noGrp="1"/>
          </p:cNvSpPr>
          <p:nvPr>
            <p:ph type="subTitle" idx="4"/>
          </p:nvPr>
        </p:nvSpPr>
        <p:spPr>
          <a:xfrm>
            <a:off x="5052154" y="2333200"/>
            <a:ext cx="3378600" cy="3645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Raleway"/>
              <a:buNone/>
              <a:defRPr sz="2000">
                <a:solidFill>
                  <a:schemeClr val="dk1"/>
                </a:solidFill>
                <a:latin typeface="Kanit Medium"/>
                <a:ea typeface="Kanit Medium"/>
                <a:cs typeface="Kanit Medium"/>
                <a:sym typeface="Kanit Medium"/>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grpSp>
        <p:nvGrpSpPr>
          <p:cNvPr id="24" name="Google Shape;24;p5"/>
          <p:cNvGrpSpPr/>
          <p:nvPr/>
        </p:nvGrpSpPr>
        <p:grpSpPr>
          <a:xfrm>
            <a:off x="-24400" y="4426109"/>
            <a:ext cx="9192925" cy="638912"/>
            <a:chOff x="-24400" y="4426109"/>
            <a:chExt cx="9192925" cy="638912"/>
          </a:xfrm>
        </p:grpSpPr>
        <p:grpSp>
          <p:nvGrpSpPr>
            <p:cNvPr id="25" name="Google Shape;25;p5"/>
            <p:cNvGrpSpPr/>
            <p:nvPr/>
          </p:nvGrpSpPr>
          <p:grpSpPr>
            <a:xfrm flipH="1">
              <a:off x="-49" y="4426109"/>
              <a:ext cx="9144224" cy="508972"/>
              <a:chOff x="3813377" y="4427079"/>
              <a:chExt cx="3441819" cy="684378"/>
            </a:xfrm>
          </p:grpSpPr>
          <p:sp>
            <p:nvSpPr>
              <p:cNvPr id="26" name="Google Shape;26;p5"/>
              <p:cNvSpPr/>
              <p:nvPr/>
            </p:nvSpPr>
            <p:spPr>
              <a:xfrm>
                <a:off x="4404050" y="4792550"/>
                <a:ext cx="32100" cy="318850"/>
              </a:xfrm>
              <a:custGeom>
                <a:avLst/>
                <a:gdLst/>
                <a:ahLst/>
                <a:cxnLst/>
                <a:rect l="l" t="t" r="r" b="b"/>
                <a:pathLst>
                  <a:path w="1284" h="12754" extrusionOk="0">
                    <a:moveTo>
                      <a:pt x="161" y="0"/>
                    </a:moveTo>
                    <a:cubicBezTo>
                      <a:pt x="72" y="0"/>
                      <a:pt x="0" y="171"/>
                      <a:pt x="0" y="383"/>
                    </a:cubicBezTo>
                    <a:lnTo>
                      <a:pt x="0" y="12659"/>
                    </a:lnTo>
                    <a:cubicBezTo>
                      <a:pt x="0" y="12730"/>
                      <a:pt x="8" y="12754"/>
                      <a:pt x="22" y="12754"/>
                    </a:cubicBezTo>
                    <a:cubicBezTo>
                      <a:pt x="50" y="12754"/>
                      <a:pt x="102" y="12659"/>
                      <a:pt x="161" y="12659"/>
                    </a:cubicBezTo>
                    <a:lnTo>
                      <a:pt x="1124" y="12659"/>
                    </a:lnTo>
                    <a:cubicBezTo>
                      <a:pt x="1183" y="12659"/>
                      <a:pt x="1234" y="12754"/>
                      <a:pt x="1262" y="12754"/>
                    </a:cubicBezTo>
                    <a:cubicBezTo>
                      <a:pt x="1275" y="12754"/>
                      <a:pt x="1283" y="12730"/>
                      <a:pt x="1283" y="12659"/>
                    </a:cubicBezTo>
                    <a:lnTo>
                      <a:pt x="1283" y="383"/>
                    </a:lnTo>
                    <a:cubicBezTo>
                      <a:pt x="1283" y="171"/>
                      <a:pt x="1212" y="0"/>
                      <a:pt x="11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5"/>
              <p:cNvSpPr/>
              <p:nvPr/>
            </p:nvSpPr>
            <p:spPr>
              <a:xfrm>
                <a:off x="4456975" y="4934900"/>
                <a:ext cx="25225" cy="176500"/>
              </a:xfrm>
              <a:custGeom>
                <a:avLst/>
                <a:gdLst/>
                <a:ahLst/>
                <a:cxnLst/>
                <a:rect l="l" t="t" r="r" b="b"/>
                <a:pathLst>
                  <a:path w="1009" h="7060" extrusionOk="0">
                    <a:moveTo>
                      <a:pt x="160" y="0"/>
                    </a:moveTo>
                    <a:cubicBezTo>
                      <a:pt x="72" y="0"/>
                      <a:pt x="1" y="171"/>
                      <a:pt x="1" y="384"/>
                    </a:cubicBezTo>
                    <a:lnTo>
                      <a:pt x="1" y="6965"/>
                    </a:lnTo>
                    <a:cubicBezTo>
                      <a:pt x="1" y="7036"/>
                      <a:pt x="9" y="7060"/>
                      <a:pt x="22" y="7060"/>
                    </a:cubicBezTo>
                    <a:cubicBezTo>
                      <a:pt x="50" y="7060"/>
                      <a:pt x="101" y="6965"/>
                      <a:pt x="160" y="6965"/>
                    </a:cubicBezTo>
                    <a:lnTo>
                      <a:pt x="848" y="6965"/>
                    </a:lnTo>
                    <a:cubicBezTo>
                      <a:pt x="908" y="6965"/>
                      <a:pt x="959" y="7060"/>
                      <a:pt x="987" y="7060"/>
                    </a:cubicBezTo>
                    <a:cubicBezTo>
                      <a:pt x="1001" y="7060"/>
                      <a:pt x="1009" y="7036"/>
                      <a:pt x="1009" y="6965"/>
                    </a:cubicBezTo>
                    <a:lnTo>
                      <a:pt x="1009" y="384"/>
                    </a:lnTo>
                    <a:cubicBezTo>
                      <a:pt x="1009" y="171"/>
                      <a:pt x="937"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5"/>
              <p:cNvSpPr/>
              <p:nvPr/>
            </p:nvSpPr>
            <p:spPr>
              <a:xfrm>
                <a:off x="4507475" y="4990225"/>
                <a:ext cx="23225" cy="121175"/>
              </a:xfrm>
              <a:custGeom>
                <a:avLst/>
                <a:gdLst/>
                <a:ahLst/>
                <a:cxnLst/>
                <a:rect l="l" t="t" r="r" b="b"/>
                <a:pathLst>
                  <a:path w="929" h="4847" extrusionOk="0">
                    <a:moveTo>
                      <a:pt x="162" y="0"/>
                    </a:moveTo>
                    <a:cubicBezTo>
                      <a:pt x="74" y="0"/>
                      <a:pt x="1" y="171"/>
                      <a:pt x="1" y="383"/>
                    </a:cubicBezTo>
                    <a:lnTo>
                      <a:pt x="1" y="4752"/>
                    </a:lnTo>
                    <a:cubicBezTo>
                      <a:pt x="1" y="4823"/>
                      <a:pt x="9" y="4847"/>
                      <a:pt x="23" y="4847"/>
                    </a:cubicBezTo>
                    <a:cubicBezTo>
                      <a:pt x="51" y="4847"/>
                      <a:pt x="104" y="4752"/>
                      <a:pt x="162" y="4752"/>
                    </a:cubicBezTo>
                    <a:lnTo>
                      <a:pt x="767" y="4752"/>
                    </a:lnTo>
                    <a:cubicBezTo>
                      <a:pt x="826" y="4752"/>
                      <a:pt x="877" y="4847"/>
                      <a:pt x="905" y="4847"/>
                    </a:cubicBezTo>
                    <a:cubicBezTo>
                      <a:pt x="919" y="4847"/>
                      <a:pt x="927" y="4823"/>
                      <a:pt x="927" y="4752"/>
                    </a:cubicBezTo>
                    <a:lnTo>
                      <a:pt x="929" y="383"/>
                    </a:lnTo>
                    <a:cubicBezTo>
                      <a:pt x="929" y="171"/>
                      <a:pt x="857" y="0"/>
                      <a:pt x="7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5"/>
              <p:cNvSpPr/>
              <p:nvPr/>
            </p:nvSpPr>
            <p:spPr>
              <a:xfrm>
                <a:off x="4555975" y="4849100"/>
                <a:ext cx="25225" cy="262300"/>
              </a:xfrm>
              <a:custGeom>
                <a:avLst/>
                <a:gdLst/>
                <a:ahLst/>
                <a:cxnLst/>
                <a:rect l="l" t="t" r="r" b="b"/>
                <a:pathLst>
                  <a:path w="1009" h="10492" extrusionOk="0">
                    <a:moveTo>
                      <a:pt x="162" y="0"/>
                    </a:moveTo>
                    <a:cubicBezTo>
                      <a:pt x="72" y="0"/>
                      <a:pt x="1" y="171"/>
                      <a:pt x="1" y="384"/>
                    </a:cubicBezTo>
                    <a:lnTo>
                      <a:pt x="1" y="10397"/>
                    </a:lnTo>
                    <a:cubicBezTo>
                      <a:pt x="1" y="10468"/>
                      <a:pt x="9" y="10492"/>
                      <a:pt x="23" y="10492"/>
                    </a:cubicBezTo>
                    <a:cubicBezTo>
                      <a:pt x="50" y="10492"/>
                      <a:pt x="102" y="10397"/>
                      <a:pt x="162" y="10397"/>
                    </a:cubicBezTo>
                    <a:lnTo>
                      <a:pt x="849" y="10397"/>
                    </a:lnTo>
                    <a:cubicBezTo>
                      <a:pt x="908" y="10397"/>
                      <a:pt x="959" y="10492"/>
                      <a:pt x="987" y="10492"/>
                    </a:cubicBezTo>
                    <a:cubicBezTo>
                      <a:pt x="1001" y="10492"/>
                      <a:pt x="1009" y="10468"/>
                      <a:pt x="1009" y="10397"/>
                    </a:cubicBezTo>
                    <a:lnTo>
                      <a:pt x="1009" y="384"/>
                    </a:lnTo>
                    <a:cubicBezTo>
                      <a:pt x="1009" y="171"/>
                      <a:pt x="937" y="0"/>
                      <a:pt x="8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5"/>
              <p:cNvSpPr/>
              <p:nvPr/>
            </p:nvSpPr>
            <p:spPr>
              <a:xfrm>
                <a:off x="4605475" y="4951175"/>
                <a:ext cx="25250" cy="160225"/>
              </a:xfrm>
              <a:custGeom>
                <a:avLst/>
                <a:gdLst/>
                <a:ahLst/>
                <a:cxnLst/>
                <a:rect l="l" t="t" r="r" b="b"/>
                <a:pathLst>
                  <a:path w="1010" h="6409" extrusionOk="0">
                    <a:moveTo>
                      <a:pt x="160" y="0"/>
                    </a:moveTo>
                    <a:cubicBezTo>
                      <a:pt x="72" y="0"/>
                      <a:pt x="1" y="171"/>
                      <a:pt x="1" y="383"/>
                    </a:cubicBezTo>
                    <a:lnTo>
                      <a:pt x="1" y="6314"/>
                    </a:lnTo>
                    <a:cubicBezTo>
                      <a:pt x="1" y="6385"/>
                      <a:pt x="9" y="6409"/>
                      <a:pt x="22" y="6409"/>
                    </a:cubicBezTo>
                    <a:cubicBezTo>
                      <a:pt x="50" y="6409"/>
                      <a:pt x="102" y="6314"/>
                      <a:pt x="160" y="6314"/>
                    </a:cubicBezTo>
                    <a:lnTo>
                      <a:pt x="848" y="6314"/>
                    </a:lnTo>
                    <a:cubicBezTo>
                      <a:pt x="908" y="6314"/>
                      <a:pt x="959" y="6409"/>
                      <a:pt x="987" y="6409"/>
                    </a:cubicBezTo>
                    <a:cubicBezTo>
                      <a:pt x="1001" y="6409"/>
                      <a:pt x="1009" y="6385"/>
                      <a:pt x="1009" y="6314"/>
                    </a:cubicBezTo>
                    <a:lnTo>
                      <a:pt x="1009" y="383"/>
                    </a:lnTo>
                    <a:cubicBezTo>
                      <a:pt x="1009" y="171"/>
                      <a:pt x="938"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5"/>
              <p:cNvSpPr/>
              <p:nvPr/>
            </p:nvSpPr>
            <p:spPr>
              <a:xfrm>
                <a:off x="4654975" y="4972300"/>
                <a:ext cx="25250" cy="139100"/>
              </a:xfrm>
              <a:custGeom>
                <a:avLst/>
                <a:gdLst/>
                <a:ahLst/>
                <a:cxnLst/>
                <a:rect l="l" t="t" r="r" b="b"/>
                <a:pathLst>
                  <a:path w="1010" h="5564" extrusionOk="0">
                    <a:moveTo>
                      <a:pt x="162" y="0"/>
                    </a:moveTo>
                    <a:cubicBezTo>
                      <a:pt x="72" y="0"/>
                      <a:pt x="1" y="173"/>
                      <a:pt x="1" y="384"/>
                    </a:cubicBezTo>
                    <a:lnTo>
                      <a:pt x="1" y="5469"/>
                    </a:lnTo>
                    <a:cubicBezTo>
                      <a:pt x="1" y="5540"/>
                      <a:pt x="9" y="5564"/>
                      <a:pt x="23" y="5564"/>
                    </a:cubicBezTo>
                    <a:cubicBezTo>
                      <a:pt x="51" y="5564"/>
                      <a:pt x="103" y="5469"/>
                      <a:pt x="162" y="5469"/>
                    </a:cubicBezTo>
                    <a:lnTo>
                      <a:pt x="850" y="5469"/>
                    </a:lnTo>
                    <a:cubicBezTo>
                      <a:pt x="908" y="5469"/>
                      <a:pt x="960" y="5564"/>
                      <a:pt x="987" y="5564"/>
                    </a:cubicBezTo>
                    <a:cubicBezTo>
                      <a:pt x="1001" y="5564"/>
                      <a:pt x="1009" y="5540"/>
                      <a:pt x="1009" y="5469"/>
                    </a:cubicBezTo>
                    <a:lnTo>
                      <a:pt x="1009" y="384"/>
                    </a:lnTo>
                    <a:cubicBezTo>
                      <a:pt x="1009" y="173"/>
                      <a:pt x="938" y="0"/>
                      <a:pt x="8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5"/>
              <p:cNvSpPr/>
              <p:nvPr/>
            </p:nvSpPr>
            <p:spPr>
              <a:xfrm>
                <a:off x="4704150" y="4880300"/>
                <a:ext cx="25925" cy="231100"/>
              </a:xfrm>
              <a:custGeom>
                <a:avLst/>
                <a:gdLst/>
                <a:ahLst/>
                <a:cxnLst/>
                <a:rect l="l" t="t" r="r" b="b"/>
                <a:pathLst>
                  <a:path w="1037" h="9244" extrusionOk="0">
                    <a:moveTo>
                      <a:pt x="162" y="1"/>
                    </a:moveTo>
                    <a:cubicBezTo>
                      <a:pt x="74" y="1"/>
                      <a:pt x="1" y="173"/>
                      <a:pt x="1" y="386"/>
                    </a:cubicBezTo>
                    <a:lnTo>
                      <a:pt x="1" y="9149"/>
                    </a:lnTo>
                    <a:cubicBezTo>
                      <a:pt x="1" y="9220"/>
                      <a:pt x="9" y="9244"/>
                      <a:pt x="23" y="9244"/>
                    </a:cubicBezTo>
                    <a:cubicBezTo>
                      <a:pt x="51" y="9244"/>
                      <a:pt x="104" y="9149"/>
                      <a:pt x="162" y="9149"/>
                    </a:cubicBezTo>
                    <a:lnTo>
                      <a:pt x="875" y="9149"/>
                    </a:lnTo>
                    <a:cubicBezTo>
                      <a:pt x="935" y="9149"/>
                      <a:pt x="987" y="9244"/>
                      <a:pt x="1015" y="9244"/>
                    </a:cubicBezTo>
                    <a:cubicBezTo>
                      <a:pt x="1029" y="9244"/>
                      <a:pt x="1037" y="9220"/>
                      <a:pt x="1037" y="9149"/>
                    </a:cubicBezTo>
                    <a:lnTo>
                      <a:pt x="1037" y="386"/>
                    </a:lnTo>
                    <a:cubicBezTo>
                      <a:pt x="1037" y="173"/>
                      <a:pt x="965" y="1"/>
                      <a:pt x="8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5"/>
              <p:cNvSpPr/>
              <p:nvPr/>
            </p:nvSpPr>
            <p:spPr>
              <a:xfrm>
                <a:off x="4752650" y="4850325"/>
                <a:ext cx="27950" cy="261075"/>
              </a:xfrm>
              <a:custGeom>
                <a:avLst/>
                <a:gdLst/>
                <a:ahLst/>
                <a:cxnLst/>
                <a:rect l="l" t="t" r="r" b="b"/>
                <a:pathLst>
                  <a:path w="1118" h="10443" extrusionOk="0">
                    <a:moveTo>
                      <a:pt x="162" y="1"/>
                    </a:moveTo>
                    <a:cubicBezTo>
                      <a:pt x="72" y="1"/>
                      <a:pt x="1" y="171"/>
                      <a:pt x="1" y="384"/>
                    </a:cubicBezTo>
                    <a:lnTo>
                      <a:pt x="1" y="10348"/>
                    </a:lnTo>
                    <a:cubicBezTo>
                      <a:pt x="1" y="10419"/>
                      <a:pt x="9" y="10443"/>
                      <a:pt x="22" y="10443"/>
                    </a:cubicBezTo>
                    <a:cubicBezTo>
                      <a:pt x="50" y="10443"/>
                      <a:pt x="102" y="10348"/>
                      <a:pt x="162" y="10348"/>
                    </a:cubicBezTo>
                    <a:lnTo>
                      <a:pt x="958" y="10348"/>
                    </a:lnTo>
                    <a:cubicBezTo>
                      <a:pt x="1016" y="10348"/>
                      <a:pt x="1068" y="10443"/>
                      <a:pt x="1095" y="10443"/>
                    </a:cubicBezTo>
                    <a:cubicBezTo>
                      <a:pt x="1109" y="10443"/>
                      <a:pt x="1117" y="10419"/>
                      <a:pt x="1117" y="10348"/>
                    </a:cubicBezTo>
                    <a:lnTo>
                      <a:pt x="1117" y="384"/>
                    </a:lnTo>
                    <a:cubicBezTo>
                      <a:pt x="1117" y="171"/>
                      <a:pt x="1046" y="1"/>
                      <a:pt x="9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5"/>
              <p:cNvSpPr/>
              <p:nvPr/>
            </p:nvSpPr>
            <p:spPr>
              <a:xfrm>
                <a:off x="4801475" y="4666275"/>
                <a:ext cx="29300" cy="445125"/>
              </a:xfrm>
              <a:custGeom>
                <a:avLst/>
                <a:gdLst/>
                <a:ahLst/>
                <a:cxnLst/>
                <a:rect l="l" t="t" r="r" b="b"/>
                <a:pathLst>
                  <a:path w="1172" h="17805" extrusionOk="0">
                    <a:moveTo>
                      <a:pt x="161" y="0"/>
                    </a:moveTo>
                    <a:cubicBezTo>
                      <a:pt x="72" y="0"/>
                      <a:pt x="0" y="173"/>
                      <a:pt x="0" y="385"/>
                    </a:cubicBezTo>
                    <a:lnTo>
                      <a:pt x="0" y="17710"/>
                    </a:lnTo>
                    <a:cubicBezTo>
                      <a:pt x="0" y="17781"/>
                      <a:pt x="8" y="17804"/>
                      <a:pt x="22" y="17804"/>
                    </a:cubicBezTo>
                    <a:cubicBezTo>
                      <a:pt x="50" y="17804"/>
                      <a:pt x="102" y="17710"/>
                      <a:pt x="161" y="17710"/>
                    </a:cubicBezTo>
                    <a:lnTo>
                      <a:pt x="1012" y="17710"/>
                    </a:lnTo>
                    <a:cubicBezTo>
                      <a:pt x="1071" y="17710"/>
                      <a:pt x="1122" y="17804"/>
                      <a:pt x="1150" y="17804"/>
                    </a:cubicBezTo>
                    <a:cubicBezTo>
                      <a:pt x="1164" y="17804"/>
                      <a:pt x="1172" y="17781"/>
                      <a:pt x="1172" y="17710"/>
                    </a:cubicBezTo>
                    <a:lnTo>
                      <a:pt x="1172" y="385"/>
                    </a:lnTo>
                    <a:cubicBezTo>
                      <a:pt x="1172" y="173"/>
                      <a:pt x="1100" y="0"/>
                      <a:pt x="10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5"/>
              <p:cNvSpPr/>
              <p:nvPr/>
            </p:nvSpPr>
            <p:spPr>
              <a:xfrm>
                <a:off x="4852350" y="4894150"/>
                <a:ext cx="26600" cy="217250"/>
              </a:xfrm>
              <a:custGeom>
                <a:avLst/>
                <a:gdLst/>
                <a:ahLst/>
                <a:cxnLst/>
                <a:rect l="l" t="t" r="r" b="b"/>
                <a:pathLst>
                  <a:path w="1064" h="8690" extrusionOk="0">
                    <a:moveTo>
                      <a:pt x="161" y="1"/>
                    </a:moveTo>
                    <a:cubicBezTo>
                      <a:pt x="72" y="1"/>
                      <a:pt x="0" y="173"/>
                      <a:pt x="0" y="384"/>
                    </a:cubicBezTo>
                    <a:lnTo>
                      <a:pt x="0" y="8595"/>
                    </a:lnTo>
                    <a:cubicBezTo>
                      <a:pt x="0" y="8666"/>
                      <a:pt x="8" y="8690"/>
                      <a:pt x="22" y="8690"/>
                    </a:cubicBezTo>
                    <a:cubicBezTo>
                      <a:pt x="50" y="8690"/>
                      <a:pt x="102" y="8595"/>
                      <a:pt x="161" y="8595"/>
                    </a:cubicBezTo>
                    <a:lnTo>
                      <a:pt x="902" y="8595"/>
                    </a:lnTo>
                    <a:cubicBezTo>
                      <a:pt x="961" y="8595"/>
                      <a:pt x="1013" y="8690"/>
                      <a:pt x="1041" y="8690"/>
                    </a:cubicBezTo>
                    <a:cubicBezTo>
                      <a:pt x="1055" y="8690"/>
                      <a:pt x="1063" y="8666"/>
                      <a:pt x="1063" y="8595"/>
                    </a:cubicBezTo>
                    <a:lnTo>
                      <a:pt x="1063" y="384"/>
                    </a:lnTo>
                    <a:cubicBezTo>
                      <a:pt x="1063" y="173"/>
                      <a:pt x="990" y="1"/>
                      <a:pt x="9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5"/>
              <p:cNvSpPr/>
              <p:nvPr/>
            </p:nvSpPr>
            <p:spPr>
              <a:xfrm>
                <a:off x="4900500" y="4887650"/>
                <a:ext cx="29275" cy="223750"/>
              </a:xfrm>
              <a:custGeom>
                <a:avLst/>
                <a:gdLst/>
                <a:ahLst/>
                <a:cxnLst/>
                <a:rect l="l" t="t" r="r" b="b"/>
                <a:pathLst>
                  <a:path w="1171" h="8950" extrusionOk="0">
                    <a:moveTo>
                      <a:pt x="160" y="0"/>
                    </a:moveTo>
                    <a:cubicBezTo>
                      <a:pt x="72" y="0"/>
                      <a:pt x="1" y="173"/>
                      <a:pt x="1" y="383"/>
                    </a:cubicBezTo>
                    <a:lnTo>
                      <a:pt x="1" y="8855"/>
                    </a:lnTo>
                    <a:cubicBezTo>
                      <a:pt x="1" y="8926"/>
                      <a:pt x="9" y="8950"/>
                      <a:pt x="23" y="8950"/>
                    </a:cubicBezTo>
                    <a:cubicBezTo>
                      <a:pt x="50" y="8950"/>
                      <a:pt x="102" y="8855"/>
                      <a:pt x="160" y="8855"/>
                    </a:cubicBezTo>
                    <a:lnTo>
                      <a:pt x="1009" y="8855"/>
                    </a:lnTo>
                    <a:cubicBezTo>
                      <a:pt x="1069" y="8855"/>
                      <a:pt x="1121" y="8950"/>
                      <a:pt x="1149" y="8950"/>
                    </a:cubicBezTo>
                    <a:cubicBezTo>
                      <a:pt x="1163" y="8950"/>
                      <a:pt x="1171" y="8926"/>
                      <a:pt x="1171" y="8855"/>
                    </a:cubicBezTo>
                    <a:lnTo>
                      <a:pt x="1171" y="383"/>
                    </a:lnTo>
                    <a:cubicBezTo>
                      <a:pt x="1171" y="173"/>
                      <a:pt x="1099" y="0"/>
                      <a:pt x="10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5"/>
              <p:cNvSpPr/>
              <p:nvPr/>
            </p:nvSpPr>
            <p:spPr>
              <a:xfrm>
                <a:off x="4950700" y="5004850"/>
                <a:ext cx="27925" cy="106550"/>
              </a:xfrm>
              <a:custGeom>
                <a:avLst/>
                <a:gdLst/>
                <a:ahLst/>
                <a:cxnLst/>
                <a:rect l="l" t="t" r="r" b="b"/>
                <a:pathLst>
                  <a:path w="1117" h="4262" extrusionOk="0">
                    <a:moveTo>
                      <a:pt x="160" y="0"/>
                    </a:moveTo>
                    <a:cubicBezTo>
                      <a:pt x="72" y="0"/>
                      <a:pt x="0" y="172"/>
                      <a:pt x="0" y="385"/>
                    </a:cubicBezTo>
                    <a:lnTo>
                      <a:pt x="0" y="4167"/>
                    </a:lnTo>
                    <a:cubicBezTo>
                      <a:pt x="0" y="4238"/>
                      <a:pt x="8" y="4262"/>
                      <a:pt x="22" y="4262"/>
                    </a:cubicBezTo>
                    <a:cubicBezTo>
                      <a:pt x="50" y="4262"/>
                      <a:pt x="101" y="4167"/>
                      <a:pt x="160" y="4167"/>
                    </a:cubicBezTo>
                    <a:lnTo>
                      <a:pt x="956" y="4167"/>
                    </a:lnTo>
                    <a:cubicBezTo>
                      <a:pt x="1014" y="4167"/>
                      <a:pt x="1066" y="4262"/>
                      <a:pt x="1095" y="4262"/>
                    </a:cubicBezTo>
                    <a:cubicBezTo>
                      <a:pt x="1109" y="4262"/>
                      <a:pt x="1117" y="4238"/>
                      <a:pt x="1117" y="4167"/>
                    </a:cubicBezTo>
                    <a:lnTo>
                      <a:pt x="1117" y="385"/>
                    </a:lnTo>
                    <a:cubicBezTo>
                      <a:pt x="1117" y="172"/>
                      <a:pt x="1044" y="0"/>
                      <a:pt x="9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5"/>
              <p:cNvSpPr/>
              <p:nvPr/>
            </p:nvSpPr>
            <p:spPr>
              <a:xfrm>
                <a:off x="5001200" y="4861600"/>
                <a:ext cx="25925" cy="249800"/>
              </a:xfrm>
              <a:custGeom>
                <a:avLst/>
                <a:gdLst/>
                <a:ahLst/>
                <a:cxnLst/>
                <a:rect l="l" t="t" r="r" b="b"/>
                <a:pathLst>
                  <a:path w="1037" h="9992" extrusionOk="0">
                    <a:moveTo>
                      <a:pt x="160" y="1"/>
                    </a:moveTo>
                    <a:cubicBezTo>
                      <a:pt x="72" y="1"/>
                      <a:pt x="1" y="171"/>
                      <a:pt x="1" y="384"/>
                    </a:cubicBezTo>
                    <a:lnTo>
                      <a:pt x="1" y="9897"/>
                    </a:lnTo>
                    <a:cubicBezTo>
                      <a:pt x="1" y="9968"/>
                      <a:pt x="9" y="9992"/>
                      <a:pt x="23" y="9992"/>
                    </a:cubicBezTo>
                    <a:cubicBezTo>
                      <a:pt x="50" y="9992"/>
                      <a:pt x="102" y="9897"/>
                      <a:pt x="160" y="9897"/>
                    </a:cubicBezTo>
                    <a:lnTo>
                      <a:pt x="875" y="9897"/>
                    </a:lnTo>
                    <a:cubicBezTo>
                      <a:pt x="934" y="9897"/>
                      <a:pt x="986" y="9992"/>
                      <a:pt x="1014" y="9992"/>
                    </a:cubicBezTo>
                    <a:cubicBezTo>
                      <a:pt x="1029" y="9992"/>
                      <a:pt x="1037" y="9968"/>
                      <a:pt x="1037" y="9897"/>
                    </a:cubicBezTo>
                    <a:lnTo>
                      <a:pt x="1037" y="384"/>
                    </a:lnTo>
                    <a:cubicBezTo>
                      <a:pt x="1037" y="171"/>
                      <a:pt x="963" y="1"/>
                      <a:pt x="8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5"/>
              <p:cNvSpPr/>
              <p:nvPr/>
            </p:nvSpPr>
            <p:spPr>
              <a:xfrm>
                <a:off x="3813377" y="4427079"/>
                <a:ext cx="25247" cy="684378"/>
              </a:xfrm>
              <a:custGeom>
                <a:avLst/>
                <a:gdLst/>
                <a:ahLst/>
                <a:cxnLst/>
                <a:rect l="l" t="t" r="r" b="b"/>
                <a:pathLst>
                  <a:path w="1010" h="7062" extrusionOk="0">
                    <a:moveTo>
                      <a:pt x="162" y="1"/>
                    </a:moveTo>
                    <a:cubicBezTo>
                      <a:pt x="72" y="1"/>
                      <a:pt x="1" y="173"/>
                      <a:pt x="1" y="384"/>
                    </a:cubicBezTo>
                    <a:lnTo>
                      <a:pt x="1" y="6967"/>
                    </a:lnTo>
                    <a:cubicBezTo>
                      <a:pt x="1" y="7038"/>
                      <a:pt x="9" y="7062"/>
                      <a:pt x="23" y="7062"/>
                    </a:cubicBezTo>
                    <a:cubicBezTo>
                      <a:pt x="51" y="7062"/>
                      <a:pt x="103" y="6967"/>
                      <a:pt x="162" y="6967"/>
                    </a:cubicBezTo>
                    <a:lnTo>
                      <a:pt x="850" y="6967"/>
                    </a:lnTo>
                    <a:cubicBezTo>
                      <a:pt x="908" y="6967"/>
                      <a:pt x="960" y="7062"/>
                      <a:pt x="987" y="7062"/>
                    </a:cubicBezTo>
                    <a:cubicBezTo>
                      <a:pt x="1001" y="7062"/>
                      <a:pt x="1009" y="7038"/>
                      <a:pt x="1009" y="6967"/>
                    </a:cubicBezTo>
                    <a:lnTo>
                      <a:pt x="1009" y="384"/>
                    </a:lnTo>
                    <a:cubicBezTo>
                      <a:pt x="1009" y="173"/>
                      <a:pt x="938" y="1"/>
                      <a:pt x="8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5"/>
              <p:cNvSpPr/>
              <p:nvPr/>
            </p:nvSpPr>
            <p:spPr>
              <a:xfrm>
                <a:off x="3863925" y="4990225"/>
                <a:ext cx="23175" cy="121175"/>
              </a:xfrm>
              <a:custGeom>
                <a:avLst/>
                <a:gdLst/>
                <a:ahLst/>
                <a:cxnLst/>
                <a:rect l="l" t="t" r="r" b="b"/>
                <a:pathLst>
                  <a:path w="927" h="4847" extrusionOk="0">
                    <a:moveTo>
                      <a:pt x="162" y="0"/>
                    </a:moveTo>
                    <a:cubicBezTo>
                      <a:pt x="72" y="0"/>
                      <a:pt x="1" y="171"/>
                      <a:pt x="1" y="383"/>
                    </a:cubicBezTo>
                    <a:lnTo>
                      <a:pt x="1" y="4752"/>
                    </a:lnTo>
                    <a:cubicBezTo>
                      <a:pt x="1" y="4823"/>
                      <a:pt x="9" y="4847"/>
                      <a:pt x="23" y="4847"/>
                    </a:cubicBezTo>
                    <a:cubicBezTo>
                      <a:pt x="51" y="4847"/>
                      <a:pt x="102" y="4752"/>
                      <a:pt x="162" y="4752"/>
                    </a:cubicBezTo>
                    <a:lnTo>
                      <a:pt x="767" y="4752"/>
                    </a:lnTo>
                    <a:cubicBezTo>
                      <a:pt x="826" y="4752"/>
                      <a:pt x="877" y="4847"/>
                      <a:pt x="905" y="4847"/>
                    </a:cubicBezTo>
                    <a:cubicBezTo>
                      <a:pt x="919" y="4847"/>
                      <a:pt x="927" y="4823"/>
                      <a:pt x="927" y="4752"/>
                    </a:cubicBezTo>
                    <a:lnTo>
                      <a:pt x="927" y="383"/>
                    </a:lnTo>
                    <a:cubicBezTo>
                      <a:pt x="927" y="171"/>
                      <a:pt x="855" y="0"/>
                      <a:pt x="7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5"/>
              <p:cNvSpPr/>
              <p:nvPr/>
            </p:nvSpPr>
            <p:spPr>
              <a:xfrm>
                <a:off x="3912425" y="4849100"/>
                <a:ext cx="25225" cy="262300"/>
              </a:xfrm>
              <a:custGeom>
                <a:avLst/>
                <a:gdLst/>
                <a:ahLst/>
                <a:cxnLst/>
                <a:rect l="l" t="t" r="r" b="b"/>
                <a:pathLst>
                  <a:path w="1009" h="10492" extrusionOk="0">
                    <a:moveTo>
                      <a:pt x="160" y="0"/>
                    </a:moveTo>
                    <a:cubicBezTo>
                      <a:pt x="72" y="0"/>
                      <a:pt x="1" y="171"/>
                      <a:pt x="1" y="384"/>
                    </a:cubicBezTo>
                    <a:lnTo>
                      <a:pt x="1" y="10397"/>
                    </a:lnTo>
                    <a:cubicBezTo>
                      <a:pt x="1" y="10468"/>
                      <a:pt x="8" y="10492"/>
                      <a:pt x="22" y="10492"/>
                    </a:cubicBezTo>
                    <a:cubicBezTo>
                      <a:pt x="50" y="10492"/>
                      <a:pt x="101" y="10397"/>
                      <a:pt x="160" y="10397"/>
                    </a:cubicBezTo>
                    <a:lnTo>
                      <a:pt x="848" y="10397"/>
                    </a:lnTo>
                    <a:cubicBezTo>
                      <a:pt x="907" y="10397"/>
                      <a:pt x="959" y="10492"/>
                      <a:pt x="987" y="10492"/>
                    </a:cubicBezTo>
                    <a:cubicBezTo>
                      <a:pt x="1001" y="10492"/>
                      <a:pt x="1009" y="10468"/>
                      <a:pt x="1009" y="10397"/>
                    </a:cubicBezTo>
                    <a:lnTo>
                      <a:pt x="1009" y="384"/>
                    </a:lnTo>
                    <a:cubicBezTo>
                      <a:pt x="1009" y="171"/>
                      <a:pt x="936"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5"/>
              <p:cNvSpPr/>
              <p:nvPr/>
            </p:nvSpPr>
            <p:spPr>
              <a:xfrm>
                <a:off x="3961925" y="4951125"/>
                <a:ext cx="25225" cy="160275"/>
              </a:xfrm>
              <a:custGeom>
                <a:avLst/>
                <a:gdLst/>
                <a:ahLst/>
                <a:cxnLst/>
                <a:rect l="l" t="t" r="r" b="b"/>
                <a:pathLst>
                  <a:path w="1009" h="6411" extrusionOk="0">
                    <a:moveTo>
                      <a:pt x="160" y="0"/>
                    </a:moveTo>
                    <a:cubicBezTo>
                      <a:pt x="72" y="0"/>
                      <a:pt x="1" y="173"/>
                      <a:pt x="1" y="384"/>
                    </a:cubicBezTo>
                    <a:lnTo>
                      <a:pt x="1" y="6316"/>
                    </a:lnTo>
                    <a:cubicBezTo>
                      <a:pt x="1" y="6387"/>
                      <a:pt x="9" y="6411"/>
                      <a:pt x="22" y="6411"/>
                    </a:cubicBezTo>
                    <a:cubicBezTo>
                      <a:pt x="50" y="6411"/>
                      <a:pt x="101" y="6316"/>
                      <a:pt x="160" y="6316"/>
                    </a:cubicBezTo>
                    <a:lnTo>
                      <a:pt x="848" y="6316"/>
                    </a:lnTo>
                    <a:cubicBezTo>
                      <a:pt x="907" y="6316"/>
                      <a:pt x="959" y="6411"/>
                      <a:pt x="987" y="6411"/>
                    </a:cubicBezTo>
                    <a:cubicBezTo>
                      <a:pt x="1001" y="6411"/>
                      <a:pt x="1009" y="6387"/>
                      <a:pt x="1009" y="6316"/>
                    </a:cubicBezTo>
                    <a:lnTo>
                      <a:pt x="1009" y="384"/>
                    </a:lnTo>
                    <a:cubicBezTo>
                      <a:pt x="1009" y="173"/>
                      <a:pt x="937"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5"/>
              <p:cNvSpPr/>
              <p:nvPr/>
            </p:nvSpPr>
            <p:spPr>
              <a:xfrm>
                <a:off x="4011425" y="4972300"/>
                <a:ext cx="25225" cy="139100"/>
              </a:xfrm>
              <a:custGeom>
                <a:avLst/>
                <a:gdLst/>
                <a:ahLst/>
                <a:cxnLst/>
                <a:rect l="l" t="t" r="r" b="b"/>
                <a:pathLst>
                  <a:path w="1009" h="5564" extrusionOk="0">
                    <a:moveTo>
                      <a:pt x="160" y="0"/>
                    </a:moveTo>
                    <a:cubicBezTo>
                      <a:pt x="72" y="0"/>
                      <a:pt x="1" y="173"/>
                      <a:pt x="1" y="384"/>
                    </a:cubicBezTo>
                    <a:lnTo>
                      <a:pt x="1" y="5469"/>
                    </a:lnTo>
                    <a:cubicBezTo>
                      <a:pt x="1" y="5540"/>
                      <a:pt x="9" y="5564"/>
                      <a:pt x="22" y="5564"/>
                    </a:cubicBezTo>
                    <a:cubicBezTo>
                      <a:pt x="50" y="5564"/>
                      <a:pt x="101" y="5469"/>
                      <a:pt x="160" y="5469"/>
                    </a:cubicBezTo>
                    <a:lnTo>
                      <a:pt x="848" y="5469"/>
                    </a:lnTo>
                    <a:cubicBezTo>
                      <a:pt x="907" y="5469"/>
                      <a:pt x="959" y="5564"/>
                      <a:pt x="987" y="5564"/>
                    </a:cubicBezTo>
                    <a:cubicBezTo>
                      <a:pt x="1001" y="5564"/>
                      <a:pt x="1009" y="5540"/>
                      <a:pt x="1009" y="5469"/>
                    </a:cubicBezTo>
                    <a:lnTo>
                      <a:pt x="1009" y="384"/>
                    </a:lnTo>
                    <a:cubicBezTo>
                      <a:pt x="1009" y="173"/>
                      <a:pt x="937"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5"/>
              <p:cNvSpPr/>
              <p:nvPr/>
            </p:nvSpPr>
            <p:spPr>
              <a:xfrm>
                <a:off x="4060600" y="4880300"/>
                <a:ext cx="25925" cy="231100"/>
              </a:xfrm>
              <a:custGeom>
                <a:avLst/>
                <a:gdLst/>
                <a:ahLst/>
                <a:cxnLst/>
                <a:rect l="l" t="t" r="r" b="b"/>
                <a:pathLst>
                  <a:path w="1037" h="9244" extrusionOk="0">
                    <a:moveTo>
                      <a:pt x="162" y="1"/>
                    </a:moveTo>
                    <a:cubicBezTo>
                      <a:pt x="74" y="1"/>
                      <a:pt x="1" y="173"/>
                      <a:pt x="1" y="386"/>
                    </a:cubicBezTo>
                    <a:lnTo>
                      <a:pt x="1" y="9149"/>
                    </a:lnTo>
                    <a:cubicBezTo>
                      <a:pt x="1" y="9220"/>
                      <a:pt x="9" y="9244"/>
                      <a:pt x="23" y="9244"/>
                    </a:cubicBezTo>
                    <a:cubicBezTo>
                      <a:pt x="51" y="9244"/>
                      <a:pt x="103" y="9149"/>
                      <a:pt x="162" y="9149"/>
                    </a:cubicBezTo>
                    <a:lnTo>
                      <a:pt x="875" y="9149"/>
                    </a:lnTo>
                    <a:cubicBezTo>
                      <a:pt x="935" y="9149"/>
                      <a:pt x="987" y="9244"/>
                      <a:pt x="1015" y="9244"/>
                    </a:cubicBezTo>
                    <a:cubicBezTo>
                      <a:pt x="1029" y="9244"/>
                      <a:pt x="1037" y="9220"/>
                      <a:pt x="1037" y="9149"/>
                    </a:cubicBezTo>
                    <a:lnTo>
                      <a:pt x="1035" y="386"/>
                    </a:lnTo>
                    <a:cubicBezTo>
                      <a:pt x="1035" y="173"/>
                      <a:pt x="963" y="1"/>
                      <a:pt x="8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5"/>
              <p:cNvSpPr/>
              <p:nvPr/>
            </p:nvSpPr>
            <p:spPr>
              <a:xfrm>
                <a:off x="4109100" y="4850325"/>
                <a:ext cx="27925" cy="261075"/>
              </a:xfrm>
              <a:custGeom>
                <a:avLst/>
                <a:gdLst/>
                <a:ahLst/>
                <a:cxnLst/>
                <a:rect l="l" t="t" r="r" b="b"/>
                <a:pathLst>
                  <a:path w="1117" h="10443" extrusionOk="0">
                    <a:moveTo>
                      <a:pt x="160" y="1"/>
                    </a:moveTo>
                    <a:cubicBezTo>
                      <a:pt x="72" y="1"/>
                      <a:pt x="0" y="173"/>
                      <a:pt x="0" y="386"/>
                    </a:cubicBezTo>
                    <a:lnTo>
                      <a:pt x="0" y="10348"/>
                    </a:lnTo>
                    <a:cubicBezTo>
                      <a:pt x="0" y="10419"/>
                      <a:pt x="8" y="10443"/>
                      <a:pt x="22" y="10443"/>
                    </a:cubicBezTo>
                    <a:cubicBezTo>
                      <a:pt x="50" y="10443"/>
                      <a:pt x="101" y="10348"/>
                      <a:pt x="160" y="10348"/>
                    </a:cubicBezTo>
                    <a:lnTo>
                      <a:pt x="956" y="10348"/>
                    </a:lnTo>
                    <a:cubicBezTo>
                      <a:pt x="1016" y="10348"/>
                      <a:pt x="1067" y="10443"/>
                      <a:pt x="1095" y="10443"/>
                    </a:cubicBezTo>
                    <a:cubicBezTo>
                      <a:pt x="1109" y="10443"/>
                      <a:pt x="1117" y="10419"/>
                      <a:pt x="1117" y="10348"/>
                    </a:cubicBezTo>
                    <a:lnTo>
                      <a:pt x="1117" y="386"/>
                    </a:lnTo>
                    <a:cubicBezTo>
                      <a:pt x="1117" y="173"/>
                      <a:pt x="1045" y="1"/>
                      <a:pt x="9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5"/>
              <p:cNvSpPr/>
              <p:nvPr/>
            </p:nvSpPr>
            <p:spPr>
              <a:xfrm>
                <a:off x="4157899" y="4990220"/>
                <a:ext cx="29331" cy="121194"/>
              </a:xfrm>
              <a:custGeom>
                <a:avLst/>
                <a:gdLst/>
                <a:ahLst/>
                <a:cxnLst/>
                <a:rect l="l" t="t" r="r" b="b"/>
                <a:pathLst>
                  <a:path w="1173" h="17803" extrusionOk="0">
                    <a:moveTo>
                      <a:pt x="160" y="0"/>
                    </a:moveTo>
                    <a:cubicBezTo>
                      <a:pt x="72" y="0"/>
                      <a:pt x="1" y="171"/>
                      <a:pt x="1" y="383"/>
                    </a:cubicBezTo>
                    <a:lnTo>
                      <a:pt x="1" y="17708"/>
                    </a:lnTo>
                    <a:cubicBezTo>
                      <a:pt x="1" y="17779"/>
                      <a:pt x="9" y="17803"/>
                      <a:pt x="23" y="17803"/>
                    </a:cubicBezTo>
                    <a:cubicBezTo>
                      <a:pt x="50" y="17803"/>
                      <a:pt x="102" y="17708"/>
                      <a:pt x="160" y="17708"/>
                    </a:cubicBezTo>
                    <a:lnTo>
                      <a:pt x="1011" y="17708"/>
                    </a:lnTo>
                    <a:cubicBezTo>
                      <a:pt x="1071" y="17708"/>
                      <a:pt x="1123" y="17803"/>
                      <a:pt x="1151" y="17803"/>
                    </a:cubicBezTo>
                    <a:cubicBezTo>
                      <a:pt x="1165" y="17803"/>
                      <a:pt x="1172" y="17779"/>
                      <a:pt x="1172" y="17708"/>
                    </a:cubicBezTo>
                    <a:lnTo>
                      <a:pt x="1172" y="383"/>
                    </a:lnTo>
                    <a:cubicBezTo>
                      <a:pt x="1172" y="171"/>
                      <a:pt x="1099" y="0"/>
                      <a:pt x="10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5"/>
              <p:cNvSpPr/>
              <p:nvPr/>
            </p:nvSpPr>
            <p:spPr>
              <a:xfrm>
                <a:off x="4208800" y="4894150"/>
                <a:ext cx="26550" cy="217250"/>
              </a:xfrm>
              <a:custGeom>
                <a:avLst/>
                <a:gdLst/>
                <a:ahLst/>
                <a:cxnLst/>
                <a:rect l="l" t="t" r="r" b="b"/>
                <a:pathLst>
                  <a:path w="1062" h="8690" extrusionOk="0">
                    <a:moveTo>
                      <a:pt x="160" y="1"/>
                    </a:moveTo>
                    <a:cubicBezTo>
                      <a:pt x="72" y="1"/>
                      <a:pt x="0" y="173"/>
                      <a:pt x="0" y="384"/>
                    </a:cubicBezTo>
                    <a:lnTo>
                      <a:pt x="0" y="8595"/>
                    </a:lnTo>
                    <a:cubicBezTo>
                      <a:pt x="0" y="8666"/>
                      <a:pt x="8" y="8690"/>
                      <a:pt x="22" y="8690"/>
                    </a:cubicBezTo>
                    <a:cubicBezTo>
                      <a:pt x="50" y="8690"/>
                      <a:pt x="101" y="8595"/>
                      <a:pt x="160" y="8595"/>
                    </a:cubicBezTo>
                    <a:lnTo>
                      <a:pt x="902" y="8595"/>
                    </a:lnTo>
                    <a:cubicBezTo>
                      <a:pt x="961" y="8595"/>
                      <a:pt x="1012" y="8690"/>
                      <a:pt x="1040" y="8690"/>
                    </a:cubicBezTo>
                    <a:cubicBezTo>
                      <a:pt x="1054" y="8690"/>
                      <a:pt x="1062" y="8666"/>
                      <a:pt x="1062" y="8595"/>
                    </a:cubicBezTo>
                    <a:lnTo>
                      <a:pt x="1062" y="384"/>
                    </a:lnTo>
                    <a:cubicBezTo>
                      <a:pt x="1062" y="173"/>
                      <a:pt x="990" y="1"/>
                      <a:pt x="9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5"/>
              <p:cNvSpPr/>
              <p:nvPr/>
            </p:nvSpPr>
            <p:spPr>
              <a:xfrm>
                <a:off x="4256925" y="4887700"/>
                <a:ext cx="29300" cy="223700"/>
              </a:xfrm>
              <a:custGeom>
                <a:avLst/>
                <a:gdLst/>
                <a:ahLst/>
                <a:cxnLst/>
                <a:rect l="l" t="t" r="r" b="b"/>
                <a:pathLst>
                  <a:path w="1172" h="8948" extrusionOk="0">
                    <a:moveTo>
                      <a:pt x="161" y="0"/>
                    </a:moveTo>
                    <a:cubicBezTo>
                      <a:pt x="72" y="0"/>
                      <a:pt x="0" y="171"/>
                      <a:pt x="0" y="383"/>
                    </a:cubicBezTo>
                    <a:lnTo>
                      <a:pt x="0" y="8853"/>
                    </a:lnTo>
                    <a:cubicBezTo>
                      <a:pt x="0" y="8924"/>
                      <a:pt x="8" y="8948"/>
                      <a:pt x="22" y="8948"/>
                    </a:cubicBezTo>
                    <a:cubicBezTo>
                      <a:pt x="50" y="8948"/>
                      <a:pt x="101" y="8853"/>
                      <a:pt x="161" y="8853"/>
                    </a:cubicBezTo>
                    <a:lnTo>
                      <a:pt x="1010" y="8853"/>
                    </a:lnTo>
                    <a:cubicBezTo>
                      <a:pt x="1070" y="8853"/>
                      <a:pt x="1122" y="8948"/>
                      <a:pt x="1150" y="8948"/>
                    </a:cubicBezTo>
                    <a:cubicBezTo>
                      <a:pt x="1164" y="8948"/>
                      <a:pt x="1172" y="8924"/>
                      <a:pt x="1172" y="8853"/>
                    </a:cubicBezTo>
                    <a:lnTo>
                      <a:pt x="1172" y="383"/>
                    </a:lnTo>
                    <a:cubicBezTo>
                      <a:pt x="1172" y="171"/>
                      <a:pt x="1100" y="0"/>
                      <a:pt x="10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5"/>
              <p:cNvSpPr/>
              <p:nvPr/>
            </p:nvSpPr>
            <p:spPr>
              <a:xfrm>
                <a:off x="4307150" y="5004850"/>
                <a:ext cx="27925" cy="106550"/>
              </a:xfrm>
              <a:custGeom>
                <a:avLst/>
                <a:gdLst/>
                <a:ahLst/>
                <a:cxnLst/>
                <a:rect l="l" t="t" r="r" b="b"/>
                <a:pathLst>
                  <a:path w="1117" h="4262" extrusionOk="0">
                    <a:moveTo>
                      <a:pt x="160" y="0"/>
                    </a:moveTo>
                    <a:cubicBezTo>
                      <a:pt x="72" y="0"/>
                      <a:pt x="0" y="172"/>
                      <a:pt x="0" y="385"/>
                    </a:cubicBezTo>
                    <a:lnTo>
                      <a:pt x="0" y="4167"/>
                    </a:lnTo>
                    <a:cubicBezTo>
                      <a:pt x="0" y="4238"/>
                      <a:pt x="8" y="4262"/>
                      <a:pt x="22" y="4262"/>
                    </a:cubicBezTo>
                    <a:cubicBezTo>
                      <a:pt x="50" y="4262"/>
                      <a:pt x="101" y="4167"/>
                      <a:pt x="160" y="4167"/>
                    </a:cubicBezTo>
                    <a:lnTo>
                      <a:pt x="956" y="4167"/>
                    </a:lnTo>
                    <a:cubicBezTo>
                      <a:pt x="1015" y="4167"/>
                      <a:pt x="1067" y="4262"/>
                      <a:pt x="1095" y="4262"/>
                    </a:cubicBezTo>
                    <a:cubicBezTo>
                      <a:pt x="1109" y="4262"/>
                      <a:pt x="1117" y="4238"/>
                      <a:pt x="1117" y="4167"/>
                    </a:cubicBezTo>
                    <a:lnTo>
                      <a:pt x="1117" y="385"/>
                    </a:lnTo>
                    <a:cubicBezTo>
                      <a:pt x="1117" y="172"/>
                      <a:pt x="1045" y="0"/>
                      <a:pt x="9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5"/>
              <p:cNvSpPr/>
              <p:nvPr/>
            </p:nvSpPr>
            <p:spPr>
              <a:xfrm>
                <a:off x="4357650" y="4861600"/>
                <a:ext cx="25875" cy="249800"/>
              </a:xfrm>
              <a:custGeom>
                <a:avLst/>
                <a:gdLst/>
                <a:ahLst/>
                <a:cxnLst/>
                <a:rect l="l" t="t" r="r" b="b"/>
                <a:pathLst>
                  <a:path w="1035" h="9992" extrusionOk="0">
                    <a:moveTo>
                      <a:pt x="160" y="1"/>
                    </a:moveTo>
                    <a:cubicBezTo>
                      <a:pt x="72" y="1"/>
                      <a:pt x="1" y="173"/>
                      <a:pt x="1" y="386"/>
                    </a:cubicBezTo>
                    <a:lnTo>
                      <a:pt x="1" y="9897"/>
                    </a:lnTo>
                    <a:cubicBezTo>
                      <a:pt x="1" y="9968"/>
                      <a:pt x="9" y="9992"/>
                      <a:pt x="23" y="9992"/>
                    </a:cubicBezTo>
                    <a:cubicBezTo>
                      <a:pt x="50" y="9992"/>
                      <a:pt x="102" y="9897"/>
                      <a:pt x="160" y="9897"/>
                    </a:cubicBezTo>
                    <a:lnTo>
                      <a:pt x="875" y="9897"/>
                    </a:lnTo>
                    <a:cubicBezTo>
                      <a:pt x="934" y="9897"/>
                      <a:pt x="985" y="9992"/>
                      <a:pt x="1013" y="9992"/>
                    </a:cubicBezTo>
                    <a:cubicBezTo>
                      <a:pt x="1027" y="9992"/>
                      <a:pt x="1035" y="9968"/>
                      <a:pt x="1035" y="9897"/>
                    </a:cubicBezTo>
                    <a:lnTo>
                      <a:pt x="1035" y="386"/>
                    </a:lnTo>
                    <a:cubicBezTo>
                      <a:pt x="1035" y="173"/>
                      <a:pt x="963" y="1"/>
                      <a:pt x="8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5"/>
              <p:cNvSpPr/>
              <p:nvPr/>
            </p:nvSpPr>
            <p:spPr>
              <a:xfrm>
                <a:off x="5097150" y="4792550"/>
                <a:ext cx="32100" cy="318850"/>
              </a:xfrm>
              <a:custGeom>
                <a:avLst/>
                <a:gdLst/>
                <a:ahLst/>
                <a:cxnLst/>
                <a:rect l="l" t="t" r="r" b="b"/>
                <a:pathLst>
                  <a:path w="1284" h="12754" extrusionOk="0">
                    <a:moveTo>
                      <a:pt x="160" y="0"/>
                    </a:moveTo>
                    <a:cubicBezTo>
                      <a:pt x="72" y="0"/>
                      <a:pt x="0" y="171"/>
                      <a:pt x="0" y="383"/>
                    </a:cubicBezTo>
                    <a:lnTo>
                      <a:pt x="0" y="12659"/>
                    </a:lnTo>
                    <a:cubicBezTo>
                      <a:pt x="0" y="12730"/>
                      <a:pt x="8" y="12754"/>
                      <a:pt x="22" y="12754"/>
                    </a:cubicBezTo>
                    <a:cubicBezTo>
                      <a:pt x="50" y="12754"/>
                      <a:pt x="101" y="12659"/>
                      <a:pt x="160" y="12659"/>
                    </a:cubicBezTo>
                    <a:lnTo>
                      <a:pt x="1122" y="12659"/>
                    </a:lnTo>
                    <a:cubicBezTo>
                      <a:pt x="1182" y="12659"/>
                      <a:pt x="1234" y="12754"/>
                      <a:pt x="1262" y="12754"/>
                    </a:cubicBezTo>
                    <a:cubicBezTo>
                      <a:pt x="1275" y="12754"/>
                      <a:pt x="1283" y="12730"/>
                      <a:pt x="1283" y="12659"/>
                    </a:cubicBezTo>
                    <a:lnTo>
                      <a:pt x="1283" y="383"/>
                    </a:lnTo>
                    <a:cubicBezTo>
                      <a:pt x="1283" y="171"/>
                      <a:pt x="1212" y="0"/>
                      <a:pt x="11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5"/>
              <p:cNvSpPr/>
              <p:nvPr/>
            </p:nvSpPr>
            <p:spPr>
              <a:xfrm>
                <a:off x="5150075" y="4934850"/>
                <a:ext cx="25225" cy="176550"/>
              </a:xfrm>
              <a:custGeom>
                <a:avLst/>
                <a:gdLst/>
                <a:ahLst/>
                <a:cxnLst/>
                <a:rect l="l" t="t" r="r" b="b"/>
                <a:pathLst>
                  <a:path w="1009" h="7062" extrusionOk="0">
                    <a:moveTo>
                      <a:pt x="160" y="1"/>
                    </a:moveTo>
                    <a:cubicBezTo>
                      <a:pt x="72" y="1"/>
                      <a:pt x="1" y="173"/>
                      <a:pt x="1" y="384"/>
                    </a:cubicBezTo>
                    <a:lnTo>
                      <a:pt x="1" y="6967"/>
                    </a:lnTo>
                    <a:cubicBezTo>
                      <a:pt x="1" y="7038"/>
                      <a:pt x="9" y="7062"/>
                      <a:pt x="22" y="7062"/>
                    </a:cubicBezTo>
                    <a:cubicBezTo>
                      <a:pt x="50" y="7062"/>
                      <a:pt x="101" y="6967"/>
                      <a:pt x="160" y="6967"/>
                    </a:cubicBezTo>
                    <a:lnTo>
                      <a:pt x="848" y="6967"/>
                    </a:lnTo>
                    <a:cubicBezTo>
                      <a:pt x="907" y="6967"/>
                      <a:pt x="959" y="7062"/>
                      <a:pt x="987" y="7062"/>
                    </a:cubicBezTo>
                    <a:cubicBezTo>
                      <a:pt x="1001" y="7062"/>
                      <a:pt x="1009" y="7038"/>
                      <a:pt x="1009" y="6967"/>
                    </a:cubicBezTo>
                    <a:lnTo>
                      <a:pt x="1009" y="384"/>
                    </a:lnTo>
                    <a:cubicBezTo>
                      <a:pt x="1009" y="173"/>
                      <a:pt x="936" y="1"/>
                      <a:pt x="8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5"/>
              <p:cNvSpPr/>
              <p:nvPr/>
            </p:nvSpPr>
            <p:spPr>
              <a:xfrm>
                <a:off x="5200575" y="4990225"/>
                <a:ext cx="23175" cy="121175"/>
              </a:xfrm>
              <a:custGeom>
                <a:avLst/>
                <a:gdLst/>
                <a:ahLst/>
                <a:cxnLst/>
                <a:rect l="l" t="t" r="r" b="b"/>
                <a:pathLst>
                  <a:path w="927" h="4847" extrusionOk="0">
                    <a:moveTo>
                      <a:pt x="162" y="0"/>
                    </a:moveTo>
                    <a:cubicBezTo>
                      <a:pt x="72" y="0"/>
                      <a:pt x="1" y="171"/>
                      <a:pt x="1" y="383"/>
                    </a:cubicBezTo>
                    <a:lnTo>
                      <a:pt x="1" y="4752"/>
                    </a:lnTo>
                    <a:cubicBezTo>
                      <a:pt x="1" y="4823"/>
                      <a:pt x="9" y="4847"/>
                      <a:pt x="23" y="4847"/>
                    </a:cubicBezTo>
                    <a:cubicBezTo>
                      <a:pt x="51" y="4847"/>
                      <a:pt x="102" y="4752"/>
                      <a:pt x="162" y="4752"/>
                    </a:cubicBezTo>
                    <a:lnTo>
                      <a:pt x="767" y="4752"/>
                    </a:lnTo>
                    <a:cubicBezTo>
                      <a:pt x="826" y="4752"/>
                      <a:pt x="877" y="4847"/>
                      <a:pt x="905" y="4847"/>
                    </a:cubicBezTo>
                    <a:cubicBezTo>
                      <a:pt x="919" y="4847"/>
                      <a:pt x="927" y="4823"/>
                      <a:pt x="927" y="4752"/>
                    </a:cubicBezTo>
                    <a:lnTo>
                      <a:pt x="927" y="383"/>
                    </a:lnTo>
                    <a:cubicBezTo>
                      <a:pt x="927" y="171"/>
                      <a:pt x="855" y="0"/>
                      <a:pt x="7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5"/>
              <p:cNvSpPr/>
              <p:nvPr/>
            </p:nvSpPr>
            <p:spPr>
              <a:xfrm>
                <a:off x="5249075" y="4849100"/>
                <a:ext cx="25225" cy="262300"/>
              </a:xfrm>
              <a:custGeom>
                <a:avLst/>
                <a:gdLst/>
                <a:ahLst/>
                <a:cxnLst/>
                <a:rect l="l" t="t" r="r" b="b"/>
                <a:pathLst>
                  <a:path w="1009" h="10492" extrusionOk="0">
                    <a:moveTo>
                      <a:pt x="160" y="0"/>
                    </a:moveTo>
                    <a:cubicBezTo>
                      <a:pt x="72" y="0"/>
                      <a:pt x="1" y="171"/>
                      <a:pt x="1" y="384"/>
                    </a:cubicBezTo>
                    <a:lnTo>
                      <a:pt x="1" y="10397"/>
                    </a:lnTo>
                    <a:cubicBezTo>
                      <a:pt x="1" y="10468"/>
                      <a:pt x="9" y="10492"/>
                      <a:pt x="22" y="10492"/>
                    </a:cubicBezTo>
                    <a:cubicBezTo>
                      <a:pt x="50" y="10492"/>
                      <a:pt x="101" y="10397"/>
                      <a:pt x="160" y="10397"/>
                    </a:cubicBezTo>
                    <a:lnTo>
                      <a:pt x="848" y="10397"/>
                    </a:lnTo>
                    <a:cubicBezTo>
                      <a:pt x="906" y="10397"/>
                      <a:pt x="958" y="10492"/>
                      <a:pt x="987" y="10492"/>
                    </a:cubicBezTo>
                    <a:cubicBezTo>
                      <a:pt x="1001" y="10492"/>
                      <a:pt x="1009" y="10468"/>
                      <a:pt x="1009" y="10397"/>
                    </a:cubicBezTo>
                    <a:lnTo>
                      <a:pt x="1009" y="384"/>
                    </a:lnTo>
                    <a:cubicBezTo>
                      <a:pt x="1009" y="171"/>
                      <a:pt x="936"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5"/>
              <p:cNvSpPr/>
              <p:nvPr/>
            </p:nvSpPr>
            <p:spPr>
              <a:xfrm>
                <a:off x="5298575" y="4951175"/>
                <a:ext cx="25225" cy="160225"/>
              </a:xfrm>
              <a:custGeom>
                <a:avLst/>
                <a:gdLst/>
                <a:ahLst/>
                <a:cxnLst/>
                <a:rect l="l" t="t" r="r" b="b"/>
                <a:pathLst>
                  <a:path w="1009" h="6409" extrusionOk="0">
                    <a:moveTo>
                      <a:pt x="160" y="0"/>
                    </a:moveTo>
                    <a:cubicBezTo>
                      <a:pt x="72" y="0"/>
                      <a:pt x="1" y="171"/>
                      <a:pt x="1" y="383"/>
                    </a:cubicBezTo>
                    <a:lnTo>
                      <a:pt x="1" y="6314"/>
                    </a:lnTo>
                    <a:cubicBezTo>
                      <a:pt x="1" y="6385"/>
                      <a:pt x="9" y="6409"/>
                      <a:pt x="22" y="6409"/>
                    </a:cubicBezTo>
                    <a:cubicBezTo>
                      <a:pt x="50" y="6409"/>
                      <a:pt x="101" y="6314"/>
                      <a:pt x="160" y="6314"/>
                    </a:cubicBezTo>
                    <a:lnTo>
                      <a:pt x="848" y="6314"/>
                    </a:lnTo>
                    <a:cubicBezTo>
                      <a:pt x="908" y="6314"/>
                      <a:pt x="959" y="6409"/>
                      <a:pt x="987" y="6409"/>
                    </a:cubicBezTo>
                    <a:cubicBezTo>
                      <a:pt x="1001" y="6409"/>
                      <a:pt x="1009" y="6385"/>
                      <a:pt x="1009" y="6314"/>
                    </a:cubicBezTo>
                    <a:lnTo>
                      <a:pt x="1009" y="383"/>
                    </a:lnTo>
                    <a:cubicBezTo>
                      <a:pt x="1009" y="171"/>
                      <a:pt x="937"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5"/>
              <p:cNvSpPr/>
              <p:nvPr/>
            </p:nvSpPr>
            <p:spPr>
              <a:xfrm>
                <a:off x="5348075" y="4972300"/>
                <a:ext cx="25225" cy="139100"/>
              </a:xfrm>
              <a:custGeom>
                <a:avLst/>
                <a:gdLst/>
                <a:ahLst/>
                <a:cxnLst/>
                <a:rect l="l" t="t" r="r" b="b"/>
                <a:pathLst>
                  <a:path w="1009" h="5564" extrusionOk="0">
                    <a:moveTo>
                      <a:pt x="160" y="0"/>
                    </a:moveTo>
                    <a:cubicBezTo>
                      <a:pt x="72" y="0"/>
                      <a:pt x="1" y="173"/>
                      <a:pt x="1" y="384"/>
                    </a:cubicBezTo>
                    <a:lnTo>
                      <a:pt x="1" y="5469"/>
                    </a:lnTo>
                    <a:cubicBezTo>
                      <a:pt x="1" y="5540"/>
                      <a:pt x="9" y="5564"/>
                      <a:pt x="22" y="5564"/>
                    </a:cubicBezTo>
                    <a:cubicBezTo>
                      <a:pt x="50" y="5564"/>
                      <a:pt x="101" y="5469"/>
                      <a:pt x="160" y="5469"/>
                    </a:cubicBezTo>
                    <a:lnTo>
                      <a:pt x="848" y="5469"/>
                    </a:lnTo>
                    <a:cubicBezTo>
                      <a:pt x="908" y="5469"/>
                      <a:pt x="959" y="5564"/>
                      <a:pt x="987" y="5564"/>
                    </a:cubicBezTo>
                    <a:cubicBezTo>
                      <a:pt x="1001" y="5564"/>
                      <a:pt x="1009" y="5540"/>
                      <a:pt x="1009" y="5469"/>
                    </a:cubicBezTo>
                    <a:lnTo>
                      <a:pt x="1009" y="384"/>
                    </a:lnTo>
                    <a:cubicBezTo>
                      <a:pt x="1009" y="173"/>
                      <a:pt x="937"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5"/>
              <p:cNvSpPr/>
              <p:nvPr/>
            </p:nvSpPr>
            <p:spPr>
              <a:xfrm>
                <a:off x="5050700" y="4861600"/>
                <a:ext cx="25925" cy="249800"/>
              </a:xfrm>
              <a:custGeom>
                <a:avLst/>
                <a:gdLst/>
                <a:ahLst/>
                <a:cxnLst/>
                <a:rect l="l" t="t" r="r" b="b"/>
                <a:pathLst>
                  <a:path w="1037" h="9992" extrusionOk="0">
                    <a:moveTo>
                      <a:pt x="162" y="1"/>
                    </a:moveTo>
                    <a:cubicBezTo>
                      <a:pt x="72" y="1"/>
                      <a:pt x="1" y="171"/>
                      <a:pt x="1" y="384"/>
                    </a:cubicBezTo>
                    <a:lnTo>
                      <a:pt x="1" y="9897"/>
                    </a:lnTo>
                    <a:cubicBezTo>
                      <a:pt x="1" y="9968"/>
                      <a:pt x="9" y="9992"/>
                      <a:pt x="23" y="9992"/>
                    </a:cubicBezTo>
                    <a:cubicBezTo>
                      <a:pt x="51" y="9992"/>
                      <a:pt x="102" y="9897"/>
                      <a:pt x="162" y="9897"/>
                    </a:cubicBezTo>
                    <a:lnTo>
                      <a:pt x="875" y="9897"/>
                    </a:lnTo>
                    <a:cubicBezTo>
                      <a:pt x="935" y="9897"/>
                      <a:pt x="987" y="9992"/>
                      <a:pt x="1015" y="9992"/>
                    </a:cubicBezTo>
                    <a:cubicBezTo>
                      <a:pt x="1029" y="9992"/>
                      <a:pt x="1037" y="9968"/>
                      <a:pt x="1037" y="9897"/>
                    </a:cubicBezTo>
                    <a:lnTo>
                      <a:pt x="1037" y="384"/>
                    </a:lnTo>
                    <a:cubicBezTo>
                      <a:pt x="1037" y="171"/>
                      <a:pt x="965" y="1"/>
                      <a:pt x="8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5"/>
              <p:cNvSpPr/>
              <p:nvPr/>
            </p:nvSpPr>
            <p:spPr>
              <a:xfrm>
                <a:off x="6780350" y="4792550"/>
                <a:ext cx="32100" cy="318850"/>
              </a:xfrm>
              <a:custGeom>
                <a:avLst/>
                <a:gdLst/>
                <a:ahLst/>
                <a:cxnLst/>
                <a:rect l="l" t="t" r="r" b="b"/>
                <a:pathLst>
                  <a:path w="1284" h="12754" extrusionOk="0">
                    <a:moveTo>
                      <a:pt x="160" y="0"/>
                    </a:moveTo>
                    <a:cubicBezTo>
                      <a:pt x="72" y="0"/>
                      <a:pt x="0" y="171"/>
                      <a:pt x="0" y="383"/>
                    </a:cubicBezTo>
                    <a:lnTo>
                      <a:pt x="0" y="12659"/>
                    </a:lnTo>
                    <a:cubicBezTo>
                      <a:pt x="0" y="12730"/>
                      <a:pt x="8" y="12754"/>
                      <a:pt x="22" y="12754"/>
                    </a:cubicBezTo>
                    <a:cubicBezTo>
                      <a:pt x="50" y="12754"/>
                      <a:pt x="101" y="12659"/>
                      <a:pt x="160" y="12659"/>
                    </a:cubicBezTo>
                    <a:lnTo>
                      <a:pt x="1122" y="12659"/>
                    </a:lnTo>
                    <a:cubicBezTo>
                      <a:pt x="1182" y="12659"/>
                      <a:pt x="1234" y="12754"/>
                      <a:pt x="1262" y="12754"/>
                    </a:cubicBezTo>
                    <a:cubicBezTo>
                      <a:pt x="1275" y="12754"/>
                      <a:pt x="1283" y="12730"/>
                      <a:pt x="1283" y="12659"/>
                    </a:cubicBezTo>
                    <a:lnTo>
                      <a:pt x="1283" y="383"/>
                    </a:lnTo>
                    <a:cubicBezTo>
                      <a:pt x="1283" y="171"/>
                      <a:pt x="1212" y="0"/>
                      <a:pt x="11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5"/>
              <p:cNvSpPr/>
              <p:nvPr/>
            </p:nvSpPr>
            <p:spPr>
              <a:xfrm>
                <a:off x="6485350" y="4850325"/>
                <a:ext cx="27950" cy="261075"/>
              </a:xfrm>
              <a:custGeom>
                <a:avLst/>
                <a:gdLst/>
                <a:ahLst/>
                <a:cxnLst/>
                <a:rect l="l" t="t" r="r" b="b"/>
                <a:pathLst>
                  <a:path w="1118" h="10443" extrusionOk="0">
                    <a:moveTo>
                      <a:pt x="162" y="1"/>
                    </a:moveTo>
                    <a:cubicBezTo>
                      <a:pt x="72" y="1"/>
                      <a:pt x="1" y="173"/>
                      <a:pt x="1" y="384"/>
                    </a:cubicBezTo>
                    <a:lnTo>
                      <a:pt x="1" y="10348"/>
                    </a:lnTo>
                    <a:cubicBezTo>
                      <a:pt x="1" y="10419"/>
                      <a:pt x="9" y="10443"/>
                      <a:pt x="23" y="10443"/>
                    </a:cubicBezTo>
                    <a:cubicBezTo>
                      <a:pt x="51" y="10443"/>
                      <a:pt x="103" y="10348"/>
                      <a:pt x="162" y="10348"/>
                    </a:cubicBezTo>
                    <a:lnTo>
                      <a:pt x="958" y="10348"/>
                    </a:lnTo>
                    <a:cubicBezTo>
                      <a:pt x="1016" y="10348"/>
                      <a:pt x="1068" y="10443"/>
                      <a:pt x="1095" y="10443"/>
                    </a:cubicBezTo>
                    <a:cubicBezTo>
                      <a:pt x="1109" y="10443"/>
                      <a:pt x="1117" y="10419"/>
                      <a:pt x="1117" y="10348"/>
                    </a:cubicBezTo>
                    <a:lnTo>
                      <a:pt x="1117" y="384"/>
                    </a:lnTo>
                    <a:cubicBezTo>
                      <a:pt x="1117" y="173"/>
                      <a:pt x="1046" y="1"/>
                      <a:pt x="9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5"/>
              <p:cNvSpPr/>
              <p:nvPr/>
            </p:nvSpPr>
            <p:spPr>
              <a:xfrm>
                <a:off x="6534200" y="4666275"/>
                <a:ext cx="29275" cy="445125"/>
              </a:xfrm>
              <a:custGeom>
                <a:avLst/>
                <a:gdLst/>
                <a:ahLst/>
                <a:cxnLst/>
                <a:rect l="l" t="t" r="r" b="b"/>
                <a:pathLst>
                  <a:path w="1171" h="17805" extrusionOk="0">
                    <a:moveTo>
                      <a:pt x="160" y="0"/>
                    </a:moveTo>
                    <a:cubicBezTo>
                      <a:pt x="72" y="0"/>
                      <a:pt x="1" y="173"/>
                      <a:pt x="1" y="385"/>
                    </a:cubicBezTo>
                    <a:lnTo>
                      <a:pt x="1" y="17710"/>
                    </a:lnTo>
                    <a:cubicBezTo>
                      <a:pt x="1" y="17781"/>
                      <a:pt x="9" y="17805"/>
                      <a:pt x="23" y="17805"/>
                    </a:cubicBezTo>
                    <a:cubicBezTo>
                      <a:pt x="50" y="17805"/>
                      <a:pt x="102" y="17710"/>
                      <a:pt x="160" y="17710"/>
                    </a:cubicBezTo>
                    <a:lnTo>
                      <a:pt x="1011" y="17710"/>
                    </a:lnTo>
                    <a:cubicBezTo>
                      <a:pt x="1070" y="17710"/>
                      <a:pt x="1121" y="17805"/>
                      <a:pt x="1149" y="17805"/>
                    </a:cubicBezTo>
                    <a:cubicBezTo>
                      <a:pt x="1163" y="17805"/>
                      <a:pt x="1171" y="17781"/>
                      <a:pt x="1171" y="17710"/>
                    </a:cubicBezTo>
                    <a:lnTo>
                      <a:pt x="1171" y="385"/>
                    </a:lnTo>
                    <a:cubicBezTo>
                      <a:pt x="1171" y="173"/>
                      <a:pt x="1099" y="0"/>
                      <a:pt x="10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5"/>
              <p:cNvSpPr/>
              <p:nvPr/>
            </p:nvSpPr>
            <p:spPr>
              <a:xfrm>
                <a:off x="6585050" y="4894150"/>
                <a:ext cx="26600" cy="217250"/>
              </a:xfrm>
              <a:custGeom>
                <a:avLst/>
                <a:gdLst/>
                <a:ahLst/>
                <a:cxnLst/>
                <a:rect l="l" t="t" r="r" b="b"/>
                <a:pathLst>
                  <a:path w="1064" h="8690" extrusionOk="0">
                    <a:moveTo>
                      <a:pt x="162" y="1"/>
                    </a:moveTo>
                    <a:cubicBezTo>
                      <a:pt x="74" y="1"/>
                      <a:pt x="0" y="173"/>
                      <a:pt x="0" y="384"/>
                    </a:cubicBezTo>
                    <a:lnTo>
                      <a:pt x="0" y="8595"/>
                    </a:lnTo>
                    <a:cubicBezTo>
                      <a:pt x="0" y="8666"/>
                      <a:pt x="8" y="8690"/>
                      <a:pt x="22" y="8690"/>
                    </a:cubicBezTo>
                    <a:cubicBezTo>
                      <a:pt x="51" y="8690"/>
                      <a:pt x="103" y="8595"/>
                      <a:pt x="162" y="8595"/>
                    </a:cubicBezTo>
                    <a:lnTo>
                      <a:pt x="902" y="8595"/>
                    </a:lnTo>
                    <a:cubicBezTo>
                      <a:pt x="962" y="8595"/>
                      <a:pt x="1014" y="8690"/>
                      <a:pt x="1042" y="8690"/>
                    </a:cubicBezTo>
                    <a:cubicBezTo>
                      <a:pt x="1056" y="8690"/>
                      <a:pt x="1064" y="8666"/>
                      <a:pt x="1064" y="8595"/>
                    </a:cubicBezTo>
                    <a:lnTo>
                      <a:pt x="1064" y="384"/>
                    </a:lnTo>
                    <a:cubicBezTo>
                      <a:pt x="1064" y="173"/>
                      <a:pt x="992" y="1"/>
                      <a:pt x="9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5"/>
              <p:cNvSpPr/>
              <p:nvPr/>
            </p:nvSpPr>
            <p:spPr>
              <a:xfrm>
                <a:off x="6633225" y="4887650"/>
                <a:ext cx="29300" cy="223750"/>
              </a:xfrm>
              <a:custGeom>
                <a:avLst/>
                <a:gdLst/>
                <a:ahLst/>
                <a:cxnLst/>
                <a:rect l="l" t="t" r="r" b="b"/>
                <a:pathLst>
                  <a:path w="1172" h="8950" extrusionOk="0">
                    <a:moveTo>
                      <a:pt x="160" y="0"/>
                    </a:moveTo>
                    <a:cubicBezTo>
                      <a:pt x="72" y="0"/>
                      <a:pt x="0" y="173"/>
                      <a:pt x="0" y="383"/>
                    </a:cubicBezTo>
                    <a:lnTo>
                      <a:pt x="0" y="8855"/>
                    </a:lnTo>
                    <a:cubicBezTo>
                      <a:pt x="0" y="8926"/>
                      <a:pt x="8" y="8950"/>
                      <a:pt x="22" y="8950"/>
                    </a:cubicBezTo>
                    <a:cubicBezTo>
                      <a:pt x="50" y="8950"/>
                      <a:pt x="101" y="8855"/>
                      <a:pt x="160" y="8855"/>
                    </a:cubicBezTo>
                    <a:lnTo>
                      <a:pt x="1010" y="8855"/>
                    </a:lnTo>
                    <a:cubicBezTo>
                      <a:pt x="1069" y="8855"/>
                      <a:pt x="1121" y="8950"/>
                      <a:pt x="1149" y="8950"/>
                    </a:cubicBezTo>
                    <a:cubicBezTo>
                      <a:pt x="1163" y="8950"/>
                      <a:pt x="1172" y="8926"/>
                      <a:pt x="1172" y="8855"/>
                    </a:cubicBezTo>
                    <a:lnTo>
                      <a:pt x="1172" y="383"/>
                    </a:lnTo>
                    <a:cubicBezTo>
                      <a:pt x="1172" y="173"/>
                      <a:pt x="1098" y="0"/>
                      <a:pt x="10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5"/>
              <p:cNvSpPr/>
              <p:nvPr/>
            </p:nvSpPr>
            <p:spPr>
              <a:xfrm>
                <a:off x="6683350" y="5004850"/>
                <a:ext cx="28000" cy="106550"/>
              </a:xfrm>
              <a:custGeom>
                <a:avLst/>
                <a:gdLst/>
                <a:ahLst/>
                <a:cxnLst/>
                <a:rect l="l" t="t" r="r" b="b"/>
                <a:pathLst>
                  <a:path w="1120" h="4262" extrusionOk="0">
                    <a:moveTo>
                      <a:pt x="162" y="0"/>
                    </a:moveTo>
                    <a:cubicBezTo>
                      <a:pt x="74" y="0"/>
                      <a:pt x="1" y="172"/>
                      <a:pt x="1" y="385"/>
                    </a:cubicBezTo>
                    <a:lnTo>
                      <a:pt x="1" y="4167"/>
                    </a:lnTo>
                    <a:cubicBezTo>
                      <a:pt x="1" y="4238"/>
                      <a:pt x="9" y="4262"/>
                      <a:pt x="23" y="4262"/>
                    </a:cubicBezTo>
                    <a:cubicBezTo>
                      <a:pt x="51" y="4262"/>
                      <a:pt x="103" y="4167"/>
                      <a:pt x="162" y="4167"/>
                    </a:cubicBezTo>
                    <a:lnTo>
                      <a:pt x="958" y="4167"/>
                    </a:lnTo>
                    <a:cubicBezTo>
                      <a:pt x="1016" y="4167"/>
                      <a:pt x="1069" y="4262"/>
                      <a:pt x="1097" y="4262"/>
                    </a:cubicBezTo>
                    <a:cubicBezTo>
                      <a:pt x="1111" y="4262"/>
                      <a:pt x="1119" y="4238"/>
                      <a:pt x="1119" y="4167"/>
                    </a:cubicBezTo>
                    <a:lnTo>
                      <a:pt x="1119" y="385"/>
                    </a:lnTo>
                    <a:cubicBezTo>
                      <a:pt x="1119" y="172"/>
                      <a:pt x="1046" y="0"/>
                      <a:pt x="9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5"/>
              <p:cNvSpPr/>
              <p:nvPr/>
            </p:nvSpPr>
            <p:spPr>
              <a:xfrm>
                <a:off x="6733900" y="4861600"/>
                <a:ext cx="25925" cy="249800"/>
              </a:xfrm>
              <a:custGeom>
                <a:avLst/>
                <a:gdLst/>
                <a:ahLst/>
                <a:cxnLst/>
                <a:rect l="l" t="t" r="r" b="b"/>
                <a:pathLst>
                  <a:path w="1037" h="9992" extrusionOk="0">
                    <a:moveTo>
                      <a:pt x="162" y="1"/>
                    </a:moveTo>
                    <a:cubicBezTo>
                      <a:pt x="72" y="1"/>
                      <a:pt x="1" y="173"/>
                      <a:pt x="1" y="384"/>
                    </a:cubicBezTo>
                    <a:lnTo>
                      <a:pt x="1" y="9897"/>
                    </a:lnTo>
                    <a:cubicBezTo>
                      <a:pt x="1" y="9968"/>
                      <a:pt x="9" y="9992"/>
                      <a:pt x="23" y="9992"/>
                    </a:cubicBezTo>
                    <a:cubicBezTo>
                      <a:pt x="51" y="9992"/>
                      <a:pt x="102" y="9897"/>
                      <a:pt x="162" y="9897"/>
                    </a:cubicBezTo>
                    <a:lnTo>
                      <a:pt x="875" y="9897"/>
                    </a:lnTo>
                    <a:cubicBezTo>
                      <a:pt x="935" y="9897"/>
                      <a:pt x="987" y="9992"/>
                      <a:pt x="1015" y="9992"/>
                    </a:cubicBezTo>
                    <a:cubicBezTo>
                      <a:pt x="1029" y="9992"/>
                      <a:pt x="1037" y="9968"/>
                      <a:pt x="1037" y="9897"/>
                    </a:cubicBezTo>
                    <a:lnTo>
                      <a:pt x="1037" y="384"/>
                    </a:lnTo>
                    <a:cubicBezTo>
                      <a:pt x="1037" y="173"/>
                      <a:pt x="965" y="1"/>
                      <a:pt x="8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5"/>
              <p:cNvSpPr/>
              <p:nvPr/>
            </p:nvSpPr>
            <p:spPr>
              <a:xfrm>
                <a:off x="5493200" y="4792550"/>
                <a:ext cx="32100" cy="318850"/>
              </a:xfrm>
              <a:custGeom>
                <a:avLst/>
                <a:gdLst/>
                <a:ahLst/>
                <a:cxnLst/>
                <a:rect l="l" t="t" r="r" b="b"/>
                <a:pathLst>
                  <a:path w="1284" h="12754" extrusionOk="0">
                    <a:moveTo>
                      <a:pt x="160" y="0"/>
                    </a:moveTo>
                    <a:cubicBezTo>
                      <a:pt x="72" y="0"/>
                      <a:pt x="0" y="171"/>
                      <a:pt x="0" y="383"/>
                    </a:cubicBezTo>
                    <a:lnTo>
                      <a:pt x="0" y="12659"/>
                    </a:lnTo>
                    <a:cubicBezTo>
                      <a:pt x="0" y="12730"/>
                      <a:pt x="8" y="12754"/>
                      <a:pt x="22" y="12754"/>
                    </a:cubicBezTo>
                    <a:cubicBezTo>
                      <a:pt x="50" y="12754"/>
                      <a:pt x="101" y="12659"/>
                      <a:pt x="160" y="12659"/>
                    </a:cubicBezTo>
                    <a:lnTo>
                      <a:pt x="1122" y="12659"/>
                    </a:lnTo>
                    <a:cubicBezTo>
                      <a:pt x="1181" y="12659"/>
                      <a:pt x="1233" y="12754"/>
                      <a:pt x="1261" y="12754"/>
                    </a:cubicBezTo>
                    <a:cubicBezTo>
                      <a:pt x="1275" y="12754"/>
                      <a:pt x="1283" y="12730"/>
                      <a:pt x="1283" y="12659"/>
                    </a:cubicBezTo>
                    <a:lnTo>
                      <a:pt x="1283" y="383"/>
                    </a:lnTo>
                    <a:cubicBezTo>
                      <a:pt x="1283" y="171"/>
                      <a:pt x="1210" y="0"/>
                      <a:pt x="11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5"/>
              <p:cNvSpPr/>
              <p:nvPr/>
            </p:nvSpPr>
            <p:spPr>
              <a:xfrm>
                <a:off x="5546125" y="4934900"/>
                <a:ext cx="25225" cy="176525"/>
              </a:xfrm>
              <a:custGeom>
                <a:avLst/>
                <a:gdLst/>
                <a:ahLst/>
                <a:cxnLst/>
                <a:rect l="l" t="t" r="r" b="b"/>
                <a:pathLst>
                  <a:path w="1009" h="7061" extrusionOk="0">
                    <a:moveTo>
                      <a:pt x="160" y="0"/>
                    </a:moveTo>
                    <a:cubicBezTo>
                      <a:pt x="72" y="0"/>
                      <a:pt x="1" y="171"/>
                      <a:pt x="1" y="384"/>
                    </a:cubicBezTo>
                    <a:lnTo>
                      <a:pt x="1" y="6967"/>
                    </a:lnTo>
                    <a:cubicBezTo>
                      <a:pt x="1" y="7037"/>
                      <a:pt x="9" y="7061"/>
                      <a:pt x="22" y="7061"/>
                    </a:cubicBezTo>
                    <a:cubicBezTo>
                      <a:pt x="50" y="7061"/>
                      <a:pt x="101" y="6967"/>
                      <a:pt x="160" y="6967"/>
                    </a:cubicBezTo>
                    <a:lnTo>
                      <a:pt x="848" y="6967"/>
                    </a:lnTo>
                    <a:cubicBezTo>
                      <a:pt x="907" y="6967"/>
                      <a:pt x="959" y="7061"/>
                      <a:pt x="987" y="7061"/>
                    </a:cubicBezTo>
                    <a:cubicBezTo>
                      <a:pt x="1001" y="7061"/>
                      <a:pt x="1009" y="7037"/>
                      <a:pt x="1009" y="6967"/>
                    </a:cubicBezTo>
                    <a:lnTo>
                      <a:pt x="1009" y="384"/>
                    </a:lnTo>
                    <a:cubicBezTo>
                      <a:pt x="1009" y="171"/>
                      <a:pt x="936"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5"/>
              <p:cNvSpPr/>
              <p:nvPr/>
            </p:nvSpPr>
            <p:spPr>
              <a:xfrm>
                <a:off x="5596625" y="4990225"/>
                <a:ext cx="23175" cy="121175"/>
              </a:xfrm>
              <a:custGeom>
                <a:avLst/>
                <a:gdLst/>
                <a:ahLst/>
                <a:cxnLst/>
                <a:rect l="l" t="t" r="r" b="b"/>
                <a:pathLst>
                  <a:path w="927" h="4847" extrusionOk="0">
                    <a:moveTo>
                      <a:pt x="160" y="0"/>
                    </a:moveTo>
                    <a:cubicBezTo>
                      <a:pt x="72" y="0"/>
                      <a:pt x="1" y="171"/>
                      <a:pt x="1" y="383"/>
                    </a:cubicBezTo>
                    <a:lnTo>
                      <a:pt x="1" y="4752"/>
                    </a:lnTo>
                    <a:cubicBezTo>
                      <a:pt x="1" y="4823"/>
                      <a:pt x="9" y="4847"/>
                      <a:pt x="23" y="4847"/>
                    </a:cubicBezTo>
                    <a:cubicBezTo>
                      <a:pt x="50" y="4847"/>
                      <a:pt x="102" y="4752"/>
                      <a:pt x="160" y="4752"/>
                    </a:cubicBezTo>
                    <a:lnTo>
                      <a:pt x="767" y="4752"/>
                    </a:lnTo>
                    <a:cubicBezTo>
                      <a:pt x="826" y="4752"/>
                      <a:pt x="877" y="4847"/>
                      <a:pt x="905" y="4847"/>
                    </a:cubicBezTo>
                    <a:cubicBezTo>
                      <a:pt x="919" y="4847"/>
                      <a:pt x="927" y="4823"/>
                      <a:pt x="927" y="4752"/>
                    </a:cubicBezTo>
                    <a:lnTo>
                      <a:pt x="927" y="383"/>
                    </a:lnTo>
                    <a:cubicBezTo>
                      <a:pt x="927" y="171"/>
                      <a:pt x="855" y="0"/>
                      <a:pt x="7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5"/>
              <p:cNvSpPr/>
              <p:nvPr/>
            </p:nvSpPr>
            <p:spPr>
              <a:xfrm>
                <a:off x="5645125" y="4849100"/>
                <a:ext cx="25225" cy="262300"/>
              </a:xfrm>
              <a:custGeom>
                <a:avLst/>
                <a:gdLst/>
                <a:ahLst/>
                <a:cxnLst/>
                <a:rect l="l" t="t" r="r" b="b"/>
                <a:pathLst>
                  <a:path w="1009" h="10492" extrusionOk="0">
                    <a:moveTo>
                      <a:pt x="160" y="0"/>
                    </a:moveTo>
                    <a:cubicBezTo>
                      <a:pt x="72" y="0"/>
                      <a:pt x="1" y="171"/>
                      <a:pt x="1" y="384"/>
                    </a:cubicBezTo>
                    <a:lnTo>
                      <a:pt x="1" y="10397"/>
                    </a:lnTo>
                    <a:cubicBezTo>
                      <a:pt x="1" y="10468"/>
                      <a:pt x="9" y="10492"/>
                      <a:pt x="22" y="10492"/>
                    </a:cubicBezTo>
                    <a:cubicBezTo>
                      <a:pt x="50" y="10492"/>
                      <a:pt x="101" y="10397"/>
                      <a:pt x="160" y="10397"/>
                    </a:cubicBezTo>
                    <a:lnTo>
                      <a:pt x="848" y="10397"/>
                    </a:lnTo>
                    <a:cubicBezTo>
                      <a:pt x="906" y="10397"/>
                      <a:pt x="958" y="10492"/>
                      <a:pt x="987" y="10492"/>
                    </a:cubicBezTo>
                    <a:cubicBezTo>
                      <a:pt x="1001" y="10492"/>
                      <a:pt x="1009" y="10468"/>
                      <a:pt x="1009" y="10397"/>
                    </a:cubicBezTo>
                    <a:lnTo>
                      <a:pt x="1009" y="384"/>
                    </a:lnTo>
                    <a:cubicBezTo>
                      <a:pt x="1009" y="171"/>
                      <a:pt x="936"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5"/>
              <p:cNvSpPr/>
              <p:nvPr/>
            </p:nvSpPr>
            <p:spPr>
              <a:xfrm>
                <a:off x="5694575" y="4951175"/>
                <a:ext cx="25250" cy="160225"/>
              </a:xfrm>
              <a:custGeom>
                <a:avLst/>
                <a:gdLst/>
                <a:ahLst/>
                <a:cxnLst/>
                <a:rect l="l" t="t" r="r" b="b"/>
                <a:pathLst>
                  <a:path w="1010" h="6409" extrusionOk="0">
                    <a:moveTo>
                      <a:pt x="162" y="0"/>
                    </a:moveTo>
                    <a:cubicBezTo>
                      <a:pt x="74" y="0"/>
                      <a:pt x="1" y="171"/>
                      <a:pt x="1" y="383"/>
                    </a:cubicBezTo>
                    <a:lnTo>
                      <a:pt x="1" y="6314"/>
                    </a:lnTo>
                    <a:cubicBezTo>
                      <a:pt x="1" y="6385"/>
                      <a:pt x="9" y="6409"/>
                      <a:pt x="23" y="6409"/>
                    </a:cubicBezTo>
                    <a:cubicBezTo>
                      <a:pt x="51" y="6409"/>
                      <a:pt x="103" y="6314"/>
                      <a:pt x="162" y="6314"/>
                    </a:cubicBezTo>
                    <a:lnTo>
                      <a:pt x="850" y="6314"/>
                    </a:lnTo>
                    <a:cubicBezTo>
                      <a:pt x="908" y="6314"/>
                      <a:pt x="960" y="6409"/>
                      <a:pt x="987" y="6409"/>
                    </a:cubicBezTo>
                    <a:cubicBezTo>
                      <a:pt x="1001" y="6409"/>
                      <a:pt x="1009" y="6385"/>
                      <a:pt x="1009" y="6314"/>
                    </a:cubicBezTo>
                    <a:lnTo>
                      <a:pt x="1009" y="383"/>
                    </a:lnTo>
                    <a:cubicBezTo>
                      <a:pt x="1009" y="171"/>
                      <a:pt x="938" y="0"/>
                      <a:pt x="8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5"/>
              <p:cNvSpPr/>
              <p:nvPr/>
            </p:nvSpPr>
            <p:spPr>
              <a:xfrm>
                <a:off x="5744125" y="4972300"/>
                <a:ext cx="25225" cy="139100"/>
              </a:xfrm>
              <a:custGeom>
                <a:avLst/>
                <a:gdLst/>
                <a:ahLst/>
                <a:cxnLst/>
                <a:rect l="l" t="t" r="r" b="b"/>
                <a:pathLst>
                  <a:path w="1009" h="5564" extrusionOk="0">
                    <a:moveTo>
                      <a:pt x="160" y="0"/>
                    </a:moveTo>
                    <a:cubicBezTo>
                      <a:pt x="72" y="0"/>
                      <a:pt x="1" y="173"/>
                      <a:pt x="1" y="384"/>
                    </a:cubicBezTo>
                    <a:lnTo>
                      <a:pt x="1" y="5469"/>
                    </a:lnTo>
                    <a:cubicBezTo>
                      <a:pt x="1" y="5540"/>
                      <a:pt x="9" y="5564"/>
                      <a:pt x="22" y="5564"/>
                    </a:cubicBezTo>
                    <a:cubicBezTo>
                      <a:pt x="50" y="5564"/>
                      <a:pt x="101" y="5469"/>
                      <a:pt x="160" y="5469"/>
                    </a:cubicBezTo>
                    <a:lnTo>
                      <a:pt x="848" y="5469"/>
                    </a:lnTo>
                    <a:cubicBezTo>
                      <a:pt x="906" y="5469"/>
                      <a:pt x="958" y="5564"/>
                      <a:pt x="987" y="5564"/>
                    </a:cubicBezTo>
                    <a:cubicBezTo>
                      <a:pt x="1001" y="5564"/>
                      <a:pt x="1009" y="5540"/>
                      <a:pt x="1009" y="5469"/>
                    </a:cubicBezTo>
                    <a:lnTo>
                      <a:pt x="1009" y="384"/>
                    </a:lnTo>
                    <a:cubicBezTo>
                      <a:pt x="1009" y="173"/>
                      <a:pt x="937"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5"/>
              <p:cNvSpPr/>
              <p:nvPr/>
            </p:nvSpPr>
            <p:spPr>
              <a:xfrm>
                <a:off x="5793300" y="4880300"/>
                <a:ext cx="25875" cy="231100"/>
              </a:xfrm>
              <a:custGeom>
                <a:avLst/>
                <a:gdLst/>
                <a:ahLst/>
                <a:cxnLst/>
                <a:rect l="l" t="t" r="r" b="b"/>
                <a:pathLst>
                  <a:path w="1035" h="9244" extrusionOk="0">
                    <a:moveTo>
                      <a:pt x="160" y="1"/>
                    </a:moveTo>
                    <a:cubicBezTo>
                      <a:pt x="72" y="1"/>
                      <a:pt x="1" y="173"/>
                      <a:pt x="1" y="386"/>
                    </a:cubicBezTo>
                    <a:lnTo>
                      <a:pt x="1" y="9149"/>
                    </a:lnTo>
                    <a:cubicBezTo>
                      <a:pt x="1" y="9220"/>
                      <a:pt x="9" y="9244"/>
                      <a:pt x="23" y="9244"/>
                    </a:cubicBezTo>
                    <a:cubicBezTo>
                      <a:pt x="50" y="9244"/>
                      <a:pt x="102" y="9149"/>
                      <a:pt x="160" y="9149"/>
                    </a:cubicBezTo>
                    <a:lnTo>
                      <a:pt x="875" y="9149"/>
                    </a:lnTo>
                    <a:cubicBezTo>
                      <a:pt x="934" y="9149"/>
                      <a:pt x="985" y="9244"/>
                      <a:pt x="1013" y="9244"/>
                    </a:cubicBezTo>
                    <a:cubicBezTo>
                      <a:pt x="1027" y="9244"/>
                      <a:pt x="1035" y="9220"/>
                      <a:pt x="1035" y="9149"/>
                    </a:cubicBezTo>
                    <a:lnTo>
                      <a:pt x="1035" y="386"/>
                    </a:lnTo>
                    <a:cubicBezTo>
                      <a:pt x="1035" y="173"/>
                      <a:pt x="963" y="1"/>
                      <a:pt x="8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5"/>
              <p:cNvSpPr/>
              <p:nvPr/>
            </p:nvSpPr>
            <p:spPr>
              <a:xfrm>
                <a:off x="5841800" y="4850325"/>
                <a:ext cx="27950" cy="261075"/>
              </a:xfrm>
              <a:custGeom>
                <a:avLst/>
                <a:gdLst/>
                <a:ahLst/>
                <a:cxnLst/>
                <a:rect l="l" t="t" r="r" b="b"/>
                <a:pathLst>
                  <a:path w="1118" h="10443" extrusionOk="0">
                    <a:moveTo>
                      <a:pt x="162" y="1"/>
                    </a:moveTo>
                    <a:cubicBezTo>
                      <a:pt x="72" y="1"/>
                      <a:pt x="1" y="173"/>
                      <a:pt x="1" y="384"/>
                    </a:cubicBezTo>
                    <a:lnTo>
                      <a:pt x="1" y="10348"/>
                    </a:lnTo>
                    <a:cubicBezTo>
                      <a:pt x="1" y="10419"/>
                      <a:pt x="8" y="10443"/>
                      <a:pt x="22" y="10443"/>
                    </a:cubicBezTo>
                    <a:cubicBezTo>
                      <a:pt x="50" y="10443"/>
                      <a:pt x="102" y="10348"/>
                      <a:pt x="162" y="10348"/>
                    </a:cubicBezTo>
                    <a:lnTo>
                      <a:pt x="956" y="10348"/>
                    </a:lnTo>
                    <a:cubicBezTo>
                      <a:pt x="1016" y="10348"/>
                      <a:pt x="1067" y="10443"/>
                      <a:pt x="1095" y="10443"/>
                    </a:cubicBezTo>
                    <a:cubicBezTo>
                      <a:pt x="1109" y="10443"/>
                      <a:pt x="1117" y="10419"/>
                      <a:pt x="1117" y="10348"/>
                    </a:cubicBezTo>
                    <a:lnTo>
                      <a:pt x="1117" y="384"/>
                    </a:lnTo>
                    <a:cubicBezTo>
                      <a:pt x="1117" y="173"/>
                      <a:pt x="1046" y="1"/>
                      <a:pt x="9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5"/>
              <p:cNvSpPr/>
              <p:nvPr/>
            </p:nvSpPr>
            <p:spPr>
              <a:xfrm>
                <a:off x="5890625" y="4666275"/>
                <a:ext cx="29300" cy="445125"/>
              </a:xfrm>
              <a:custGeom>
                <a:avLst/>
                <a:gdLst/>
                <a:ahLst/>
                <a:cxnLst/>
                <a:rect l="l" t="t" r="r" b="b"/>
                <a:pathLst>
                  <a:path w="1172" h="17805" extrusionOk="0">
                    <a:moveTo>
                      <a:pt x="161" y="0"/>
                    </a:moveTo>
                    <a:cubicBezTo>
                      <a:pt x="72" y="0"/>
                      <a:pt x="0" y="173"/>
                      <a:pt x="0" y="385"/>
                    </a:cubicBezTo>
                    <a:lnTo>
                      <a:pt x="0" y="17710"/>
                    </a:lnTo>
                    <a:cubicBezTo>
                      <a:pt x="0" y="17781"/>
                      <a:pt x="8" y="17805"/>
                      <a:pt x="22" y="17805"/>
                    </a:cubicBezTo>
                    <a:cubicBezTo>
                      <a:pt x="50" y="17805"/>
                      <a:pt x="101" y="17710"/>
                      <a:pt x="161" y="17710"/>
                    </a:cubicBezTo>
                    <a:lnTo>
                      <a:pt x="1010" y="17710"/>
                    </a:lnTo>
                    <a:cubicBezTo>
                      <a:pt x="1070" y="17710"/>
                      <a:pt x="1122" y="17805"/>
                      <a:pt x="1150" y="17805"/>
                    </a:cubicBezTo>
                    <a:cubicBezTo>
                      <a:pt x="1164" y="17805"/>
                      <a:pt x="1172" y="17781"/>
                      <a:pt x="1172" y="17710"/>
                    </a:cubicBezTo>
                    <a:lnTo>
                      <a:pt x="1172" y="385"/>
                    </a:lnTo>
                    <a:cubicBezTo>
                      <a:pt x="1172" y="173"/>
                      <a:pt x="1100" y="0"/>
                      <a:pt x="10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5"/>
              <p:cNvSpPr/>
              <p:nvPr/>
            </p:nvSpPr>
            <p:spPr>
              <a:xfrm>
                <a:off x="5941500" y="4894150"/>
                <a:ext cx="26550" cy="217250"/>
              </a:xfrm>
              <a:custGeom>
                <a:avLst/>
                <a:gdLst/>
                <a:ahLst/>
                <a:cxnLst/>
                <a:rect l="l" t="t" r="r" b="b"/>
                <a:pathLst>
                  <a:path w="1062" h="8690" extrusionOk="0">
                    <a:moveTo>
                      <a:pt x="160" y="1"/>
                    </a:moveTo>
                    <a:cubicBezTo>
                      <a:pt x="72" y="1"/>
                      <a:pt x="0" y="173"/>
                      <a:pt x="0" y="384"/>
                    </a:cubicBezTo>
                    <a:lnTo>
                      <a:pt x="0" y="8595"/>
                    </a:lnTo>
                    <a:cubicBezTo>
                      <a:pt x="0" y="8666"/>
                      <a:pt x="8" y="8690"/>
                      <a:pt x="22" y="8690"/>
                    </a:cubicBezTo>
                    <a:cubicBezTo>
                      <a:pt x="50" y="8690"/>
                      <a:pt x="101" y="8595"/>
                      <a:pt x="160" y="8595"/>
                    </a:cubicBezTo>
                    <a:lnTo>
                      <a:pt x="902" y="8595"/>
                    </a:lnTo>
                    <a:cubicBezTo>
                      <a:pt x="961" y="8595"/>
                      <a:pt x="1012" y="8690"/>
                      <a:pt x="1040" y="8690"/>
                    </a:cubicBezTo>
                    <a:cubicBezTo>
                      <a:pt x="1054" y="8690"/>
                      <a:pt x="1062" y="8666"/>
                      <a:pt x="1062" y="8595"/>
                    </a:cubicBezTo>
                    <a:lnTo>
                      <a:pt x="1062" y="384"/>
                    </a:lnTo>
                    <a:cubicBezTo>
                      <a:pt x="1062" y="173"/>
                      <a:pt x="990" y="1"/>
                      <a:pt x="9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5"/>
              <p:cNvSpPr/>
              <p:nvPr/>
            </p:nvSpPr>
            <p:spPr>
              <a:xfrm>
                <a:off x="5989625" y="4887650"/>
                <a:ext cx="29300" cy="223750"/>
              </a:xfrm>
              <a:custGeom>
                <a:avLst/>
                <a:gdLst/>
                <a:ahLst/>
                <a:cxnLst/>
                <a:rect l="l" t="t" r="r" b="b"/>
                <a:pathLst>
                  <a:path w="1172" h="8950" extrusionOk="0">
                    <a:moveTo>
                      <a:pt x="161" y="0"/>
                    </a:moveTo>
                    <a:cubicBezTo>
                      <a:pt x="72" y="0"/>
                      <a:pt x="0" y="173"/>
                      <a:pt x="0" y="383"/>
                    </a:cubicBezTo>
                    <a:lnTo>
                      <a:pt x="0" y="8855"/>
                    </a:lnTo>
                    <a:cubicBezTo>
                      <a:pt x="0" y="8926"/>
                      <a:pt x="8" y="8950"/>
                      <a:pt x="22" y="8950"/>
                    </a:cubicBezTo>
                    <a:cubicBezTo>
                      <a:pt x="50" y="8950"/>
                      <a:pt x="102" y="8855"/>
                      <a:pt x="161" y="8855"/>
                    </a:cubicBezTo>
                    <a:lnTo>
                      <a:pt x="1012" y="8855"/>
                    </a:lnTo>
                    <a:cubicBezTo>
                      <a:pt x="1071" y="8855"/>
                      <a:pt x="1122" y="8950"/>
                      <a:pt x="1150" y="8950"/>
                    </a:cubicBezTo>
                    <a:cubicBezTo>
                      <a:pt x="1164" y="8950"/>
                      <a:pt x="1172" y="8926"/>
                      <a:pt x="1172" y="8855"/>
                    </a:cubicBezTo>
                    <a:lnTo>
                      <a:pt x="1172" y="383"/>
                    </a:lnTo>
                    <a:cubicBezTo>
                      <a:pt x="1172" y="173"/>
                      <a:pt x="1100" y="0"/>
                      <a:pt x="10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5"/>
              <p:cNvSpPr/>
              <p:nvPr/>
            </p:nvSpPr>
            <p:spPr>
              <a:xfrm>
                <a:off x="6039800" y="5004850"/>
                <a:ext cx="27950" cy="106550"/>
              </a:xfrm>
              <a:custGeom>
                <a:avLst/>
                <a:gdLst/>
                <a:ahLst/>
                <a:cxnLst/>
                <a:rect l="l" t="t" r="r" b="b"/>
                <a:pathLst>
                  <a:path w="1118" h="4262" extrusionOk="0">
                    <a:moveTo>
                      <a:pt x="160" y="0"/>
                    </a:moveTo>
                    <a:cubicBezTo>
                      <a:pt x="72" y="0"/>
                      <a:pt x="1" y="172"/>
                      <a:pt x="1" y="385"/>
                    </a:cubicBezTo>
                    <a:lnTo>
                      <a:pt x="1" y="4167"/>
                    </a:lnTo>
                    <a:cubicBezTo>
                      <a:pt x="1" y="4238"/>
                      <a:pt x="9" y="4262"/>
                      <a:pt x="22" y="4262"/>
                    </a:cubicBezTo>
                    <a:cubicBezTo>
                      <a:pt x="50" y="4262"/>
                      <a:pt x="101" y="4167"/>
                      <a:pt x="160" y="4167"/>
                    </a:cubicBezTo>
                    <a:lnTo>
                      <a:pt x="958" y="4167"/>
                    </a:lnTo>
                    <a:cubicBezTo>
                      <a:pt x="1016" y="4167"/>
                      <a:pt x="1068" y="4262"/>
                      <a:pt x="1095" y="4262"/>
                    </a:cubicBezTo>
                    <a:cubicBezTo>
                      <a:pt x="1109" y="4262"/>
                      <a:pt x="1117" y="4238"/>
                      <a:pt x="1117" y="4167"/>
                    </a:cubicBezTo>
                    <a:lnTo>
                      <a:pt x="1117" y="385"/>
                    </a:lnTo>
                    <a:cubicBezTo>
                      <a:pt x="1117" y="172"/>
                      <a:pt x="1046" y="0"/>
                      <a:pt x="9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5"/>
              <p:cNvSpPr/>
              <p:nvPr/>
            </p:nvSpPr>
            <p:spPr>
              <a:xfrm>
                <a:off x="6090300" y="4861600"/>
                <a:ext cx="25925" cy="249800"/>
              </a:xfrm>
              <a:custGeom>
                <a:avLst/>
                <a:gdLst/>
                <a:ahLst/>
                <a:cxnLst/>
                <a:rect l="l" t="t" r="r" b="b"/>
                <a:pathLst>
                  <a:path w="1037" h="9992" extrusionOk="0">
                    <a:moveTo>
                      <a:pt x="162" y="1"/>
                    </a:moveTo>
                    <a:cubicBezTo>
                      <a:pt x="74" y="1"/>
                      <a:pt x="1" y="173"/>
                      <a:pt x="1" y="384"/>
                    </a:cubicBezTo>
                    <a:lnTo>
                      <a:pt x="1" y="9897"/>
                    </a:lnTo>
                    <a:cubicBezTo>
                      <a:pt x="1" y="9968"/>
                      <a:pt x="9" y="9992"/>
                      <a:pt x="23" y="9992"/>
                    </a:cubicBezTo>
                    <a:cubicBezTo>
                      <a:pt x="51" y="9992"/>
                      <a:pt x="102" y="9897"/>
                      <a:pt x="162" y="9897"/>
                    </a:cubicBezTo>
                    <a:lnTo>
                      <a:pt x="877" y="9897"/>
                    </a:lnTo>
                    <a:cubicBezTo>
                      <a:pt x="936" y="9897"/>
                      <a:pt x="987" y="9992"/>
                      <a:pt x="1015" y="9992"/>
                    </a:cubicBezTo>
                    <a:cubicBezTo>
                      <a:pt x="1029" y="9992"/>
                      <a:pt x="1037" y="9968"/>
                      <a:pt x="1037" y="9897"/>
                    </a:cubicBezTo>
                    <a:lnTo>
                      <a:pt x="1037" y="384"/>
                    </a:lnTo>
                    <a:cubicBezTo>
                      <a:pt x="1037" y="173"/>
                      <a:pt x="965" y="1"/>
                      <a:pt x="8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5"/>
              <p:cNvSpPr/>
              <p:nvPr/>
            </p:nvSpPr>
            <p:spPr>
              <a:xfrm>
                <a:off x="5396250" y="5004850"/>
                <a:ext cx="27950" cy="106550"/>
              </a:xfrm>
              <a:custGeom>
                <a:avLst/>
                <a:gdLst/>
                <a:ahLst/>
                <a:cxnLst/>
                <a:rect l="l" t="t" r="r" b="b"/>
                <a:pathLst>
                  <a:path w="1118" h="4262" extrusionOk="0">
                    <a:moveTo>
                      <a:pt x="162" y="0"/>
                    </a:moveTo>
                    <a:cubicBezTo>
                      <a:pt x="74" y="0"/>
                      <a:pt x="1" y="172"/>
                      <a:pt x="1" y="385"/>
                    </a:cubicBezTo>
                    <a:lnTo>
                      <a:pt x="1" y="4167"/>
                    </a:lnTo>
                    <a:cubicBezTo>
                      <a:pt x="1" y="4238"/>
                      <a:pt x="9" y="4262"/>
                      <a:pt x="23" y="4262"/>
                    </a:cubicBezTo>
                    <a:cubicBezTo>
                      <a:pt x="51" y="4262"/>
                      <a:pt x="103" y="4167"/>
                      <a:pt x="162" y="4167"/>
                    </a:cubicBezTo>
                    <a:lnTo>
                      <a:pt x="958" y="4167"/>
                    </a:lnTo>
                    <a:cubicBezTo>
                      <a:pt x="1016" y="4167"/>
                      <a:pt x="1068" y="4262"/>
                      <a:pt x="1095" y="4262"/>
                    </a:cubicBezTo>
                    <a:cubicBezTo>
                      <a:pt x="1109" y="4262"/>
                      <a:pt x="1117" y="4238"/>
                      <a:pt x="1117" y="4167"/>
                    </a:cubicBezTo>
                    <a:lnTo>
                      <a:pt x="1117" y="385"/>
                    </a:lnTo>
                    <a:cubicBezTo>
                      <a:pt x="1117" y="172"/>
                      <a:pt x="1046" y="0"/>
                      <a:pt x="9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5"/>
              <p:cNvSpPr/>
              <p:nvPr/>
            </p:nvSpPr>
            <p:spPr>
              <a:xfrm>
                <a:off x="5446750" y="4861600"/>
                <a:ext cx="25925" cy="249800"/>
              </a:xfrm>
              <a:custGeom>
                <a:avLst/>
                <a:gdLst/>
                <a:ahLst/>
                <a:cxnLst/>
                <a:rect l="l" t="t" r="r" b="b"/>
                <a:pathLst>
                  <a:path w="1037" h="9992" extrusionOk="0">
                    <a:moveTo>
                      <a:pt x="162" y="1"/>
                    </a:moveTo>
                    <a:cubicBezTo>
                      <a:pt x="72" y="1"/>
                      <a:pt x="1" y="173"/>
                      <a:pt x="1" y="384"/>
                    </a:cubicBezTo>
                    <a:lnTo>
                      <a:pt x="1" y="9897"/>
                    </a:lnTo>
                    <a:cubicBezTo>
                      <a:pt x="1" y="9968"/>
                      <a:pt x="9" y="9992"/>
                      <a:pt x="23" y="9992"/>
                    </a:cubicBezTo>
                    <a:cubicBezTo>
                      <a:pt x="51" y="9992"/>
                      <a:pt x="102" y="9897"/>
                      <a:pt x="162" y="9897"/>
                    </a:cubicBezTo>
                    <a:lnTo>
                      <a:pt x="875" y="9897"/>
                    </a:lnTo>
                    <a:cubicBezTo>
                      <a:pt x="934" y="9897"/>
                      <a:pt x="986" y="9992"/>
                      <a:pt x="1014" y="9992"/>
                    </a:cubicBezTo>
                    <a:cubicBezTo>
                      <a:pt x="1029" y="9992"/>
                      <a:pt x="1037" y="9968"/>
                      <a:pt x="1037" y="9897"/>
                    </a:cubicBezTo>
                    <a:lnTo>
                      <a:pt x="1037" y="384"/>
                    </a:lnTo>
                    <a:cubicBezTo>
                      <a:pt x="1037" y="173"/>
                      <a:pt x="963" y="1"/>
                      <a:pt x="8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5"/>
              <p:cNvSpPr/>
              <p:nvPr/>
            </p:nvSpPr>
            <p:spPr>
              <a:xfrm>
                <a:off x="6186250" y="4792550"/>
                <a:ext cx="32100" cy="318850"/>
              </a:xfrm>
              <a:custGeom>
                <a:avLst/>
                <a:gdLst/>
                <a:ahLst/>
                <a:cxnLst/>
                <a:rect l="l" t="t" r="r" b="b"/>
                <a:pathLst>
                  <a:path w="1284" h="12754" extrusionOk="0">
                    <a:moveTo>
                      <a:pt x="162" y="0"/>
                    </a:moveTo>
                    <a:cubicBezTo>
                      <a:pt x="72" y="0"/>
                      <a:pt x="0" y="171"/>
                      <a:pt x="0" y="383"/>
                    </a:cubicBezTo>
                    <a:lnTo>
                      <a:pt x="0" y="12659"/>
                    </a:lnTo>
                    <a:cubicBezTo>
                      <a:pt x="0" y="12730"/>
                      <a:pt x="8" y="12754"/>
                      <a:pt x="22" y="12754"/>
                    </a:cubicBezTo>
                    <a:cubicBezTo>
                      <a:pt x="50" y="12754"/>
                      <a:pt x="102" y="12659"/>
                      <a:pt x="162" y="12659"/>
                    </a:cubicBezTo>
                    <a:lnTo>
                      <a:pt x="1124" y="12659"/>
                    </a:lnTo>
                    <a:cubicBezTo>
                      <a:pt x="1183" y="12659"/>
                      <a:pt x="1234" y="12754"/>
                      <a:pt x="1262" y="12754"/>
                    </a:cubicBezTo>
                    <a:cubicBezTo>
                      <a:pt x="1276" y="12754"/>
                      <a:pt x="1284" y="12730"/>
                      <a:pt x="1284" y="12659"/>
                    </a:cubicBezTo>
                    <a:lnTo>
                      <a:pt x="1284" y="383"/>
                    </a:lnTo>
                    <a:cubicBezTo>
                      <a:pt x="1284" y="171"/>
                      <a:pt x="1212" y="0"/>
                      <a:pt x="11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5"/>
              <p:cNvSpPr/>
              <p:nvPr/>
            </p:nvSpPr>
            <p:spPr>
              <a:xfrm>
                <a:off x="6239175" y="4934900"/>
                <a:ext cx="25250" cy="176525"/>
              </a:xfrm>
              <a:custGeom>
                <a:avLst/>
                <a:gdLst/>
                <a:ahLst/>
                <a:cxnLst/>
                <a:rect l="l" t="t" r="r" b="b"/>
                <a:pathLst>
                  <a:path w="1010" h="7061" extrusionOk="0">
                    <a:moveTo>
                      <a:pt x="162" y="0"/>
                    </a:moveTo>
                    <a:cubicBezTo>
                      <a:pt x="72" y="0"/>
                      <a:pt x="1" y="171"/>
                      <a:pt x="1" y="384"/>
                    </a:cubicBezTo>
                    <a:lnTo>
                      <a:pt x="1" y="6967"/>
                    </a:lnTo>
                    <a:cubicBezTo>
                      <a:pt x="1" y="7037"/>
                      <a:pt x="9" y="7061"/>
                      <a:pt x="23" y="7061"/>
                    </a:cubicBezTo>
                    <a:cubicBezTo>
                      <a:pt x="50" y="7061"/>
                      <a:pt x="102" y="6967"/>
                      <a:pt x="162" y="6967"/>
                    </a:cubicBezTo>
                    <a:lnTo>
                      <a:pt x="850" y="6967"/>
                    </a:lnTo>
                    <a:cubicBezTo>
                      <a:pt x="908" y="6967"/>
                      <a:pt x="960" y="7061"/>
                      <a:pt x="987" y="7061"/>
                    </a:cubicBezTo>
                    <a:cubicBezTo>
                      <a:pt x="1001" y="7061"/>
                      <a:pt x="1009" y="7037"/>
                      <a:pt x="1009" y="6967"/>
                    </a:cubicBezTo>
                    <a:lnTo>
                      <a:pt x="1009" y="384"/>
                    </a:lnTo>
                    <a:cubicBezTo>
                      <a:pt x="1009" y="171"/>
                      <a:pt x="938" y="0"/>
                      <a:pt x="8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5"/>
              <p:cNvSpPr/>
              <p:nvPr/>
            </p:nvSpPr>
            <p:spPr>
              <a:xfrm>
                <a:off x="6289725" y="4990225"/>
                <a:ext cx="23175" cy="121175"/>
              </a:xfrm>
              <a:custGeom>
                <a:avLst/>
                <a:gdLst/>
                <a:ahLst/>
                <a:cxnLst/>
                <a:rect l="l" t="t" r="r" b="b"/>
                <a:pathLst>
                  <a:path w="927" h="4847" extrusionOk="0">
                    <a:moveTo>
                      <a:pt x="160" y="0"/>
                    </a:moveTo>
                    <a:cubicBezTo>
                      <a:pt x="72" y="0"/>
                      <a:pt x="1" y="171"/>
                      <a:pt x="1" y="383"/>
                    </a:cubicBezTo>
                    <a:lnTo>
                      <a:pt x="1" y="4752"/>
                    </a:lnTo>
                    <a:cubicBezTo>
                      <a:pt x="1" y="4823"/>
                      <a:pt x="9" y="4847"/>
                      <a:pt x="23" y="4847"/>
                    </a:cubicBezTo>
                    <a:cubicBezTo>
                      <a:pt x="50" y="4847"/>
                      <a:pt x="102" y="4752"/>
                      <a:pt x="160" y="4752"/>
                    </a:cubicBezTo>
                    <a:lnTo>
                      <a:pt x="765" y="4752"/>
                    </a:lnTo>
                    <a:cubicBezTo>
                      <a:pt x="825" y="4752"/>
                      <a:pt x="877" y="4847"/>
                      <a:pt x="905" y="4847"/>
                    </a:cubicBezTo>
                    <a:cubicBezTo>
                      <a:pt x="919" y="4847"/>
                      <a:pt x="927" y="4823"/>
                      <a:pt x="927" y="4752"/>
                    </a:cubicBezTo>
                    <a:lnTo>
                      <a:pt x="927" y="383"/>
                    </a:lnTo>
                    <a:cubicBezTo>
                      <a:pt x="927" y="171"/>
                      <a:pt x="855" y="0"/>
                      <a:pt x="7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5"/>
              <p:cNvSpPr/>
              <p:nvPr/>
            </p:nvSpPr>
            <p:spPr>
              <a:xfrm>
                <a:off x="6338175" y="4849100"/>
                <a:ext cx="25250" cy="262300"/>
              </a:xfrm>
              <a:custGeom>
                <a:avLst/>
                <a:gdLst/>
                <a:ahLst/>
                <a:cxnLst/>
                <a:rect l="l" t="t" r="r" b="b"/>
                <a:pathLst>
                  <a:path w="1010" h="10492" extrusionOk="0">
                    <a:moveTo>
                      <a:pt x="162" y="0"/>
                    </a:moveTo>
                    <a:cubicBezTo>
                      <a:pt x="72" y="0"/>
                      <a:pt x="1" y="171"/>
                      <a:pt x="1" y="384"/>
                    </a:cubicBezTo>
                    <a:lnTo>
                      <a:pt x="1" y="10397"/>
                    </a:lnTo>
                    <a:cubicBezTo>
                      <a:pt x="1" y="10468"/>
                      <a:pt x="9" y="10492"/>
                      <a:pt x="23" y="10492"/>
                    </a:cubicBezTo>
                    <a:cubicBezTo>
                      <a:pt x="50" y="10492"/>
                      <a:pt x="102" y="10397"/>
                      <a:pt x="162" y="10397"/>
                    </a:cubicBezTo>
                    <a:lnTo>
                      <a:pt x="850" y="10397"/>
                    </a:lnTo>
                    <a:cubicBezTo>
                      <a:pt x="908" y="10397"/>
                      <a:pt x="960" y="10492"/>
                      <a:pt x="987" y="10492"/>
                    </a:cubicBezTo>
                    <a:cubicBezTo>
                      <a:pt x="1001" y="10492"/>
                      <a:pt x="1009" y="10468"/>
                      <a:pt x="1009" y="10397"/>
                    </a:cubicBezTo>
                    <a:lnTo>
                      <a:pt x="1009" y="384"/>
                    </a:lnTo>
                    <a:cubicBezTo>
                      <a:pt x="1009" y="171"/>
                      <a:pt x="938" y="0"/>
                      <a:pt x="8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5"/>
              <p:cNvSpPr/>
              <p:nvPr/>
            </p:nvSpPr>
            <p:spPr>
              <a:xfrm>
                <a:off x="6387675" y="4951125"/>
                <a:ext cx="25250" cy="160275"/>
              </a:xfrm>
              <a:custGeom>
                <a:avLst/>
                <a:gdLst/>
                <a:ahLst/>
                <a:cxnLst/>
                <a:rect l="l" t="t" r="r" b="b"/>
                <a:pathLst>
                  <a:path w="1010" h="6411" extrusionOk="0">
                    <a:moveTo>
                      <a:pt x="162" y="0"/>
                    </a:moveTo>
                    <a:cubicBezTo>
                      <a:pt x="74" y="0"/>
                      <a:pt x="1" y="173"/>
                      <a:pt x="1" y="384"/>
                    </a:cubicBezTo>
                    <a:lnTo>
                      <a:pt x="1" y="6316"/>
                    </a:lnTo>
                    <a:cubicBezTo>
                      <a:pt x="1" y="6387"/>
                      <a:pt x="9" y="6411"/>
                      <a:pt x="23" y="6411"/>
                    </a:cubicBezTo>
                    <a:cubicBezTo>
                      <a:pt x="51" y="6411"/>
                      <a:pt x="103" y="6316"/>
                      <a:pt x="162" y="6316"/>
                    </a:cubicBezTo>
                    <a:lnTo>
                      <a:pt x="850" y="6316"/>
                    </a:lnTo>
                    <a:cubicBezTo>
                      <a:pt x="908" y="6316"/>
                      <a:pt x="960" y="6411"/>
                      <a:pt x="987" y="6411"/>
                    </a:cubicBezTo>
                    <a:cubicBezTo>
                      <a:pt x="1001" y="6411"/>
                      <a:pt x="1009" y="6387"/>
                      <a:pt x="1009" y="6316"/>
                    </a:cubicBezTo>
                    <a:lnTo>
                      <a:pt x="1009" y="384"/>
                    </a:lnTo>
                    <a:cubicBezTo>
                      <a:pt x="1009" y="173"/>
                      <a:pt x="938" y="0"/>
                      <a:pt x="8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5"/>
              <p:cNvSpPr/>
              <p:nvPr/>
            </p:nvSpPr>
            <p:spPr>
              <a:xfrm>
                <a:off x="6437175" y="4972300"/>
                <a:ext cx="25250" cy="139100"/>
              </a:xfrm>
              <a:custGeom>
                <a:avLst/>
                <a:gdLst/>
                <a:ahLst/>
                <a:cxnLst/>
                <a:rect l="l" t="t" r="r" b="b"/>
                <a:pathLst>
                  <a:path w="1010" h="5564" extrusionOk="0">
                    <a:moveTo>
                      <a:pt x="162" y="0"/>
                    </a:moveTo>
                    <a:cubicBezTo>
                      <a:pt x="74" y="0"/>
                      <a:pt x="1" y="173"/>
                      <a:pt x="1" y="384"/>
                    </a:cubicBezTo>
                    <a:lnTo>
                      <a:pt x="1" y="5469"/>
                    </a:lnTo>
                    <a:cubicBezTo>
                      <a:pt x="1" y="5540"/>
                      <a:pt x="9" y="5564"/>
                      <a:pt x="23" y="5564"/>
                    </a:cubicBezTo>
                    <a:cubicBezTo>
                      <a:pt x="51" y="5564"/>
                      <a:pt x="103" y="5469"/>
                      <a:pt x="162" y="5469"/>
                    </a:cubicBezTo>
                    <a:lnTo>
                      <a:pt x="850" y="5469"/>
                    </a:lnTo>
                    <a:cubicBezTo>
                      <a:pt x="908" y="5469"/>
                      <a:pt x="960" y="5564"/>
                      <a:pt x="987" y="5564"/>
                    </a:cubicBezTo>
                    <a:cubicBezTo>
                      <a:pt x="1001" y="5564"/>
                      <a:pt x="1009" y="5540"/>
                      <a:pt x="1009" y="5469"/>
                    </a:cubicBezTo>
                    <a:lnTo>
                      <a:pt x="1009" y="384"/>
                    </a:lnTo>
                    <a:cubicBezTo>
                      <a:pt x="1009" y="173"/>
                      <a:pt x="938" y="0"/>
                      <a:pt x="8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5"/>
              <p:cNvSpPr/>
              <p:nvPr/>
            </p:nvSpPr>
            <p:spPr>
              <a:xfrm>
                <a:off x="6139850" y="4861600"/>
                <a:ext cx="25875" cy="249800"/>
              </a:xfrm>
              <a:custGeom>
                <a:avLst/>
                <a:gdLst/>
                <a:ahLst/>
                <a:cxnLst/>
                <a:rect l="l" t="t" r="r" b="b"/>
                <a:pathLst>
                  <a:path w="1035" h="9992" extrusionOk="0">
                    <a:moveTo>
                      <a:pt x="160" y="1"/>
                    </a:moveTo>
                    <a:cubicBezTo>
                      <a:pt x="72" y="1"/>
                      <a:pt x="1" y="173"/>
                      <a:pt x="1" y="384"/>
                    </a:cubicBezTo>
                    <a:lnTo>
                      <a:pt x="1" y="9897"/>
                    </a:lnTo>
                    <a:cubicBezTo>
                      <a:pt x="1" y="9968"/>
                      <a:pt x="9" y="9992"/>
                      <a:pt x="23" y="9992"/>
                    </a:cubicBezTo>
                    <a:cubicBezTo>
                      <a:pt x="50" y="9992"/>
                      <a:pt x="102" y="9897"/>
                      <a:pt x="160" y="9897"/>
                    </a:cubicBezTo>
                    <a:lnTo>
                      <a:pt x="875" y="9897"/>
                    </a:lnTo>
                    <a:cubicBezTo>
                      <a:pt x="934" y="9897"/>
                      <a:pt x="985" y="9992"/>
                      <a:pt x="1013" y="9992"/>
                    </a:cubicBezTo>
                    <a:cubicBezTo>
                      <a:pt x="1027" y="9992"/>
                      <a:pt x="1035" y="9968"/>
                      <a:pt x="1035" y="9897"/>
                    </a:cubicBezTo>
                    <a:lnTo>
                      <a:pt x="1035" y="384"/>
                    </a:lnTo>
                    <a:cubicBezTo>
                      <a:pt x="1035" y="173"/>
                      <a:pt x="963" y="1"/>
                      <a:pt x="8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5"/>
              <p:cNvSpPr/>
              <p:nvPr/>
            </p:nvSpPr>
            <p:spPr>
              <a:xfrm>
                <a:off x="6833225" y="4934900"/>
                <a:ext cx="25250" cy="176525"/>
              </a:xfrm>
              <a:custGeom>
                <a:avLst/>
                <a:gdLst/>
                <a:ahLst/>
                <a:cxnLst/>
                <a:rect l="l" t="t" r="r" b="b"/>
                <a:pathLst>
                  <a:path w="1010" h="7061" extrusionOk="0">
                    <a:moveTo>
                      <a:pt x="162" y="0"/>
                    </a:moveTo>
                    <a:cubicBezTo>
                      <a:pt x="72" y="0"/>
                      <a:pt x="1" y="171"/>
                      <a:pt x="1" y="384"/>
                    </a:cubicBezTo>
                    <a:lnTo>
                      <a:pt x="1" y="6967"/>
                    </a:lnTo>
                    <a:cubicBezTo>
                      <a:pt x="1" y="7037"/>
                      <a:pt x="9" y="7061"/>
                      <a:pt x="23" y="7061"/>
                    </a:cubicBezTo>
                    <a:cubicBezTo>
                      <a:pt x="50" y="7061"/>
                      <a:pt x="102" y="6967"/>
                      <a:pt x="162" y="6967"/>
                    </a:cubicBezTo>
                    <a:lnTo>
                      <a:pt x="850" y="6967"/>
                    </a:lnTo>
                    <a:cubicBezTo>
                      <a:pt x="908" y="6967"/>
                      <a:pt x="960" y="7061"/>
                      <a:pt x="987" y="7061"/>
                    </a:cubicBezTo>
                    <a:cubicBezTo>
                      <a:pt x="1001" y="7061"/>
                      <a:pt x="1009" y="7037"/>
                      <a:pt x="1009" y="6967"/>
                    </a:cubicBezTo>
                    <a:lnTo>
                      <a:pt x="1009" y="384"/>
                    </a:lnTo>
                    <a:cubicBezTo>
                      <a:pt x="1009" y="171"/>
                      <a:pt x="938" y="0"/>
                      <a:pt x="8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5"/>
              <p:cNvSpPr/>
              <p:nvPr/>
            </p:nvSpPr>
            <p:spPr>
              <a:xfrm>
                <a:off x="6883775" y="4990225"/>
                <a:ext cx="23175" cy="121175"/>
              </a:xfrm>
              <a:custGeom>
                <a:avLst/>
                <a:gdLst/>
                <a:ahLst/>
                <a:cxnLst/>
                <a:rect l="l" t="t" r="r" b="b"/>
                <a:pathLst>
                  <a:path w="927" h="4847" extrusionOk="0">
                    <a:moveTo>
                      <a:pt x="160" y="0"/>
                    </a:moveTo>
                    <a:cubicBezTo>
                      <a:pt x="72" y="0"/>
                      <a:pt x="1" y="171"/>
                      <a:pt x="1" y="383"/>
                    </a:cubicBezTo>
                    <a:lnTo>
                      <a:pt x="1" y="4752"/>
                    </a:lnTo>
                    <a:cubicBezTo>
                      <a:pt x="1" y="4823"/>
                      <a:pt x="9" y="4847"/>
                      <a:pt x="23" y="4847"/>
                    </a:cubicBezTo>
                    <a:cubicBezTo>
                      <a:pt x="50" y="4847"/>
                      <a:pt x="102" y="4752"/>
                      <a:pt x="160" y="4752"/>
                    </a:cubicBezTo>
                    <a:lnTo>
                      <a:pt x="767" y="4752"/>
                    </a:lnTo>
                    <a:cubicBezTo>
                      <a:pt x="826" y="4752"/>
                      <a:pt x="877" y="4847"/>
                      <a:pt x="905" y="4847"/>
                    </a:cubicBezTo>
                    <a:cubicBezTo>
                      <a:pt x="919" y="4847"/>
                      <a:pt x="927" y="4823"/>
                      <a:pt x="927" y="4752"/>
                    </a:cubicBezTo>
                    <a:lnTo>
                      <a:pt x="927" y="383"/>
                    </a:lnTo>
                    <a:cubicBezTo>
                      <a:pt x="927" y="171"/>
                      <a:pt x="855" y="0"/>
                      <a:pt x="7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5"/>
              <p:cNvSpPr/>
              <p:nvPr/>
            </p:nvSpPr>
            <p:spPr>
              <a:xfrm>
                <a:off x="6932275" y="4849100"/>
                <a:ext cx="25225" cy="262300"/>
              </a:xfrm>
              <a:custGeom>
                <a:avLst/>
                <a:gdLst/>
                <a:ahLst/>
                <a:cxnLst/>
                <a:rect l="l" t="t" r="r" b="b"/>
                <a:pathLst>
                  <a:path w="1009" h="10492" extrusionOk="0">
                    <a:moveTo>
                      <a:pt x="160" y="0"/>
                    </a:moveTo>
                    <a:cubicBezTo>
                      <a:pt x="72" y="0"/>
                      <a:pt x="1" y="171"/>
                      <a:pt x="1" y="384"/>
                    </a:cubicBezTo>
                    <a:lnTo>
                      <a:pt x="1" y="10397"/>
                    </a:lnTo>
                    <a:cubicBezTo>
                      <a:pt x="1" y="10468"/>
                      <a:pt x="9" y="10492"/>
                      <a:pt x="22" y="10492"/>
                    </a:cubicBezTo>
                    <a:cubicBezTo>
                      <a:pt x="50" y="10492"/>
                      <a:pt x="101" y="10397"/>
                      <a:pt x="160" y="10397"/>
                    </a:cubicBezTo>
                    <a:lnTo>
                      <a:pt x="848" y="10397"/>
                    </a:lnTo>
                    <a:cubicBezTo>
                      <a:pt x="906" y="10397"/>
                      <a:pt x="958" y="10492"/>
                      <a:pt x="987" y="10492"/>
                    </a:cubicBezTo>
                    <a:cubicBezTo>
                      <a:pt x="1001" y="10492"/>
                      <a:pt x="1009" y="10468"/>
                      <a:pt x="1009" y="10397"/>
                    </a:cubicBezTo>
                    <a:lnTo>
                      <a:pt x="1009" y="384"/>
                    </a:lnTo>
                    <a:cubicBezTo>
                      <a:pt x="1009" y="171"/>
                      <a:pt x="936"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5"/>
              <p:cNvSpPr/>
              <p:nvPr/>
            </p:nvSpPr>
            <p:spPr>
              <a:xfrm>
                <a:off x="6981775" y="4951175"/>
                <a:ext cx="25225" cy="160225"/>
              </a:xfrm>
              <a:custGeom>
                <a:avLst/>
                <a:gdLst/>
                <a:ahLst/>
                <a:cxnLst/>
                <a:rect l="l" t="t" r="r" b="b"/>
                <a:pathLst>
                  <a:path w="1009" h="6409" extrusionOk="0">
                    <a:moveTo>
                      <a:pt x="160" y="0"/>
                    </a:moveTo>
                    <a:cubicBezTo>
                      <a:pt x="72" y="0"/>
                      <a:pt x="1" y="171"/>
                      <a:pt x="1" y="383"/>
                    </a:cubicBezTo>
                    <a:lnTo>
                      <a:pt x="1" y="6314"/>
                    </a:lnTo>
                    <a:cubicBezTo>
                      <a:pt x="1" y="6385"/>
                      <a:pt x="9" y="6409"/>
                      <a:pt x="22" y="6409"/>
                    </a:cubicBezTo>
                    <a:cubicBezTo>
                      <a:pt x="50" y="6409"/>
                      <a:pt x="102" y="6314"/>
                      <a:pt x="160" y="6314"/>
                    </a:cubicBezTo>
                    <a:lnTo>
                      <a:pt x="848" y="6314"/>
                    </a:lnTo>
                    <a:cubicBezTo>
                      <a:pt x="908" y="6314"/>
                      <a:pt x="959" y="6409"/>
                      <a:pt x="987" y="6409"/>
                    </a:cubicBezTo>
                    <a:cubicBezTo>
                      <a:pt x="1001" y="6409"/>
                      <a:pt x="1009" y="6385"/>
                      <a:pt x="1009" y="6314"/>
                    </a:cubicBezTo>
                    <a:lnTo>
                      <a:pt x="1009" y="383"/>
                    </a:lnTo>
                    <a:cubicBezTo>
                      <a:pt x="1009" y="171"/>
                      <a:pt x="938"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5"/>
              <p:cNvSpPr/>
              <p:nvPr/>
            </p:nvSpPr>
            <p:spPr>
              <a:xfrm>
                <a:off x="7031275" y="4972300"/>
                <a:ext cx="25250" cy="139100"/>
              </a:xfrm>
              <a:custGeom>
                <a:avLst/>
                <a:gdLst/>
                <a:ahLst/>
                <a:cxnLst/>
                <a:rect l="l" t="t" r="r" b="b"/>
                <a:pathLst>
                  <a:path w="1010" h="5564" extrusionOk="0">
                    <a:moveTo>
                      <a:pt x="160" y="0"/>
                    </a:moveTo>
                    <a:cubicBezTo>
                      <a:pt x="72" y="0"/>
                      <a:pt x="1" y="173"/>
                      <a:pt x="1" y="384"/>
                    </a:cubicBezTo>
                    <a:lnTo>
                      <a:pt x="1" y="5469"/>
                    </a:lnTo>
                    <a:cubicBezTo>
                      <a:pt x="1" y="5540"/>
                      <a:pt x="9" y="5564"/>
                      <a:pt x="22" y="5564"/>
                    </a:cubicBezTo>
                    <a:cubicBezTo>
                      <a:pt x="50" y="5564"/>
                      <a:pt x="102" y="5469"/>
                      <a:pt x="160" y="5469"/>
                    </a:cubicBezTo>
                    <a:lnTo>
                      <a:pt x="848" y="5469"/>
                    </a:lnTo>
                    <a:cubicBezTo>
                      <a:pt x="908" y="5469"/>
                      <a:pt x="959" y="5564"/>
                      <a:pt x="987" y="5564"/>
                    </a:cubicBezTo>
                    <a:cubicBezTo>
                      <a:pt x="1001" y="5564"/>
                      <a:pt x="1009" y="5540"/>
                      <a:pt x="1009" y="5469"/>
                    </a:cubicBezTo>
                    <a:lnTo>
                      <a:pt x="1009" y="384"/>
                    </a:lnTo>
                    <a:cubicBezTo>
                      <a:pt x="1009" y="173"/>
                      <a:pt x="938"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5"/>
              <p:cNvSpPr/>
              <p:nvPr/>
            </p:nvSpPr>
            <p:spPr>
              <a:xfrm>
                <a:off x="7080450" y="4880300"/>
                <a:ext cx="25925" cy="231100"/>
              </a:xfrm>
              <a:custGeom>
                <a:avLst/>
                <a:gdLst/>
                <a:ahLst/>
                <a:cxnLst/>
                <a:rect l="l" t="t" r="r" b="b"/>
                <a:pathLst>
                  <a:path w="1037" h="9244" extrusionOk="0">
                    <a:moveTo>
                      <a:pt x="162" y="1"/>
                    </a:moveTo>
                    <a:cubicBezTo>
                      <a:pt x="72" y="1"/>
                      <a:pt x="1" y="173"/>
                      <a:pt x="1" y="386"/>
                    </a:cubicBezTo>
                    <a:lnTo>
                      <a:pt x="1" y="9149"/>
                    </a:lnTo>
                    <a:cubicBezTo>
                      <a:pt x="1" y="9220"/>
                      <a:pt x="9" y="9244"/>
                      <a:pt x="23" y="9244"/>
                    </a:cubicBezTo>
                    <a:cubicBezTo>
                      <a:pt x="51" y="9244"/>
                      <a:pt x="102" y="9149"/>
                      <a:pt x="162" y="9149"/>
                    </a:cubicBezTo>
                    <a:lnTo>
                      <a:pt x="875" y="9149"/>
                    </a:lnTo>
                    <a:cubicBezTo>
                      <a:pt x="935" y="9149"/>
                      <a:pt x="987" y="9244"/>
                      <a:pt x="1015" y="9244"/>
                    </a:cubicBezTo>
                    <a:cubicBezTo>
                      <a:pt x="1029" y="9244"/>
                      <a:pt x="1037" y="9220"/>
                      <a:pt x="1037" y="9149"/>
                    </a:cubicBezTo>
                    <a:lnTo>
                      <a:pt x="1037" y="386"/>
                    </a:lnTo>
                    <a:cubicBezTo>
                      <a:pt x="1037" y="173"/>
                      <a:pt x="963" y="1"/>
                      <a:pt x="8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5"/>
              <p:cNvSpPr/>
              <p:nvPr/>
            </p:nvSpPr>
            <p:spPr>
              <a:xfrm>
                <a:off x="7128950" y="4850325"/>
                <a:ext cx="27950" cy="261075"/>
              </a:xfrm>
              <a:custGeom>
                <a:avLst/>
                <a:gdLst/>
                <a:ahLst/>
                <a:cxnLst/>
                <a:rect l="l" t="t" r="r" b="b"/>
                <a:pathLst>
                  <a:path w="1118" h="10443" extrusionOk="0">
                    <a:moveTo>
                      <a:pt x="160" y="1"/>
                    </a:moveTo>
                    <a:cubicBezTo>
                      <a:pt x="72" y="1"/>
                      <a:pt x="1" y="173"/>
                      <a:pt x="1" y="384"/>
                    </a:cubicBezTo>
                    <a:lnTo>
                      <a:pt x="1" y="10348"/>
                    </a:lnTo>
                    <a:cubicBezTo>
                      <a:pt x="1" y="10419"/>
                      <a:pt x="9" y="10443"/>
                      <a:pt x="22" y="10443"/>
                    </a:cubicBezTo>
                    <a:cubicBezTo>
                      <a:pt x="50" y="10443"/>
                      <a:pt x="101" y="10348"/>
                      <a:pt x="160" y="10348"/>
                    </a:cubicBezTo>
                    <a:lnTo>
                      <a:pt x="956" y="10348"/>
                    </a:lnTo>
                    <a:cubicBezTo>
                      <a:pt x="1016" y="10348"/>
                      <a:pt x="1067" y="10443"/>
                      <a:pt x="1095" y="10443"/>
                    </a:cubicBezTo>
                    <a:cubicBezTo>
                      <a:pt x="1109" y="10443"/>
                      <a:pt x="1117" y="10419"/>
                      <a:pt x="1117" y="10348"/>
                    </a:cubicBezTo>
                    <a:lnTo>
                      <a:pt x="1117" y="384"/>
                    </a:lnTo>
                    <a:cubicBezTo>
                      <a:pt x="1117" y="173"/>
                      <a:pt x="1046" y="1"/>
                      <a:pt x="9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5"/>
              <p:cNvSpPr/>
              <p:nvPr/>
            </p:nvSpPr>
            <p:spPr>
              <a:xfrm>
                <a:off x="7177772" y="4936907"/>
                <a:ext cx="29303" cy="174489"/>
              </a:xfrm>
              <a:custGeom>
                <a:avLst/>
                <a:gdLst/>
                <a:ahLst/>
                <a:cxnLst/>
                <a:rect l="l" t="t" r="r" b="b"/>
                <a:pathLst>
                  <a:path w="1172" h="17805" extrusionOk="0">
                    <a:moveTo>
                      <a:pt x="160" y="0"/>
                    </a:moveTo>
                    <a:cubicBezTo>
                      <a:pt x="72" y="0"/>
                      <a:pt x="0" y="173"/>
                      <a:pt x="0" y="385"/>
                    </a:cubicBezTo>
                    <a:lnTo>
                      <a:pt x="0" y="17710"/>
                    </a:lnTo>
                    <a:cubicBezTo>
                      <a:pt x="0" y="17781"/>
                      <a:pt x="8" y="17805"/>
                      <a:pt x="22" y="17805"/>
                    </a:cubicBezTo>
                    <a:cubicBezTo>
                      <a:pt x="50" y="17805"/>
                      <a:pt x="101" y="17710"/>
                      <a:pt x="160" y="17710"/>
                    </a:cubicBezTo>
                    <a:lnTo>
                      <a:pt x="1010" y="17710"/>
                    </a:lnTo>
                    <a:cubicBezTo>
                      <a:pt x="1070" y="17710"/>
                      <a:pt x="1122" y="17805"/>
                      <a:pt x="1150" y="17805"/>
                    </a:cubicBezTo>
                    <a:cubicBezTo>
                      <a:pt x="1164" y="17805"/>
                      <a:pt x="1172" y="17781"/>
                      <a:pt x="1172" y="17710"/>
                    </a:cubicBezTo>
                    <a:lnTo>
                      <a:pt x="1172" y="385"/>
                    </a:lnTo>
                    <a:cubicBezTo>
                      <a:pt x="1172" y="173"/>
                      <a:pt x="1100" y="0"/>
                      <a:pt x="10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5"/>
              <p:cNvSpPr/>
              <p:nvPr/>
            </p:nvSpPr>
            <p:spPr>
              <a:xfrm>
                <a:off x="7228651" y="4972308"/>
                <a:ext cx="26545" cy="139105"/>
              </a:xfrm>
              <a:custGeom>
                <a:avLst/>
                <a:gdLst/>
                <a:ahLst/>
                <a:cxnLst/>
                <a:rect l="l" t="t" r="r" b="b"/>
                <a:pathLst>
                  <a:path w="1062" h="8690" extrusionOk="0">
                    <a:moveTo>
                      <a:pt x="160" y="1"/>
                    </a:moveTo>
                    <a:cubicBezTo>
                      <a:pt x="72" y="1"/>
                      <a:pt x="0" y="173"/>
                      <a:pt x="0" y="384"/>
                    </a:cubicBezTo>
                    <a:lnTo>
                      <a:pt x="0" y="8595"/>
                    </a:lnTo>
                    <a:cubicBezTo>
                      <a:pt x="0" y="8666"/>
                      <a:pt x="8" y="8690"/>
                      <a:pt x="22" y="8690"/>
                    </a:cubicBezTo>
                    <a:cubicBezTo>
                      <a:pt x="50" y="8690"/>
                      <a:pt x="101" y="8595"/>
                      <a:pt x="160" y="8595"/>
                    </a:cubicBezTo>
                    <a:lnTo>
                      <a:pt x="902" y="8595"/>
                    </a:lnTo>
                    <a:cubicBezTo>
                      <a:pt x="961" y="8595"/>
                      <a:pt x="1012" y="8690"/>
                      <a:pt x="1040" y="8690"/>
                    </a:cubicBezTo>
                    <a:cubicBezTo>
                      <a:pt x="1054" y="8690"/>
                      <a:pt x="1062" y="8666"/>
                      <a:pt x="1062" y="8595"/>
                    </a:cubicBezTo>
                    <a:lnTo>
                      <a:pt x="1062" y="384"/>
                    </a:lnTo>
                    <a:cubicBezTo>
                      <a:pt x="1062" y="173"/>
                      <a:pt x="990" y="1"/>
                      <a:pt x="9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 name="Google Shape;96;p5"/>
            <p:cNvGrpSpPr/>
            <p:nvPr/>
          </p:nvGrpSpPr>
          <p:grpSpPr>
            <a:xfrm>
              <a:off x="-1" y="4935256"/>
              <a:ext cx="9144134" cy="129765"/>
              <a:chOff x="237925" y="603400"/>
              <a:chExt cx="3162200" cy="44875"/>
            </a:xfrm>
          </p:grpSpPr>
          <p:sp>
            <p:nvSpPr>
              <p:cNvPr id="97" name="Google Shape;97;p5"/>
              <p:cNvSpPr/>
              <p:nvPr/>
            </p:nvSpPr>
            <p:spPr>
              <a:xfrm>
                <a:off x="238125" y="603400"/>
                <a:ext cx="3162000" cy="7850"/>
              </a:xfrm>
              <a:custGeom>
                <a:avLst/>
                <a:gdLst/>
                <a:ahLst/>
                <a:cxnLst/>
                <a:rect l="l" t="t" r="r" b="b"/>
                <a:pathLst>
                  <a:path w="126480" h="314" extrusionOk="0">
                    <a:moveTo>
                      <a:pt x="0" y="0"/>
                    </a:moveTo>
                    <a:lnTo>
                      <a:pt x="0" y="314"/>
                    </a:lnTo>
                    <a:lnTo>
                      <a:pt x="126479" y="314"/>
                    </a:lnTo>
                    <a:lnTo>
                      <a:pt x="12647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5"/>
              <p:cNvSpPr/>
              <p:nvPr/>
            </p:nvSpPr>
            <p:spPr>
              <a:xfrm>
                <a:off x="237925" y="636525"/>
                <a:ext cx="3147200" cy="11750"/>
              </a:xfrm>
              <a:custGeom>
                <a:avLst/>
                <a:gdLst/>
                <a:ahLst/>
                <a:cxnLst/>
                <a:rect l="l" t="t" r="r" b="b"/>
                <a:pathLst>
                  <a:path w="125888" h="470" extrusionOk="0">
                    <a:moveTo>
                      <a:pt x="1" y="1"/>
                    </a:moveTo>
                    <a:lnTo>
                      <a:pt x="1" y="470"/>
                    </a:lnTo>
                    <a:lnTo>
                      <a:pt x="157" y="470"/>
                    </a:lnTo>
                    <a:lnTo>
                      <a:pt x="157" y="1"/>
                    </a:lnTo>
                    <a:close/>
                    <a:moveTo>
                      <a:pt x="947" y="1"/>
                    </a:moveTo>
                    <a:lnTo>
                      <a:pt x="947" y="470"/>
                    </a:lnTo>
                    <a:lnTo>
                      <a:pt x="1095" y="470"/>
                    </a:lnTo>
                    <a:lnTo>
                      <a:pt x="1103" y="1"/>
                    </a:lnTo>
                    <a:close/>
                    <a:moveTo>
                      <a:pt x="1876" y="1"/>
                    </a:moveTo>
                    <a:lnTo>
                      <a:pt x="1876" y="470"/>
                    </a:lnTo>
                    <a:lnTo>
                      <a:pt x="2032" y="470"/>
                    </a:lnTo>
                    <a:lnTo>
                      <a:pt x="2032" y="1"/>
                    </a:lnTo>
                    <a:close/>
                    <a:moveTo>
                      <a:pt x="2815" y="1"/>
                    </a:moveTo>
                    <a:lnTo>
                      <a:pt x="2815" y="470"/>
                    </a:lnTo>
                    <a:lnTo>
                      <a:pt x="2971" y="470"/>
                    </a:lnTo>
                    <a:lnTo>
                      <a:pt x="2971" y="1"/>
                    </a:lnTo>
                    <a:close/>
                    <a:moveTo>
                      <a:pt x="3754" y="1"/>
                    </a:moveTo>
                    <a:lnTo>
                      <a:pt x="3754" y="470"/>
                    </a:lnTo>
                    <a:lnTo>
                      <a:pt x="3909" y="470"/>
                    </a:lnTo>
                    <a:lnTo>
                      <a:pt x="3909" y="1"/>
                    </a:lnTo>
                    <a:close/>
                    <a:moveTo>
                      <a:pt x="4692" y="1"/>
                    </a:moveTo>
                    <a:lnTo>
                      <a:pt x="4692" y="470"/>
                    </a:lnTo>
                    <a:lnTo>
                      <a:pt x="4848" y="470"/>
                    </a:lnTo>
                    <a:lnTo>
                      <a:pt x="4848" y="1"/>
                    </a:lnTo>
                    <a:close/>
                    <a:moveTo>
                      <a:pt x="5631" y="1"/>
                    </a:moveTo>
                    <a:lnTo>
                      <a:pt x="5631" y="470"/>
                    </a:lnTo>
                    <a:lnTo>
                      <a:pt x="5787" y="470"/>
                    </a:lnTo>
                    <a:lnTo>
                      <a:pt x="5787" y="1"/>
                    </a:lnTo>
                    <a:close/>
                    <a:moveTo>
                      <a:pt x="6570" y="1"/>
                    </a:moveTo>
                    <a:lnTo>
                      <a:pt x="6570" y="470"/>
                    </a:lnTo>
                    <a:lnTo>
                      <a:pt x="6725" y="470"/>
                    </a:lnTo>
                    <a:lnTo>
                      <a:pt x="6725" y="1"/>
                    </a:lnTo>
                    <a:close/>
                    <a:moveTo>
                      <a:pt x="7506" y="1"/>
                    </a:moveTo>
                    <a:lnTo>
                      <a:pt x="7506" y="470"/>
                    </a:lnTo>
                    <a:lnTo>
                      <a:pt x="7664" y="470"/>
                    </a:lnTo>
                    <a:lnTo>
                      <a:pt x="7664" y="1"/>
                    </a:lnTo>
                    <a:close/>
                    <a:moveTo>
                      <a:pt x="8445" y="1"/>
                    </a:moveTo>
                    <a:lnTo>
                      <a:pt x="8445" y="470"/>
                    </a:lnTo>
                    <a:lnTo>
                      <a:pt x="8601" y="470"/>
                    </a:lnTo>
                    <a:lnTo>
                      <a:pt x="8601" y="1"/>
                    </a:lnTo>
                    <a:close/>
                    <a:moveTo>
                      <a:pt x="9384" y="1"/>
                    </a:moveTo>
                    <a:lnTo>
                      <a:pt x="9384" y="470"/>
                    </a:lnTo>
                    <a:lnTo>
                      <a:pt x="9540" y="470"/>
                    </a:lnTo>
                    <a:lnTo>
                      <a:pt x="9540" y="1"/>
                    </a:lnTo>
                    <a:close/>
                    <a:moveTo>
                      <a:pt x="10328" y="1"/>
                    </a:moveTo>
                    <a:lnTo>
                      <a:pt x="10328" y="470"/>
                    </a:lnTo>
                    <a:lnTo>
                      <a:pt x="10478" y="470"/>
                    </a:lnTo>
                    <a:lnTo>
                      <a:pt x="10486" y="1"/>
                    </a:lnTo>
                    <a:close/>
                    <a:moveTo>
                      <a:pt x="11259" y="1"/>
                    </a:moveTo>
                    <a:lnTo>
                      <a:pt x="11259" y="470"/>
                    </a:lnTo>
                    <a:lnTo>
                      <a:pt x="11417" y="470"/>
                    </a:lnTo>
                    <a:lnTo>
                      <a:pt x="11417" y="1"/>
                    </a:lnTo>
                    <a:close/>
                    <a:moveTo>
                      <a:pt x="12198" y="1"/>
                    </a:moveTo>
                    <a:lnTo>
                      <a:pt x="12198" y="470"/>
                    </a:lnTo>
                    <a:lnTo>
                      <a:pt x="12354" y="470"/>
                    </a:lnTo>
                    <a:lnTo>
                      <a:pt x="12354" y="1"/>
                    </a:lnTo>
                    <a:close/>
                    <a:moveTo>
                      <a:pt x="13137" y="1"/>
                    </a:moveTo>
                    <a:lnTo>
                      <a:pt x="13137" y="470"/>
                    </a:lnTo>
                    <a:lnTo>
                      <a:pt x="13292" y="470"/>
                    </a:lnTo>
                    <a:lnTo>
                      <a:pt x="13298" y="1"/>
                    </a:lnTo>
                    <a:close/>
                    <a:moveTo>
                      <a:pt x="14075" y="1"/>
                    </a:moveTo>
                    <a:lnTo>
                      <a:pt x="14075" y="470"/>
                    </a:lnTo>
                    <a:lnTo>
                      <a:pt x="14231" y="470"/>
                    </a:lnTo>
                    <a:lnTo>
                      <a:pt x="14238" y="1"/>
                    </a:lnTo>
                    <a:close/>
                    <a:moveTo>
                      <a:pt x="15012" y="1"/>
                    </a:moveTo>
                    <a:lnTo>
                      <a:pt x="15012" y="470"/>
                    </a:lnTo>
                    <a:lnTo>
                      <a:pt x="15170" y="470"/>
                    </a:lnTo>
                    <a:lnTo>
                      <a:pt x="15170" y="1"/>
                    </a:lnTo>
                    <a:close/>
                    <a:moveTo>
                      <a:pt x="15956" y="1"/>
                    </a:moveTo>
                    <a:lnTo>
                      <a:pt x="15956" y="470"/>
                    </a:lnTo>
                    <a:lnTo>
                      <a:pt x="16107" y="470"/>
                    </a:lnTo>
                    <a:lnTo>
                      <a:pt x="16114" y="1"/>
                    </a:lnTo>
                    <a:close/>
                    <a:moveTo>
                      <a:pt x="16897" y="1"/>
                    </a:moveTo>
                    <a:lnTo>
                      <a:pt x="16897" y="470"/>
                    </a:lnTo>
                    <a:lnTo>
                      <a:pt x="17045" y="470"/>
                    </a:lnTo>
                    <a:lnTo>
                      <a:pt x="17053" y="1"/>
                    </a:lnTo>
                    <a:close/>
                    <a:moveTo>
                      <a:pt x="17828" y="1"/>
                    </a:moveTo>
                    <a:lnTo>
                      <a:pt x="17828" y="470"/>
                    </a:lnTo>
                    <a:lnTo>
                      <a:pt x="17986" y="470"/>
                    </a:lnTo>
                    <a:lnTo>
                      <a:pt x="17986" y="1"/>
                    </a:lnTo>
                    <a:close/>
                    <a:moveTo>
                      <a:pt x="18767" y="1"/>
                    </a:moveTo>
                    <a:lnTo>
                      <a:pt x="18767" y="470"/>
                    </a:lnTo>
                    <a:lnTo>
                      <a:pt x="18923" y="470"/>
                    </a:lnTo>
                    <a:lnTo>
                      <a:pt x="18923" y="1"/>
                    </a:lnTo>
                    <a:close/>
                    <a:moveTo>
                      <a:pt x="19706" y="1"/>
                    </a:moveTo>
                    <a:lnTo>
                      <a:pt x="19706" y="470"/>
                    </a:lnTo>
                    <a:lnTo>
                      <a:pt x="19861" y="470"/>
                    </a:lnTo>
                    <a:lnTo>
                      <a:pt x="19861" y="1"/>
                    </a:lnTo>
                    <a:close/>
                    <a:moveTo>
                      <a:pt x="20644" y="1"/>
                    </a:moveTo>
                    <a:lnTo>
                      <a:pt x="20644" y="470"/>
                    </a:lnTo>
                    <a:lnTo>
                      <a:pt x="20800" y="470"/>
                    </a:lnTo>
                    <a:lnTo>
                      <a:pt x="20800" y="1"/>
                    </a:lnTo>
                    <a:close/>
                    <a:moveTo>
                      <a:pt x="21581" y="1"/>
                    </a:moveTo>
                    <a:lnTo>
                      <a:pt x="21581" y="470"/>
                    </a:lnTo>
                    <a:lnTo>
                      <a:pt x="21739" y="470"/>
                    </a:lnTo>
                    <a:lnTo>
                      <a:pt x="21739" y="1"/>
                    </a:lnTo>
                    <a:close/>
                    <a:moveTo>
                      <a:pt x="22520" y="1"/>
                    </a:moveTo>
                    <a:lnTo>
                      <a:pt x="22520" y="470"/>
                    </a:lnTo>
                    <a:lnTo>
                      <a:pt x="22676" y="470"/>
                    </a:lnTo>
                    <a:lnTo>
                      <a:pt x="22676" y="1"/>
                    </a:lnTo>
                    <a:close/>
                    <a:moveTo>
                      <a:pt x="23458" y="1"/>
                    </a:moveTo>
                    <a:lnTo>
                      <a:pt x="23458" y="470"/>
                    </a:lnTo>
                    <a:lnTo>
                      <a:pt x="23614" y="470"/>
                    </a:lnTo>
                    <a:lnTo>
                      <a:pt x="23614" y="1"/>
                    </a:lnTo>
                    <a:close/>
                    <a:moveTo>
                      <a:pt x="24397" y="1"/>
                    </a:moveTo>
                    <a:lnTo>
                      <a:pt x="24397" y="470"/>
                    </a:lnTo>
                    <a:lnTo>
                      <a:pt x="24553" y="470"/>
                    </a:lnTo>
                    <a:lnTo>
                      <a:pt x="24553" y="1"/>
                    </a:lnTo>
                    <a:close/>
                    <a:moveTo>
                      <a:pt x="25334" y="1"/>
                    </a:moveTo>
                    <a:lnTo>
                      <a:pt x="25334" y="470"/>
                    </a:lnTo>
                    <a:lnTo>
                      <a:pt x="25492" y="470"/>
                    </a:lnTo>
                    <a:lnTo>
                      <a:pt x="25492" y="1"/>
                    </a:lnTo>
                    <a:close/>
                    <a:moveTo>
                      <a:pt x="26273" y="1"/>
                    </a:moveTo>
                    <a:lnTo>
                      <a:pt x="26273" y="470"/>
                    </a:lnTo>
                    <a:lnTo>
                      <a:pt x="26428" y="470"/>
                    </a:lnTo>
                    <a:lnTo>
                      <a:pt x="26428" y="1"/>
                    </a:lnTo>
                    <a:close/>
                    <a:moveTo>
                      <a:pt x="27211" y="1"/>
                    </a:moveTo>
                    <a:lnTo>
                      <a:pt x="27211" y="470"/>
                    </a:lnTo>
                    <a:lnTo>
                      <a:pt x="27367" y="470"/>
                    </a:lnTo>
                    <a:lnTo>
                      <a:pt x="27367" y="1"/>
                    </a:lnTo>
                    <a:close/>
                    <a:moveTo>
                      <a:pt x="28150" y="1"/>
                    </a:moveTo>
                    <a:lnTo>
                      <a:pt x="28150" y="470"/>
                    </a:lnTo>
                    <a:lnTo>
                      <a:pt x="28306" y="470"/>
                    </a:lnTo>
                    <a:lnTo>
                      <a:pt x="28306" y="1"/>
                    </a:lnTo>
                    <a:close/>
                    <a:moveTo>
                      <a:pt x="29087" y="1"/>
                    </a:moveTo>
                    <a:lnTo>
                      <a:pt x="29087" y="470"/>
                    </a:lnTo>
                    <a:lnTo>
                      <a:pt x="29244" y="470"/>
                    </a:lnTo>
                    <a:lnTo>
                      <a:pt x="29248" y="1"/>
                    </a:lnTo>
                    <a:close/>
                    <a:moveTo>
                      <a:pt x="30027" y="1"/>
                    </a:moveTo>
                    <a:lnTo>
                      <a:pt x="30027" y="470"/>
                    </a:lnTo>
                    <a:lnTo>
                      <a:pt x="30183" y="470"/>
                    </a:lnTo>
                    <a:lnTo>
                      <a:pt x="30189" y="1"/>
                    </a:lnTo>
                    <a:close/>
                    <a:moveTo>
                      <a:pt x="30966" y="1"/>
                    </a:moveTo>
                    <a:lnTo>
                      <a:pt x="30966" y="470"/>
                    </a:lnTo>
                    <a:lnTo>
                      <a:pt x="31122" y="470"/>
                    </a:lnTo>
                    <a:lnTo>
                      <a:pt x="31122" y="1"/>
                    </a:lnTo>
                    <a:close/>
                    <a:moveTo>
                      <a:pt x="31907" y="1"/>
                    </a:moveTo>
                    <a:lnTo>
                      <a:pt x="31907" y="470"/>
                    </a:lnTo>
                    <a:lnTo>
                      <a:pt x="32061" y="470"/>
                    </a:lnTo>
                    <a:lnTo>
                      <a:pt x="32064" y="1"/>
                    </a:lnTo>
                    <a:close/>
                    <a:moveTo>
                      <a:pt x="32847" y="1"/>
                    </a:moveTo>
                    <a:lnTo>
                      <a:pt x="32847" y="470"/>
                    </a:lnTo>
                    <a:lnTo>
                      <a:pt x="32997" y="470"/>
                    </a:lnTo>
                    <a:lnTo>
                      <a:pt x="33003" y="1"/>
                    </a:lnTo>
                    <a:close/>
                    <a:moveTo>
                      <a:pt x="33780" y="1"/>
                    </a:moveTo>
                    <a:lnTo>
                      <a:pt x="33780" y="470"/>
                    </a:lnTo>
                    <a:lnTo>
                      <a:pt x="33936" y="470"/>
                    </a:lnTo>
                    <a:lnTo>
                      <a:pt x="33936" y="1"/>
                    </a:lnTo>
                    <a:close/>
                    <a:moveTo>
                      <a:pt x="34719" y="1"/>
                    </a:moveTo>
                    <a:lnTo>
                      <a:pt x="34719" y="470"/>
                    </a:lnTo>
                    <a:lnTo>
                      <a:pt x="34875" y="470"/>
                    </a:lnTo>
                    <a:lnTo>
                      <a:pt x="34875" y="1"/>
                    </a:lnTo>
                    <a:close/>
                    <a:moveTo>
                      <a:pt x="35656" y="1"/>
                    </a:moveTo>
                    <a:lnTo>
                      <a:pt x="35656" y="470"/>
                    </a:lnTo>
                    <a:lnTo>
                      <a:pt x="35813" y="470"/>
                    </a:lnTo>
                    <a:lnTo>
                      <a:pt x="35813" y="1"/>
                    </a:lnTo>
                    <a:close/>
                    <a:moveTo>
                      <a:pt x="36594" y="1"/>
                    </a:moveTo>
                    <a:lnTo>
                      <a:pt x="36594" y="470"/>
                    </a:lnTo>
                    <a:lnTo>
                      <a:pt x="36750" y="470"/>
                    </a:lnTo>
                    <a:lnTo>
                      <a:pt x="36750" y="1"/>
                    </a:lnTo>
                    <a:close/>
                    <a:moveTo>
                      <a:pt x="37533" y="1"/>
                    </a:moveTo>
                    <a:lnTo>
                      <a:pt x="37533" y="470"/>
                    </a:lnTo>
                    <a:lnTo>
                      <a:pt x="37689" y="470"/>
                    </a:lnTo>
                    <a:lnTo>
                      <a:pt x="37689" y="1"/>
                    </a:lnTo>
                    <a:close/>
                    <a:moveTo>
                      <a:pt x="38472" y="1"/>
                    </a:moveTo>
                    <a:lnTo>
                      <a:pt x="38472" y="470"/>
                    </a:lnTo>
                    <a:lnTo>
                      <a:pt x="38628" y="470"/>
                    </a:lnTo>
                    <a:lnTo>
                      <a:pt x="38628" y="1"/>
                    </a:lnTo>
                    <a:close/>
                    <a:moveTo>
                      <a:pt x="39409" y="1"/>
                    </a:moveTo>
                    <a:lnTo>
                      <a:pt x="39409" y="470"/>
                    </a:lnTo>
                    <a:lnTo>
                      <a:pt x="39566" y="470"/>
                    </a:lnTo>
                    <a:lnTo>
                      <a:pt x="39566" y="1"/>
                    </a:lnTo>
                    <a:close/>
                    <a:moveTo>
                      <a:pt x="40347" y="1"/>
                    </a:moveTo>
                    <a:lnTo>
                      <a:pt x="40347" y="470"/>
                    </a:lnTo>
                    <a:lnTo>
                      <a:pt x="40503" y="470"/>
                    </a:lnTo>
                    <a:lnTo>
                      <a:pt x="40503" y="1"/>
                    </a:lnTo>
                    <a:close/>
                    <a:moveTo>
                      <a:pt x="41286" y="1"/>
                    </a:moveTo>
                    <a:lnTo>
                      <a:pt x="41286" y="470"/>
                    </a:lnTo>
                    <a:lnTo>
                      <a:pt x="41442" y="470"/>
                    </a:lnTo>
                    <a:lnTo>
                      <a:pt x="41442" y="1"/>
                    </a:lnTo>
                    <a:close/>
                    <a:moveTo>
                      <a:pt x="42225" y="1"/>
                    </a:moveTo>
                    <a:lnTo>
                      <a:pt x="42225" y="470"/>
                    </a:lnTo>
                    <a:lnTo>
                      <a:pt x="42380" y="470"/>
                    </a:lnTo>
                    <a:lnTo>
                      <a:pt x="42380" y="1"/>
                    </a:lnTo>
                    <a:close/>
                    <a:moveTo>
                      <a:pt x="43163" y="1"/>
                    </a:moveTo>
                    <a:lnTo>
                      <a:pt x="43163" y="470"/>
                    </a:lnTo>
                    <a:lnTo>
                      <a:pt x="43319" y="470"/>
                    </a:lnTo>
                    <a:lnTo>
                      <a:pt x="43319" y="1"/>
                    </a:lnTo>
                    <a:close/>
                    <a:moveTo>
                      <a:pt x="44102" y="1"/>
                    </a:moveTo>
                    <a:lnTo>
                      <a:pt x="44102" y="470"/>
                    </a:lnTo>
                    <a:lnTo>
                      <a:pt x="44258" y="470"/>
                    </a:lnTo>
                    <a:lnTo>
                      <a:pt x="44258" y="1"/>
                    </a:lnTo>
                    <a:close/>
                    <a:moveTo>
                      <a:pt x="45041" y="1"/>
                    </a:moveTo>
                    <a:lnTo>
                      <a:pt x="45041" y="470"/>
                    </a:lnTo>
                    <a:lnTo>
                      <a:pt x="45196" y="470"/>
                    </a:lnTo>
                    <a:lnTo>
                      <a:pt x="45198" y="1"/>
                    </a:lnTo>
                    <a:close/>
                    <a:moveTo>
                      <a:pt x="45977" y="1"/>
                    </a:moveTo>
                    <a:lnTo>
                      <a:pt x="45977" y="470"/>
                    </a:lnTo>
                    <a:lnTo>
                      <a:pt x="46135" y="470"/>
                    </a:lnTo>
                    <a:lnTo>
                      <a:pt x="46139" y="1"/>
                    </a:lnTo>
                    <a:close/>
                    <a:moveTo>
                      <a:pt x="46916" y="1"/>
                    </a:moveTo>
                    <a:lnTo>
                      <a:pt x="46916" y="470"/>
                    </a:lnTo>
                    <a:lnTo>
                      <a:pt x="47072" y="470"/>
                    </a:lnTo>
                    <a:lnTo>
                      <a:pt x="47072" y="1"/>
                    </a:lnTo>
                    <a:close/>
                    <a:moveTo>
                      <a:pt x="47857" y="1"/>
                    </a:moveTo>
                    <a:lnTo>
                      <a:pt x="47857" y="470"/>
                    </a:lnTo>
                    <a:lnTo>
                      <a:pt x="48011" y="470"/>
                    </a:lnTo>
                    <a:lnTo>
                      <a:pt x="48014" y="1"/>
                    </a:lnTo>
                    <a:close/>
                    <a:moveTo>
                      <a:pt x="48797" y="1"/>
                    </a:moveTo>
                    <a:lnTo>
                      <a:pt x="48797" y="470"/>
                    </a:lnTo>
                    <a:lnTo>
                      <a:pt x="48949" y="470"/>
                    </a:lnTo>
                    <a:lnTo>
                      <a:pt x="48953" y="1"/>
                    </a:lnTo>
                    <a:close/>
                    <a:moveTo>
                      <a:pt x="49730" y="1"/>
                    </a:moveTo>
                    <a:lnTo>
                      <a:pt x="49730" y="470"/>
                    </a:lnTo>
                    <a:lnTo>
                      <a:pt x="49888" y="470"/>
                    </a:lnTo>
                    <a:lnTo>
                      <a:pt x="49888" y="1"/>
                    </a:lnTo>
                    <a:close/>
                    <a:moveTo>
                      <a:pt x="50669" y="1"/>
                    </a:moveTo>
                    <a:lnTo>
                      <a:pt x="50669" y="470"/>
                    </a:lnTo>
                    <a:lnTo>
                      <a:pt x="50825" y="470"/>
                    </a:lnTo>
                    <a:lnTo>
                      <a:pt x="50825" y="1"/>
                    </a:lnTo>
                    <a:close/>
                    <a:moveTo>
                      <a:pt x="51608" y="1"/>
                    </a:moveTo>
                    <a:lnTo>
                      <a:pt x="51608" y="470"/>
                    </a:lnTo>
                    <a:lnTo>
                      <a:pt x="51764" y="470"/>
                    </a:lnTo>
                    <a:lnTo>
                      <a:pt x="51764" y="1"/>
                    </a:lnTo>
                    <a:close/>
                    <a:moveTo>
                      <a:pt x="52546" y="1"/>
                    </a:moveTo>
                    <a:lnTo>
                      <a:pt x="52546" y="470"/>
                    </a:lnTo>
                    <a:lnTo>
                      <a:pt x="52702" y="470"/>
                    </a:lnTo>
                    <a:lnTo>
                      <a:pt x="52702" y="1"/>
                    </a:lnTo>
                    <a:close/>
                    <a:moveTo>
                      <a:pt x="53483" y="1"/>
                    </a:moveTo>
                    <a:lnTo>
                      <a:pt x="53483" y="470"/>
                    </a:lnTo>
                    <a:lnTo>
                      <a:pt x="53641" y="470"/>
                    </a:lnTo>
                    <a:lnTo>
                      <a:pt x="53641" y="1"/>
                    </a:lnTo>
                    <a:close/>
                    <a:moveTo>
                      <a:pt x="54422" y="1"/>
                    </a:moveTo>
                    <a:lnTo>
                      <a:pt x="54422" y="470"/>
                    </a:lnTo>
                    <a:lnTo>
                      <a:pt x="54578" y="470"/>
                    </a:lnTo>
                    <a:lnTo>
                      <a:pt x="54578" y="1"/>
                    </a:lnTo>
                    <a:close/>
                    <a:moveTo>
                      <a:pt x="55362" y="1"/>
                    </a:moveTo>
                    <a:lnTo>
                      <a:pt x="55362" y="470"/>
                    </a:lnTo>
                    <a:lnTo>
                      <a:pt x="55518" y="470"/>
                    </a:lnTo>
                    <a:lnTo>
                      <a:pt x="55518" y="1"/>
                    </a:lnTo>
                    <a:close/>
                    <a:moveTo>
                      <a:pt x="56299" y="1"/>
                    </a:moveTo>
                    <a:lnTo>
                      <a:pt x="56299" y="470"/>
                    </a:lnTo>
                    <a:lnTo>
                      <a:pt x="56457" y="470"/>
                    </a:lnTo>
                    <a:lnTo>
                      <a:pt x="56457" y="1"/>
                    </a:lnTo>
                    <a:close/>
                    <a:moveTo>
                      <a:pt x="57238" y="1"/>
                    </a:moveTo>
                    <a:lnTo>
                      <a:pt x="57238" y="470"/>
                    </a:lnTo>
                    <a:lnTo>
                      <a:pt x="57394" y="470"/>
                    </a:lnTo>
                    <a:lnTo>
                      <a:pt x="57394" y="1"/>
                    </a:lnTo>
                    <a:close/>
                    <a:moveTo>
                      <a:pt x="58177" y="1"/>
                    </a:moveTo>
                    <a:lnTo>
                      <a:pt x="58177" y="470"/>
                    </a:lnTo>
                    <a:lnTo>
                      <a:pt x="58332" y="470"/>
                    </a:lnTo>
                    <a:lnTo>
                      <a:pt x="58332" y="1"/>
                    </a:lnTo>
                    <a:close/>
                    <a:moveTo>
                      <a:pt x="59115" y="1"/>
                    </a:moveTo>
                    <a:lnTo>
                      <a:pt x="59115" y="470"/>
                    </a:lnTo>
                    <a:lnTo>
                      <a:pt x="59271" y="470"/>
                    </a:lnTo>
                    <a:lnTo>
                      <a:pt x="59271" y="1"/>
                    </a:lnTo>
                    <a:close/>
                    <a:moveTo>
                      <a:pt x="60052" y="1"/>
                    </a:moveTo>
                    <a:lnTo>
                      <a:pt x="60052" y="470"/>
                    </a:lnTo>
                    <a:lnTo>
                      <a:pt x="60210" y="470"/>
                    </a:lnTo>
                    <a:lnTo>
                      <a:pt x="60210" y="1"/>
                    </a:lnTo>
                    <a:close/>
                    <a:moveTo>
                      <a:pt x="60991" y="1"/>
                    </a:moveTo>
                    <a:lnTo>
                      <a:pt x="60991" y="470"/>
                    </a:lnTo>
                    <a:lnTo>
                      <a:pt x="61147" y="470"/>
                    </a:lnTo>
                    <a:lnTo>
                      <a:pt x="61148" y="1"/>
                    </a:lnTo>
                    <a:close/>
                    <a:moveTo>
                      <a:pt x="61929" y="1"/>
                    </a:moveTo>
                    <a:lnTo>
                      <a:pt x="61929" y="470"/>
                    </a:lnTo>
                    <a:lnTo>
                      <a:pt x="62085" y="470"/>
                    </a:lnTo>
                    <a:lnTo>
                      <a:pt x="62089" y="1"/>
                    </a:lnTo>
                    <a:close/>
                    <a:moveTo>
                      <a:pt x="62868" y="1"/>
                    </a:moveTo>
                    <a:lnTo>
                      <a:pt x="62868" y="470"/>
                    </a:lnTo>
                    <a:lnTo>
                      <a:pt x="63024" y="470"/>
                    </a:lnTo>
                    <a:lnTo>
                      <a:pt x="63024" y="1"/>
                    </a:lnTo>
                    <a:close/>
                    <a:moveTo>
                      <a:pt x="63807" y="1"/>
                    </a:moveTo>
                    <a:lnTo>
                      <a:pt x="63807" y="470"/>
                    </a:lnTo>
                    <a:lnTo>
                      <a:pt x="63963" y="470"/>
                    </a:lnTo>
                    <a:lnTo>
                      <a:pt x="63965" y="1"/>
                    </a:lnTo>
                    <a:close/>
                    <a:moveTo>
                      <a:pt x="64747" y="1"/>
                    </a:moveTo>
                    <a:lnTo>
                      <a:pt x="64747" y="470"/>
                    </a:lnTo>
                    <a:lnTo>
                      <a:pt x="64901" y="470"/>
                    </a:lnTo>
                    <a:lnTo>
                      <a:pt x="64903" y="1"/>
                    </a:lnTo>
                    <a:close/>
                    <a:moveTo>
                      <a:pt x="65682" y="1"/>
                    </a:moveTo>
                    <a:lnTo>
                      <a:pt x="65682" y="470"/>
                    </a:lnTo>
                    <a:lnTo>
                      <a:pt x="65838" y="470"/>
                    </a:lnTo>
                    <a:lnTo>
                      <a:pt x="65838" y="1"/>
                    </a:lnTo>
                    <a:close/>
                    <a:moveTo>
                      <a:pt x="66621" y="1"/>
                    </a:moveTo>
                    <a:lnTo>
                      <a:pt x="66621" y="470"/>
                    </a:lnTo>
                    <a:lnTo>
                      <a:pt x="66777" y="470"/>
                    </a:lnTo>
                    <a:lnTo>
                      <a:pt x="66777" y="1"/>
                    </a:lnTo>
                    <a:close/>
                    <a:moveTo>
                      <a:pt x="67560" y="1"/>
                    </a:moveTo>
                    <a:lnTo>
                      <a:pt x="67560" y="470"/>
                    </a:lnTo>
                    <a:lnTo>
                      <a:pt x="67716" y="470"/>
                    </a:lnTo>
                    <a:lnTo>
                      <a:pt x="67716" y="1"/>
                    </a:lnTo>
                    <a:close/>
                    <a:moveTo>
                      <a:pt x="68497" y="1"/>
                    </a:moveTo>
                    <a:lnTo>
                      <a:pt x="68497" y="470"/>
                    </a:lnTo>
                    <a:lnTo>
                      <a:pt x="68652" y="470"/>
                    </a:lnTo>
                    <a:lnTo>
                      <a:pt x="68652" y="1"/>
                    </a:lnTo>
                    <a:close/>
                    <a:moveTo>
                      <a:pt x="69435" y="1"/>
                    </a:moveTo>
                    <a:lnTo>
                      <a:pt x="69435" y="470"/>
                    </a:lnTo>
                    <a:lnTo>
                      <a:pt x="69591" y="470"/>
                    </a:lnTo>
                    <a:lnTo>
                      <a:pt x="69591" y="1"/>
                    </a:lnTo>
                    <a:close/>
                    <a:moveTo>
                      <a:pt x="70374" y="1"/>
                    </a:moveTo>
                    <a:lnTo>
                      <a:pt x="70374" y="470"/>
                    </a:lnTo>
                    <a:lnTo>
                      <a:pt x="70530" y="470"/>
                    </a:lnTo>
                    <a:lnTo>
                      <a:pt x="70530" y="1"/>
                    </a:lnTo>
                    <a:close/>
                    <a:moveTo>
                      <a:pt x="71311" y="1"/>
                    </a:moveTo>
                    <a:lnTo>
                      <a:pt x="71311" y="470"/>
                    </a:lnTo>
                    <a:lnTo>
                      <a:pt x="71468" y="470"/>
                    </a:lnTo>
                    <a:lnTo>
                      <a:pt x="71468" y="1"/>
                    </a:lnTo>
                    <a:close/>
                    <a:moveTo>
                      <a:pt x="72249" y="1"/>
                    </a:moveTo>
                    <a:lnTo>
                      <a:pt x="72249" y="470"/>
                    </a:lnTo>
                    <a:lnTo>
                      <a:pt x="72405" y="470"/>
                    </a:lnTo>
                    <a:lnTo>
                      <a:pt x="72405" y="1"/>
                    </a:lnTo>
                    <a:close/>
                    <a:moveTo>
                      <a:pt x="73188" y="1"/>
                    </a:moveTo>
                    <a:lnTo>
                      <a:pt x="73188" y="470"/>
                    </a:lnTo>
                    <a:lnTo>
                      <a:pt x="73344" y="470"/>
                    </a:lnTo>
                    <a:lnTo>
                      <a:pt x="73344" y="1"/>
                    </a:lnTo>
                    <a:close/>
                    <a:moveTo>
                      <a:pt x="74127" y="1"/>
                    </a:moveTo>
                    <a:lnTo>
                      <a:pt x="74127" y="470"/>
                    </a:lnTo>
                    <a:lnTo>
                      <a:pt x="74283" y="470"/>
                    </a:lnTo>
                    <a:lnTo>
                      <a:pt x="74283" y="1"/>
                    </a:lnTo>
                    <a:close/>
                    <a:moveTo>
                      <a:pt x="75064" y="1"/>
                    </a:moveTo>
                    <a:lnTo>
                      <a:pt x="75064" y="470"/>
                    </a:lnTo>
                    <a:lnTo>
                      <a:pt x="75221" y="470"/>
                    </a:lnTo>
                    <a:lnTo>
                      <a:pt x="75221" y="1"/>
                    </a:lnTo>
                    <a:close/>
                    <a:moveTo>
                      <a:pt x="76002" y="1"/>
                    </a:moveTo>
                    <a:lnTo>
                      <a:pt x="76002" y="470"/>
                    </a:lnTo>
                    <a:lnTo>
                      <a:pt x="76158" y="470"/>
                    </a:lnTo>
                    <a:lnTo>
                      <a:pt x="76158" y="1"/>
                    </a:lnTo>
                    <a:close/>
                    <a:moveTo>
                      <a:pt x="76943" y="1"/>
                    </a:moveTo>
                    <a:lnTo>
                      <a:pt x="76943" y="470"/>
                    </a:lnTo>
                    <a:lnTo>
                      <a:pt x="77099" y="470"/>
                    </a:lnTo>
                    <a:lnTo>
                      <a:pt x="77099" y="1"/>
                    </a:lnTo>
                    <a:close/>
                    <a:moveTo>
                      <a:pt x="77880" y="1"/>
                    </a:moveTo>
                    <a:lnTo>
                      <a:pt x="77880" y="470"/>
                    </a:lnTo>
                    <a:lnTo>
                      <a:pt x="78037" y="470"/>
                    </a:lnTo>
                    <a:lnTo>
                      <a:pt x="78039" y="1"/>
                    </a:lnTo>
                    <a:close/>
                    <a:moveTo>
                      <a:pt x="78818" y="1"/>
                    </a:moveTo>
                    <a:lnTo>
                      <a:pt x="78818" y="470"/>
                    </a:lnTo>
                    <a:lnTo>
                      <a:pt x="78974" y="470"/>
                    </a:lnTo>
                    <a:lnTo>
                      <a:pt x="78974" y="1"/>
                    </a:lnTo>
                    <a:close/>
                    <a:moveTo>
                      <a:pt x="79757" y="1"/>
                    </a:moveTo>
                    <a:lnTo>
                      <a:pt x="79757" y="470"/>
                    </a:lnTo>
                    <a:lnTo>
                      <a:pt x="79913" y="470"/>
                    </a:lnTo>
                    <a:lnTo>
                      <a:pt x="79915" y="1"/>
                    </a:lnTo>
                    <a:close/>
                    <a:moveTo>
                      <a:pt x="80696" y="1"/>
                    </a:moveTo>
                    <a:lnTo>
                      <a:pt x="80696" y="470"/>
                    </a:lnTo>
                    <a:lnTo>
                      <a:pt x="80852" y="470"/>
                    </a:lnTo>
                    <a:lnTo>
                      <a:pt x="80852" y="1"/>
                    </a:lnTo>
                    <a:close/>
                    <a:moveTo>
                      <a:pt x="81633" y="1"/>
                    </a:moveTo>
                    <a:lnTo>
                      <a:pt x="81633" y="470"/>
                    </a:lnTo>
                    <a:lnTo>
                      <a:pt x="81790" y="470"/>
                    </a:lnTo>
                    <a:lnTo>
                      <a:pt x="81790" y="1"/>
                    </a:lnTo>
                    <a:close/>
                    <a:moveTo>
                      <a:pt x="82571" y="1"/>
                    </a:moveTo>
                    <a:lnTo>
                      <a:pt x="82571" y="470"/>
                    </a:lnTo>
                    <a:lnTo>
                      <a:pt x="82727" y="470"/>
                    </a:lnTo>
                    <a:lnTo>
                      <a:pt x="82727" y="1"/>
                    </a:lnTo>
                    <a:close/>
                    <a:moveTo>
                      <a:pt x="83510" y="1"/>
                    </a:moveTo>
                    <a:lnTo>
                      <a:pt x="83510" y="470"/>
                    </a:lnTo>
                    <a:lnTo>
                      <a:pt x="83666" y="470"/>
                    </a:lnTo>
                    <a:lnTo>
                      <a:pt x="83666" y="1"/>
                    </a:lnTo>
                    <a:close/>
                    <a:moveTo>
                      <a:pt x="84449" y="1"/>
                    </a:moveTo>
                    <a:lnTo>
                      <a:pt x="84449" y="470"/>
                    </a:lnTo>
                    <a:lnTo>
                      <a:pt x="84604" y="470"/>
                    </a:lnTo>
                    <a:lnTo>
                      <a:pt x="84604" y="1"/>
                    </a:lnTo>
                    <a:close/>
                    <a:moveTo>
                      <a:pt x="85385" y="1"/>
                    </a:moveTo>
                    <a:lnTo>
                      <a:pt x="85385" y="470"/>
                    </a:lnTo>
                    <a:lnTo>
                      <a:pt x="85543" y="470"/>
                    </a:lnTo>
                    <a:lnTo>
                      <a:pt x="85543" y="1"/>
                    </a:lnTo>
                    <a:close/>
                    <a:moveTo>
                      <a:pt x="86324" y="1"/>
                    </a:moveTo>
                    <a:lnTo>
                      <a:pt x="86324" y="470"/>
                    </a:lnTo>
                    <a:lnTo>
                      <a:pt x="86480" y="470"/>
                    </a:lnTo>
                    <a:lnTo>
                      <a:pt x="86480" y="1"/>
                    </a:lnTo>
                    <a:close/>
                    <a:moveTo>
                      <a:pt x="87263" y="1"/>
                    </a:moveTo>
                    <a:lnTo>
                      <a:pt x="87263" y="470"/>
                    </a:lnTo>
                    <a:lnTo>
                      <a:pt x="87419" y="470"/>
                    </a:lnTo>
                    <a:lnTo>
                      <a:pt x="87419" y="1"/>
                    </a:lnTo>
                    <a:close/>
                    <a:moveTo>
                      <a:pt x="88201" y="1"/>
                    </a:moveTo>
                    <a:lnTo>
                      <a:pt x="88201" y="470"/>
                    </a:lnTo>
                    <a:lnTo>
                      <a:pt x="88357" y="470"/>
                    </a:lnTo>
                    <a:lnTo>
                      <a:pt x="88357" y="1"/>
                    </a:lnTo>
                    <a:close/>
                    <a:moveTo>
                      <a:pt x="89138" y="1"/>
                    </a:moveTo>
                    <a:lnTo>
                      <a:pt x="89138" y="470"/>
                    </a:lnTo>
                    <a:lnTo>
                      <a:pt x="89296" y="470"/>
                    </a:lnTo>
                    <a:lnTo>
                      <a:pt x="89296" y="1"/>
                    </a:lnTo>
                    <a:close/>
                    <a:moveTo>
                      <a:pt x="90079" y="1"/>
                    </a:moveTo>
                    <a:lnTo>
                      <a:pt x="90079" y="470"/>
                    </a:lnTo>
                    <a:lnTo>
                      <a:pt x="90235" y="470"/>
                    </a:lnTo>
                    <a:lnTo>
                      <a:pt x="90235" y="1"/>
                    </a:lnTo>
                    <a:close/>
                    <a:moveTo>
                      <a:pt x="91017" y="1"/>
                    </a:moveTo>
                    <a:lnTo>
                      <a:pt x="91017" y="470"/>
                    </a:lnTo>
                    <a:lnTo>
                      <a:pt x="91173" y="470"/>
                    </a:lnTo>
                    <a:lnTo>
                      <a:pt x="91173" y="1"/>
                    </a:lnTo>
                    <a:close/>
                    <a:moveTo>
                      <a:pt x="91954" y="1"/>
                    </a:moveTo>
                    <a:lnTo>
                      <a:pt x="91954" y="470"/>
                    </a:lnTo>
                    <a:lnTo>
                      <a:pt x="92112" y="470"/>
                    </a:lnTo>
                    <a:lnTo>
                      <a:pt x="92112" y="1"/>
                    </a:lnTo>
                    <a:close/>
                    <a:moveTo>
                      <a:pt x="92893" y="1"/>
                    </a:moveTo>
                    <a:lnTo>
                      <a:pt x="92893" y="470"/>
                    </a:lnTo>
                    <a:lnTo>
                      <a:pt x="93049" y="470"/>
                    </a:lnTo>
                    <a:lnTo>
                      <a:pt x="93049" y="1"/>
                    </a:lnTo>
                    <a:close/>
                    <a:moveTo>
                      <a:pt x="93832" y="1"/>
                    </a:moveTo>
                    <a:lnTo>
                      <a:pt x="93832" y="470"/>
                    </a:lnTo>
                    <a:lnTo>
                      <a:pt x="93987" y="470"/>
                    </a:lnTo>
                    <a:lnTo>
                      <a:pt x="93987" y="1"/>
                    </a:lnTo>
                    <a:close/>
                    <a:moveTo>
                      <a:pt x="94770" y="1"/>
                    </a:moveTo>
                    <a:lnTo>
                      <a:pt x="94770" y="470"/>
                    </a:lnTo>
                    <a:lnTo>
                      <a:pt x="94926" y="470"/>
                    </a:lnTo>
                    <a:lnTo>
                      <a:pt x="94926" y="1"/>
                    </a:lnTo>
                    <a:close/>
                    <a:moveTo>
                      <a:pt x="95707" y="1"/>
                    </a:moveTo>
                    <a:lnTo>
                      <a:pt x="95707" y="470"/>
                    </a:lnTo>
                    <a:lnTo>
                      <a:pt x="95865" y="470"/>
                    </a:lnTo>
                    <a:lnTo>
                      <a:pt x="95865" y="1"/>
                    </a:lnTo>
                    <a:close/>
                    <a:moveTo>
                      <a:pt x="96646" y="1"/>
                    </a:moveTo>
                    <a:lnTo>
                      <a:pt x="96646" y="470"/>
                    </a:lnTo>
                    <a:lnTo>
                      <a:pt x="96802" y="470"/>
                    </a:lnTo>
                    <a:lnTo>
                      <a:pt x="96802" y="1"/>
                    </a:lnTo>
                    <a:close/>
                    <a:moveTo>
                      <a:pt x="97585" y="1"/>
                    </a:moveTo>
                    <a:lnTo>
                      <a:pt x="97585" y="470"/>
                    </a:lnTo>
                    <a:lnTo>
                      <a:pt x="97740" y="470"/>
                    </a:lnTo>
                    <a:lnTo>
                      <a:pt x="97740" y="1"/>
                    </a:lnTo>
                    <a:close/>
                    <a:moveTo>
                      <a:pt x="98523" y="1"/>
                    </a:moveTo>
                    <a:lnTo>
                      <a:pt x="98523" y="470"/>
                    </a:lnTo>
                    <a:lnTo>
                      <a:pt x="98679" y="470"/>
                    </a:lnTo>
                    <a:lnTo>
                      <a:pt x="98679" y="1"/>
                    </a:lnTo>
                    <a:close/>
                    <a:moveTo>
                      <a:pt x="99460" y="1"/>
                    </a:moveTo>
                    <a:lnTo>
                      <a:pt x="99460" y="470"/>
                    </a:lnTo>
                    <a:lnTo>
                      <a:pt x="99618" y="470"/>
                    </a:lnTo>
                    <a:lnTo>
                      <a:pt x="99618" y="1"/>
                    </a:lnTo>
                    <a:close/>
                    <a:moveTo>
                      <a:pt x="100399" y="1"/>
                    </a:moveTo>
                    <a:lnTo>
                      <a:pt x="100399" y="470"/>
                    </a:lnTo>
                    <a:lnTo>
                      <a:pt x="100555" y="470"/>
                    </a:lnTo>
                    <a:lnTo>
                      <a:pt x="100555" y="1"/>
                    </a:lnTo>
                    <a:close/>
                    <a:moveTo>
                      <a:pt x="101337" y="1"/>
                    </a:moveTo>
                    <a:lnTo>
                      <a:pt x="101337" y="470"/>
                    </a:lnTo>
                    <a:lnTo>
                      <a:pt x="101493" y="470"/>
                    </a:lnTo>
                    <a:lnTo>
                      <a:pt x="101493" y="1"/>
                    </a:lnTo>
                    <a:close/>
                    <a:moveTo>
                      <a:pt x="102276" y="1"/>
                    </a:moveTo>
                    <a:lnTo>
                      <a:pt x="102276" y="470"/>
                    </a:lnTo>
                    <a:lnTo>
                      <a:pt x="102432" y="470"/>
                    </a:lnTo>
                    <a:lnTo>
                      <a:pt x="102432" y="1"/>
                    </a:lnTo>
                    <a:close/>
                    <a:moveTo>
                      <a:pt x="103213" y="1"/>
                    </a:moveTo>
                    <a:lnTo>
                      <a:pt x="103213" y="470"/>
                    </a:lnTo>
                    <a:lnTo>
                      <a:pt x="103371" y="470"/>
                    </a:lnTo>
                    <a:lnTo>
                      <a:pt x="103371" y="1"/>
                    </a:lnTo>
                    <a:close/>
                    <a:moveTo>
                      <a:pt x="104152" y="1"/>
                    </a:moveTo>
                    <a:lnTo>
                      <a:pt x="104152" y="470"/>
                    </a:lnTo>
                    <a:lnTo>
                      <a:pt x="104309" y="470"/>
                    </a:lnTo>
                    <a:lnTo>
                      <a:pt x="104309" y="1"/>
                    </a:lnTo>
                    <a:close/>
                    <a:moveTo>
                      <a:pt x="105090" y="1"/>
                    </a:moveTo>
                    <a:lnTo>
                      <a:pt x="105090" y="470"/>
                    </a:lnTo>
                    <a:lnTo>
                      <a:pt x="105246" y="470"/>
                    </a:lnTo>
                    <a:lnTo>
                      <a:pt x="105246" y="1"/>
                    </a:lnTo>
                    <a:close/>
                    <a:moveTo>
                      <a:pt x="106029" y="1"/>
                    </a:moveTo>
                    <a:lnTo>
                      <a:pt x="106029" y="470"/>
                    </a:lnTo>
                    <a:lnTo>
                      <a:pt x="106185" y="470"/>
                    </a:lnTo>
                    <a:lnTo>
                      <a:pt x="106185" y="1"/>
                    </a:lnTo>
                    <a:close/>
                    <a:moveTo>
                      <a:pt x="106968" y="1"/>
                    </a:moveTo>
                    <a:lnTo>
                      <a:pt x="106968" y="470"/>
                    </a:lnTo>
                    <a:lnTo>
                      <a:pt x="107123" y="470"/>
                    </a:lnTo>
                    <a:lnTo>
                      <a:pt x="107123" y="1"/>
                    </a:lnTo>
                    <a:close/>
                    <a:moveTo>
                      <a:pt x="107904" y="1"/>
                    </a:moveTo>
                    <a:lnTo>
                      <a:pt x="107904" y="470"/>
                    </a:lnTo>
                    <a:lnTo>
                      <a:pt x="108062" y="470"/>
                    </a:lnTo>
                    <a:lnTo>
                      <a:pt x="108062" y="1"/>
                    </a:lnTo>
                    <a:close/>
                    <a:moveTo>
                      <a:pt x="108843" y="1"/>
                    </a:moveTo>
                    <a:lnTo>
                      <a:pt x="108843" y="470"/>
                    </a:lnTo>
                    <a:lnTo>
                      <a:pt x="108999" y="470"/>
                    </a:lnTo>
                    <a:lnTo>
                      <a:pt x="108999" y="1"/>
                    </a:lnTo>
                    <a:close/>
                    <a:moveTo>
                      <a:pt x="109782" y="1"/>
                    </a:moveTo>
                    <a:lnTo>
                      <a:pt x="109782" y="470"/>
                    </a:lnTo>
                    <a:lnTo>
                      <a:pt x="109938" y="470"/>
                    </a:lnTo>
                    <a:lnTo>
                      <a:pt x="109938" y="1"/>
                    </a:lnTo>
                    <a:close/>
                    <a:moveTo>
                      <a:pt x="110720" y="1"/>
                    </a:moveTo>
                    <a:lnTo>
                      <a:pt x="110720" y="470"/>
                    </a:lnTo>
                    <a:lnTo>
                      <a:pt x="110876" y="470"/>
                    </a:lnTo>
                    <a:lnTo>
                      <a:pt x="110876" y="1"/>
                    </a:lnTo>
                    <a:close/>
                    <a:moveTo>
                      <a:pt x="111657" y="1"/>
                    </a:moveTo>
                    <a:lnTo>
                      <a:pt x="111657" y="470"/>
                    </a:lnTo>
                    <a:lnTo>
                      <a:pt x="111813" y="470"/>
                    </a:lnTo>
                    <a:lnTo>
                      <a:pt x="111815" y="1"/>
                    </a:lnTo>
                    <a:close/>
                    <a:moveTo>
                      <a:pt x="112596" y="1"/>
                    </a:moveTo>
                    <a:lnTo>
                      <a:pt x="112596" y="470"/>
                    </a:lnTo>
                    <a:lnTo>
                      <a:pt x="112752" y="470"/>
                    </a:lnTo>
                    <a:lnTo>
                      <a:pt x="112752" y="1"/>
                    </a:lnTo>
                    <a:close/>
                    <a:moveTo>
                      <a:pt x="113535" y="1"/>
                    </a:moveTo>
                    <a:lnTo>
                      <a:pt x="113535" y="470"/>
                    </a:lnTo>
                    <a:lnTo>
                      <a:pt x="113691" y="470"/>
                    </a:lnTo>
                    <a:lnTo>
                      <a:pt x="113691" y="1"/>
                    </a:lnTo>
                    <a:close/>
                    <a:moveTo>
                      <a:pt x="114472" y="1"/>
                    </a:moveTo>
                    <a:lnTo>
                      <a:pt x="114472" y="470"/>
                    </a:lnTo>
                    <a:lnTo>
                      <a:pt x="114629" y="470"/>
                    </a:lnTo>
                    <a:lnTo>
                      <a:pt x="114629" y="1"/>
                    </a:lnTo>
                    <a:close/>
                    <a:moveTo>
                      <a:pt x="115410" y="1"/>
                    </a:moveTo>
                    <a:lnTo>
                      <a:pt x="115410" y="470"/>
                    </a:lnTo>
                    <a:lnTo>
                      <a:pt x="115566" y="470"/>
                    </a:lnTo>
                    <a:lnTo>
                      <a:pt x="115566" y="1"/>
                    </a:lnTo>
                    <a:close/>
                    <a:moveTo>
                      <a:pt x="116349" y="1"/>
                    </a:moveTo>
                    <a:lnTo>
                      <a:pt x="116349" y="470"/>
                    </a:lnTo>
                    <a:lnTo>
                      <a:pt x="116505" y="470"/>
                    </a:lnTo>
                    <a:lnTo>
                      <a:pt x="116505" y="1"/>
                    </a:lnTo>
                    <a:close/>
                    <a:moveTo>
                      <a:pt x="117288" y="1"/>
                    </a:moveTo>
                    <a:lnTo>
                      <a:pt x="117288" y="470"/>
                    </a:lnTo>
                    <a:lnTo>
                      <a:pt x="117443" y="470"/>
                    </a:lnTo>
                    <a:lnTo>
                      <a:pt x="117443" y="1"/>
                    </a:lnTo>
                    <a:close/>
                    <a:moveTo>
                      <a:pt x="118224" y="1"/>
                    </a:moveTo>
                    <a:lnTo>
                      <a:pt x="118224" y="470"/>
                    </a:lnTo>
                    <a:lnTo>
                      <a:pt x="118382" y="470"/>
                    </a:lnTo>
                    <a:lnTo>
                      <a:pt x="118382" y="1"/>
                    </a:lnTo>
                    <a:close/>
                    <a:moveTo>
                      <a:pt x="119163" y="1"/>
                    </a:moveTo>
                    <a:lnTo>
                      <a:pt x="119163" y="470"/>
                    </a:lnTo>
                    <a:lnTo>
                      <a:pt x="119321" y="470"/>
                    </a:lnTo>
                    <a:lnTo>
                      <a:pt x="119321" y="1"/>
                    </a:lnTo>
                    <a:close/>
                    <a:moveTo>
                      <a:pt x="120102" y="1"/>
                    </a:moveTo>
                    <a:lnTo>
                      <a:pt x="120102" y="470"/>
                    </a:lnTo>
                    <a:lnTo>
                      <a:pt x="120258" y="470"/>
                    </a:lnTo>
                    <a:lnTo>
                      <a:pt x="120258" y="1"/>
                    </a:lnTo>
                    <a:close/>
                    <a:moveTo>
                      <a:pt x="121040" y="1"/>
                    </a:moveTo>
                    <a:lnTo>
                      <a:pt x="121040" y="470"/>
                    </a:lnTo>
                    <a:lnTo>
                      <a:pt x="121196" y="470"/>
                    </a:lnTo>
                    <a:lnTo>
                      <a:pt x="121196" y="1"/>
                    </a:lnTo>
                    <a:close/>
                    <a:moveTo>
                      <a:pt x="121977" y="1"/>
                    </a:moveTo>
                    <a:lnTo>
                      <a:pt x="121977" y="470"/>
                    </a:lnTo>
                    <a:lnTo>
                      <a:pt x="122135" y="470"/>
                    </a:lnTo>
                    <a:lnTo>
                      <a:pt x="122135" y="1"/>
                    </a:lnTo>
                    <a:close/>
                    <a:moveTo>
                      <a:pt x="122916" y="1"/>
                    </a:moveTo>
                    <a:lnTo>
                      <a:pt x="122916" y="470"/>
                    </a:lnTo>
                    <a:lnTo>
                      <a:pt x="123074" y="470"/>
                    </a:lnTo>
                    <a:lnTo>
                      <a:pt x="123074" y="1"/>
                    </a:lnTo>
                    <a:close/>
                    <a:moveTo>
                      <a:pt x="123855" y="1"/>
                    </a:moveTo>
                    <a:lnTo>
                      <a:pt x="123855" y="470"/>
                    </a:lnTo>
                    <a:lnTo>
                      <a:pt x="124010" y="470"/>
                    </a:lnTo>
                    <a:lnTo>
                      <a:pt x="124010" y="1"/>
                    </a:lnTo>
                    <a:close/>
                    <a:moveTo>
                      <a:pt x="124793" y="1"/>
                    </a:moveTo>
                    <a:lnTo>
                      <a:pt x="124793" y="470"/>
                    </a:lnTo>
                    <a:lnTo>
                      <a:pt x="124949" y="470"/>
                    </a:lnTo>
                    <a:lnTo>
                      <a:pt x="124949" y="1"/>
                    </a:lnTo>
                    <a:close/>
                    <a:moveTo>
                      <a:pt x="125732" y="1"/>
                    </a:moveTo>
                    <a:lnTo>
                      <a:pt x="125732" y="470"/>
                    </a:lnTo>
                    <a:lnTo>
                      <a:pt x="125888" y="470"/>
                    </a:lnTo>
                    <a:lnTo>
                      <a:pt x="12588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 name="Google Shape;99;p5"/>
            <p:cNvSpPr/>
            <p:nvPr/>
          </p:nvSpPr>
          <p:spPr>
            <a:xfrm>
              <a:off x="-24400" y="4470863"/>
              <a:ext cx="9192925" cy="419450"/>
            </a:xfrm>
            <a:custGeom>
              <a:avLst/>
              <a:gdLst/>
              <a:ahLst/>
              <a:cxnLst/>
              <a:rect l="l" t="t" r="r" b="b"/>
              <a:pathLst>
                <a:path w="367717" h="16778" extrusionOk="0">
                  <a:moveTo>
                    <a:pt x="0" y="16778"/>
                  </a:moveTo>
                  <a:lnTo>
                    <a:pt x="23769" y="11535"/>
                  </a:lnTo>
                  <a:lnTo>
                    <a:pt x="49635" y="15729"/>
                  </a:lnTo>
                  <a:lnTo>
                    <a:pt x="74802" y="6991"/>
                  </a:lnTo>
                  <a:lnTo>
                    <a:pt x="108008" y="15379"/>
                  </a:lnTo>
                  <a:lnTo>
                    <a:pt x="144361" y="7340"/>
                  </a:lnTo>
                  <a:lnTo>
                    <a:pt x="178266" y="14680"/>
                  </a:lnTo>
                  <a:lnTo>
                    <a:pt x="229649" y="8738"/>
                  </a:lnTo>
                  <a:lnTo>
                    <a:pt x="254990" y="13282"/>
                  </a:lnTo>
                  <a:lnTo>
                    <a:pt x="327870" y="15205"/>
                  </a:lnTo>
                  <a:lnTo>
                    <a:pt x="367717" y="0"/>
                  </a:lnTo>
                </a:path>
              </a:pathLst>
            </a:custGeom>
            <a:noFill/>
            <a:ln w="28575" cap="flat" cmpd="sng">
              <a:solidFill>
                <a:schemeClr val="dk2"/>
              </a:solidFill>
              <a:prstDash val="solid"/>
              <a:round/>
              <a:headEnd type="none" w="med" len="med"/>
              <a:tailEnd type="none" w="med" len="med"/>
            </a:ln>
          </p:spPr>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00"/>
        <p:cNvGrpSpPr/>
        <p:nvPr/>
      </p:nvGrpSpPr>
      <p:grpSpPr>
        <a:xfrm>
          <a:off x="0" y="0"/>
          <a:ext cx="0" cy="0"/>
          <a:chOff x="0" y="0"/>
          <a:chExt cx="0" cy="0"/>
        </a:xfrm>
      </p:grpSpPr>
      <p:sp>
        <p:nvSpPr>
          <p:cNvPr id="101" name="Google Shape;101;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102" name="Google Shape;102;p6"/>
          <p:cNvGrpSpPr/>
          <p:nvPr/>
        </p:nvGrpSpPr>
        <p:grpSpPr>
          <a:xfrm>
            <a:off x="-79000" y="4603999"/>
            <a:ext cx="9321500" cy="461022"/>
            <a:chOff x="-79000" y="4603999"/>
            <a:chExt cx="9321500" cy="461022"/>
          </a:xfrm>
        </p:grpSpPr>
        <p:grpSp>
          <p:nvGrpSpPr>
            <p:cNvPr id="103" name="Google Shape;103;p6"/>
            <p:cNvGrpSpPr/>
            <p:nvPr/>
          </p:nvGrpSpPr>
          <p:grpSpPr>
            <a:xfrm>
              <a:off x="-60" y="4603999"/>
              <a:ext cx="9144241" cy="331058"/>
              <a:chOff x="3813375" y="4666275"/>
              <a:chExt cx="3441825" cy="445150"/>
            </a:xfrm>
          </p:grpSpPr>
          <p:sp>
            <p:nvSpPr>
              <p:cNvPr id="104" name="Google Shape;104;p6"/>
              <p:cNvSpPr/>
              <p:nvPr/>
            </p:nvSpPr>
            <p:spPr>
              <a:xfrm>
                <a:off x="4404050" y="4792550"/>
                <a:ext cx="32100" cy="318850"/>
              </a:xfrm>
              <a:custGeom>
                <a:avLst/>
                <a:gdLst/>
                <a:ahLst/>
                <a:cxnLst/>
                <a:rect l="l" t="t" r="r" b="b"/>
                <a:pathLst>
                  <a:path w="1284" h="12754" extrusionOk="0">
                    <a:moveTo>
                      <a:pt x="161" y="0"/>
                    </a:moveTo>
                    <a:cubicBezTo>
                      <a:pt x="72" y="0"/>
                      <a:pt x="0" y="171"/>
                      <a:pt x="0" y="383"/>
                    </a:cubicBezTo>
                    <a:lnTo>
                      <a:pt x="0" y="12659"/>
                    </a:lnTo>
                    <a:cubicBezTo>
                      <a:pt x="0" y="12730"/>
                      <a:pt x="8" y="12754"/>
                      <a:pt x="22" y="12754"/>
                    </a:cubicBezTo>
                    <a:cubicBezTo>
                      <a:pt x="50" y="12754"/>
                      <a:pt x="102" y="12659"/>
                      <a:pt x="161" y="12659"/>
                    </a:cubicBezTo>
                    <a:lnTo>
                      <a:pt x="1124" y="12659"/>
                    </a:lnTo>
                    <a:cubicBezTo>
                      <a:pt x="1183" y="12659"/>
                      <a:pt x="1234" y="12754"/>
                      <a:pt x="1262" y="12754"/>
                    </a:cubicBezTo>
                    <a:cubicBezTo>
                      <a:pt x="1275" y="12754"/>
                      <a:pt x="1283" y="12730"/>
                      <a:pt x="1283" y="12659"/>
                    </a:cubicBezTo>
                    <a:lnTo>
                      <a:pt x="1283" y="383"/>
                    </a:lnTo>
                    <a:cubicBezTo>
                      <a:pt x="1283" y="171"/>
                      <a:pt x="1212" y="0"/>
                      <a:pt x="11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6"/>
              <p:cNvSpPr/>
              <p:nvPr/>
            </p:nvSpPr>
            <p:spPr>
              <a:xfrm>
                <a:off x="4456975" y="4934900"/>
                <a:ext cx="25225" cy="176500"/>
              </a:xfrm>
              <a:custGeom>
                <a:avLst/>
                <a:gdLst/>
                <a:ahLst/>
                <a:cxnLst/>
                <a:rect l="l" t="t" r="r" b="b"/>
                <a:pathLst>
                  <a:path w="1009" h="7060" extrusionOk="0">
                    <a:moveTo>
                      <a:pt x="160" y="0"/>
                    </a:moveTo>
                    <a:cubicBezTo>
                      <a:pt x="72" y="0"/>
                      <a:pt x="1" y="171"/>
                      <a:pt x="1" y="384"/>
                    </a:cubicBezTo>
                    <a:lnTo>
                      <a:pt x="1" y="6965"/>
                    </a:lnTo>
                    <a:cubicBezTo>
                      <a:pt x="1" y="7036"/>
                      <a:pt x="9" y="7060"/>
                      <a:pt x="22" y="7060"/>
                    </a:cubicBezTo>
                    <a:cubicBezTo>
                      <a:pt x="50" y="7060"/>
                      <a:pt x="101" y="6965"/>
                      <a:pt x="160" y="6965"/>
                    </a:cubicBezTo>
                    <a:lnTo>
                      <a:pt x="848" y="6965"/>
                    </a:lnTo>
                    <a:cubicBezTo>
                      <a:pt x="908" y="6965"/>
                      <a:pt x="959" y="7060"/>
                      <a:pt x="987" y="7060"/>
                    </a:cubicBezTo>
                    <a:cubicBezTo>
                      <a:pt x="1001" y="7060"/>
                      <a:pt x="1009" y="7036"/>
                      <a:pt x="1009" y="6965"/>
                    </a:cubicBezTo>
                    <a:lnTo>
                      <a:pt x="1009" y="384"/>
                    </a:lnTo>
                    <a:cubicBezTo>
                      <a:pt x="1009" y="171"/>
                      <a:pt x="937"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6"/>
              <p:cNvSpPr/>
              <p:nvPr/>
            </p:nvSpPr>
            <p:spPr>
              <a:xfrm>
                <a:off x="4507475" y="4990225"/>
                <a:ext cx="23225" cy="121175"/>
              </a:xfrm>
              <a:custGeom>
                <a:avLst/>
                <a:gdLst/>
                <a:ahLst/>
                <a:cxnLst/>
                <a:rect l="l" t="t" r="r" b="b"/>
                <a:pathLst>
                  <a:path w="929" h="4847" extrusionOk="0">
                    <a:moveTo>
                      <a:pt x="162" y="0"/>
                    </a:moveTo>
                    <a:cubicBezTo>
                      <a:pt x="74" y="0"/>
                      <a:pt x="1" y="171"/>
                      <a:pt x="1" y="383"/>
                    </a:cubicBezTo>
                    <a:lnTo>
                      <a:pt x="1" y="4752"/>
                    </a:lnTo>
                    <a:cubicBezTo>
                      <a:pt x="1" y="4823"/>
                      <a:pt x="9" y="4847"/>
                      <a:pt x="23" y="4847"/>
                    </a:cubicBezTo>
                    <a:cubicBezTo>
                      <a:pt x="51" y="4847"/>
                      <a:pt x="104" y="4752"/>
                      <a:pt x="162" y="4752"/>
                    </a:cubicBezTo>
                    <a:lnTo>
                      <a:pt x="767" y="4752"/>
                    </a:lnTo>
                    <a:cubicBezTo>
                      <a:pt x="826" y="4752"/>
                      <a:pt x="877" y="4847"/>
                      <a:pt x="905" y="4847"/>
                    </a:cubicBezTo>
                    <a:cubicBezTo>
                      <a:pt x="919" y="4847"/>
                      <a:pt x="927" y="4823"/>
                      <a:pt x="927" y="4752"/>
                    </a:cubicBezTo>
                    <a:lnTo>
                      <a:pt x="929" y="383"/>
                    </a:lnTo>
                    <a:cubicBezTo>
                      <a:pt x="929" y="171"/>
                      <a:pt x="857" y="0"/>
                      <a:pt x="7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6"/>
              <p:cNvSpPr/>
              <p:nvPr/>
            </p:nvSpPr>
            <p:spPr>
              <a:xfrm>
                <a:off x="4555975" y="4849100"/>
                <a:ext cx="25225" cy="262300"/>
              </a:xfrm>
              <a:custGeom>
                <a:avLst/>
                <a:gdLst/>
                <a:ahLst/>
                <a:cxnLst/>
                <a:rect l="l" t="t" r="r" b="b"/>
                <a:pathLst>
                  <a:path w="1009" h="10492" extrusionOk="0">
                    <a:moveTo>
                      <a:pt x="162" y="0"/>
                    </a:moveTo>
                    <a:cubicBezTo>
                      <a:pt x="72" y="0"/>
                      <a:pt x="1" y="171"/>
                      <a:pt x="1" y="384"/>
                    </a:cubicBezTo>
                    <a:lnTo>
                      <a:pt x="1" y="10397"/>
                    </a:lnTo>
                    <a:cubicBezTo>
                      <a:pt x="1" y="10468"/>
                      <a:pt x="9" y="10492"/>
                      <a:pt x="23" y="10492"/>
                    </a:cubicBezTo>
                    <a:cubicBezTo>
                      <a:pt x="50" y="10492"/>
                      <a:pt x="102" y="10397"/>
                      <a:pt x="162" y="10397"/>
                    </a:cubicBezTo>
                    <a:lnTo>
                      <a:pt x="849" y="10397"/>
                    </a:lnTo>
                    <a:cubicBezTo>
                      <a:pt x="908" y="10397"/>
                      <a:pt x="959" y="10492"/>
                      <a:pt x="987" y="10492"/>
                    </a:cubicBezTo>
                    <a:cubicBezTo>
                      <a:pt x="1001" y="10492"/>
                      <a:pt x="1009" y="10468"/>
                      <a:pt x="1009" y="10397"/>
                    </a:cubicBezTo>
                    <a:lnTo>
                      <a:pt x="1009" y="384"/>
                    </a:lnTo>
                    <a:cubicBezTo>
                      <a:pt x="1009" y="171"/>
                      <a:pt x="937" y="0"/>
                      <a:pt x="8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6"/>
              <p:cNvSpPr/>
              <p:nvPr/>
            </p:nvSpPr>
            <p:spPr>
              <a:xfrm>
                <a:off x="4605475" y="4951175"/>
                <a:ext cx="25250" cy="160225"/>
              </a:xfrm>
              <a:custGeom>
                <a:avLst/>
                <a:gdLst/>
                <a:ahLst/>
                <a:cxnLst/>
                <a:rect l="l" t="t" r="r" b="b"/>
                <a:pathLst>
                  <a:path w="1010" h="6409" extrusionOk="0">
                    <a:moveTo>
                      <a:pt x="160" y="0"/>
                    </a:moveTo>
                    <a:cubicBezTo>
                      <a:pt x="72" y="0"/>
                      <a:pt x="1" y="171"/>
                      <a:pt x="1" y="383"/>
                    </a:cubicBezTo>
                    <a:lnTo>
                      <a:pt x="1" y="6314"/>
                    </a:lnTo>
                    <a:cubicBezTo>
                      <a:pt x="1" y="6385"/>
                      <a:pt x="9" y="6409"/>
                      <a:pt x="22" y="6409"/>
                    </a:cubicBezTo>
                    <a:cubicBezTo>
                      <a:pt x="50" y="6409"/>
                      <a:pt x="102" y="6314"/>
                      <a:pt x="160" y="6314"/>
                    </a:cubicBezTo>
                    <a:lnTo>
                      <a:pt x="848" y="6314"/>
                    </a:lnTo>
                    <a:cubicBezTo>
                      <a:pt x="908" y="6314"/>
                      <a:pt x="959" y="6409"/>
                      <a:pt x="987" y="6409"/>
                    </a:cubicBezTo>
                    <a:cubicBezTo>
                      <a:pt x="1001" y="6409"/>
                      <a:pt x="1009" y="6385"/>
                      <a:pt x="1009" y="6314"/>
                    </a:cubicBezTo>
                    <a:lnTo>
                      <a:pt x="1009" y="383"/>
                    </a:lnTo>
                    <a:cubicBezTo>
                      <a:pt x="1009" y="171"/>
                      <a:pt x="938"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6"/>
              <p:cNvSpPr/>
              <p:nvPr/>
            </p:nvSpPr>
            <p:spPr>
              <a:xfrm>
                <a:off x="4654975" y="4972300"/>
                <a:ext cx="25250" cy="139100"/>
              </a:xfrm>
              <a:custGeom>
                <a:avLst/>
                <a:gdLst/>
                <a:ahLst/>
                <a:cxnLst/>
                <a:rect l="l" t="t" r="r" b="b"/>
                <a:pathLst>
                  <a:path w="1010" h="5564" extrusionOk="0">
                    <a:moveTo>
                      <a:pt x="162" y="0"/>
                    </a:moveTo>
                    <a:cubicBezTo>
                      <a:pt x="72" y="0"/>
                      <a:pt x="1" y="173"/>
                      <a:pt x="1" y="384"/>
                    </a:cubicBezTo>
                    <a:lnTo>
                      <a:pt x="1" y="5469"/>
                    </a:lnTo>
                    <a:cubicBezTo>
                      <a:pt x="1" y="5540"/>
                      <a:pt x="9" y="5564"/>
                      <a:pt x="23" y="5564"/>
                    </a:cubicBezTo>
                    <a:cubicBezTo>
                      <a:pt x="51" y="5564"/>
                      <a:pt x="103" y="5469"/>
                      <a:pt x="162" y="5469"/>
                    </a:cubicBezTo>
                    <a:lnTo>
                      <a:pt x="850" y="5469"/>
                    </a:lnTo>
                    <a:cubicBezTo>
                      <a:pt x="908" y="5469"/>
                      <a:pt x="960" y="5564"/>
                      <a:pt x="987" y="5564"/>
                    </a:cubicBezTo>
                    <a:cubicBezTo>
                      <a:pt x="1001" y="5564"/>
                      <a:pt x="1009" y="5540"/>
                      <a:pt x="1009" y="5469"/>
                    </a:cubicBezTo>
                    <a:lnTo>
                      <a:pt x="1009" y="384"/>
                    </a:lnTo>
                    <a:cubicBezTo>
                      <a:pt x="1009" y="173"/>
                      <a:pt x="938" y="0"/>
                      <a:pt x="8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6"/>
              <p:cNvSpPr/>
              <p:nvPr/>
            </p:nvSpPr>
            <p:spPr>
              <a:xfrm>
                <a:off x="4704150" y="4880300"/>
                <a:ext cx="25925" cy="231100"/>
              </a:xfrm>
              <a:custGeom>
                <a:avLst/>
                <a:gdLst/>
                <a:ahLst/>
                <a:cxnLst/>
                <a:rect l="l" t="t" r="r" b="b"/>
                <a:pathLst>
                  <a:path w="1037" h="9244" extrusionOk="0">
                    <a:moveTo>
                      <a:pt x="162" y="1"/>
                    </a:moveTo>
                    <a:cubicBezTo>
                      <a:pt x="74" y="1"/>
                      <a:pt x="1" y="173"/>
                      <a:pt x="1" y="386"/>
                    </a:cubicBezTo>
                    <a:lnTo>
                      <a:pt x="1" y="9149"/>
                    </a:lnTo>
                    <a:cubicBezTo>
                      <a:pt x="1" y="9220"/>
                      <a:pt x="9" y="9244"/>
                      <a:pt x="23" y="9244"/>
                    </a:cubicBezTo>
                    <a:cubicBezTo>
                      <a:pt x="51" y="9244"/>
                      <a:pt x="104" y="9149"/>
                      <a:pt x="162" y="9149"/>
                    </a:cubicBezTo>
                    <a:lnTo>
                      <a:pt x="875" y="9149"/>
                    </a:lnTo>
                    <a:cubicBezTo>
                      <a:pt x="935" y="9149"/>
                      <a:pt x="987" y="9244"/>
                      <a:pt x="1015" y="9244"/>
                    </a:cubicBezTo>
                    <a:cubicBezTo>
                      <a:pt x="1029" y="9244"/>
                      <a:pt x="1037" y="9220"/>
                      <a:pt x="1037" y="9149"/>
                    </a:cubicBezTo>
                    <a:lnTo>
                      <a:pt x="1037" y="386"/>
                    </a:lnTo>
                    <a:cubicBezTo>
                      <a:pt x="1037" y="173"/>
                      <a:pt x="965" y="1"/>
                      <a:pt x="8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6"/>
              <p:cNvSpPr/>
              <p:nvPr/>
            </p:nvSpPr>
            <p:spPr>
              <a:xfrm>
                <a:off x="4752650" y="4850325"/>
                <a:ext cx="27950" cy="261075"/>
              </a:xfrm>
              <a:custGeom>
                <a:avLst/>
                <a:gdLst/>
                <a:ahLst/>
                <a:cxnLst/>
                <a:rect l="l" t="t" r="r" b="b"/>
                <a:pathLst>
                  <a:path w="1118" h="10443" extrusionOk="0">
                    <a:moveTo>
                      <a:pt x="162" y="1"/>
                    </a:moveTo>
                    <a:cubicBezTo>
                      <a:pt x="72" y="1"/>
                      <a:pt x="1" y="171"/>
                      <a:pt x="1" y="384"/>
                    </a:cubicBezTo>
                    <a:lnTo>
                      <a:pt x="1" y="10348"/>
                    </a:lnTo>
                    <a:cubicBezTo>
                      <a:pt x="1" y="10419"/>
                      <a:pt x="9" y="10443"/>
                      <a:pt x="22" y="10443"/>
                    </a:cubicBezTo>
                    <a:cubicBezTo>
                      <a:pt x="50" y="10443"/>
                      <a:pt x="102" y="10348"/>
                      <a:pt x="162" y="10348"/>
                    </a:cubicBezTo>
                    <a:lnTo>
                      <a:pt x="958" y="10348"/>
                    </a:lnTo>
                    <a:cubicBezTo>
                      <a:pt x="1016" y="10348"/>
                      <a:pt x="1068" y="10443"/>
                      <a:pt x="1095" y="10443"/>
                    </a:cubicBezTo>
                    <a:cubicBezTo>
                      <a:pt x="1109" y="10443"/>
                      <a:pt x="1117" y="10419"/>
                      <a:pt x="1117" y="10348"/>
                    </a:cubicBezTo>
                    <a:lnTo>
                      <a:pt x="1117" y="384"/>
                    </a:lnTo>
                    <a:cubicBezTo>
                      <a:pt x="1117" y="171"/>
                      <a:pt x="1046" y="1"/>
                      <a:pt x="9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6"/>
              <p:cNvSpPr/>
              <p:nvPr/>
            </p:nvSpPr>
            <p:spPr>
              <a:xfrm>
                <a:off x="4801475" y="4666275"/>
                <a:ext cx="29300" cy="445125"/>
              </a:xfrm>
              <a:custGeom>
                <a:avLst/>
                <a:gdLst/>
                <a:ahLst/>
                <a:cxnLst/>
                <a:rect l="l" t="t" r="r" b="b"/>
                <a:pathLst>
                  <a:path w="1172" h="17805" extrusionOk="0">
                    <a:moveTo>
                      <a:pt x="161" y="0"/>
                    </a:moveTo>
                    <a:cubicBezTo>
                      <a:pt x="72" y="0"/>
                      <a:pt x="0" y="173"/>
                      <a:pt x="0" y="385"/>
                    </a:cubicBezTo>
                    <a:lnTo>
                      <a:pt x="0" y="17710"/>
                    </a:lnTo>
                    <a:cubicBezTo>
                      <a:pt x="0" y="17781"/>
                      <a:pt x="8" y="17804"/>
                      <a:pt x="22" y="17804"/>
                    </a:cubicBezTo>
                    <a:cubicBezTo>
                      <a:pt x="50" y="17804"/>
                      <a:pt x="102" y="17710"/>
                      <a:pt x="161" y="17710"/>
                    </a:cubicBezTo>
                    <a:lnTo>
                      <a:pt x="1012" y="17710"/>
                    </a:lnTo>
                    <a:cubicBezTo>
                      <a:pt x="1071" y="17710"/>
                      <a:pt x="1122" y="17804"/>
                      <a:pt x="1150" y="17804"/>
                    </a:cubicBezTo>
                    <a:cubicBezTo>
                      <a:pt x="1164" y="17804"/>
                      <a:pt x="1172" y="17781"/>
                      <a:pt x="1172" y="17710"/>
                    </a:cubicBezTo>
                    <a:lnTo>
                      <a:pt x="1172" y="385"/>
                    </a:lnTo>
                    <a:cubicBezTo>
                      <a:pt x="1172" y="173"/>
                      <a:pt x="1100" y="0"/>
                      <a:pt x="10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6"/>
              <p:cNvSpPr/>
              <p:nvPr/>
            </p:nvSpPr>
            <p:spPr>
              <a:xfrm>
                <a:off x="4852350" y="4894150"/>
                <a:ext cx="26600" cy="217250"/>
              </a:xfrm>
              <a:custGeom>
                <a:avLst/>
                <a:gdLst/>
                <a:ahLst/>
                <a:cxnLst/>
                <a:rect l="l" t="t" r="r" b="b"/>
                <a:pathLst>
                  <a:path w="1064" h="8690" extrusionOk="0">
                    <a:moveTo>
                      <a:pt x="161" y="1"/>
                    </a:moveTo>
                    <a:cubicBezTo>
                      <a:pt x="72" y="1"/>
                      <a:pt x="0" y="173"/>
                      <a:pt x="0" y="384"/>
                    </a:cubicBezTo>
                    <a:lnTo>
                      <a:pt x="0" y="8595"/>
                    </a:lnTo>
                    <a:cubicBezTo>
                      <a:pt x="0" y="8666"/>
                      <a:pt x="8" y="8690"/>
                      <a:pt x="22" y="8690"/>
                    </a:cubicBezTo>
                    <a:cubicBezTo>
                      <a:pt x="50" y="8690"/>
                      <a:pt x="102" y="8595"/>
                      <a:pt x="161" y="8595"/>
                    </a:cubicBezTo>
                    <a:lnTo>
                      <a:pt x="902" y="8595"/>
                    </a:lnTo>
                    <a:cubicBezTo>
                      <a:pt x="961" y="8595"/>
                      <a:pt x="1013" y="8690"/>
                      <a:pt x="1041" y="8690"/>
                    </a:cubicBezTo>
                    <a:cubicBezTo>
                      <a:pt x="1055" y="8690"/>
                      <a:pt x="1063" y="8666"/>
                      <a:pt x="1063" y="8595"/>
                    </a:cubicBezTo>
                    <a:lnTo>
                      <a:pt x="1063" y="384"/>
                    </a:lnTo>
                    <a:cubicBezTo>
                      <a:pt x="1063" y="173"/>
                      <a:pt x="990" y="1"/>
                      <a:pt x="9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6"/>
              <p:cNvSpPr/>
              <p:nvPr/>
            </p:nvSpPr>
            <p:spPr>
              <a:xfrm>
                <a:off x="4900500" y="4887650"/>
                <a:ext cx="29275" cy="223750"/>
              </a:xfrm>
              <a:custGeom>
                <a:avLst/>
                <a:gdLst/>
                <a:ahLst/>
                <a:cxnLst/>
                <a:rect l="l" t="t" r="r" b="b"/>
                <a:pathLst>
                  <a:path w="1171" h="8950" extrusionOk="0">
                    <a:moveTo>
                      <a:pt x="160" y="0"/>
                    </a:moveTo>
                    <a:cubicBezTo>
                      <a:pt x="72" y="0"/>
                      <a:pt x="1" y="173"/>
                      <a:pt x="1" y="383"/>
                    </a:cubicBezTo>
                    <a:lnTo>
                      <a:pt x="1" y="8855"/>
                    </a:lnTo>
                    <a:cubicBezTo>
                      <a:pt x="1" y="8926"/>
                      <a:pt x="9" y="8950"/>
                      <a:pt x="23" y="8950"/>
                    </a:cubicBezTo>
                    <a:cubicBezTo>
                      <a:pt x="50" y="8950"/>
                      <a:pt x="102" y="8855"/>
                      <a:pt x="160" y="8855"/>
                    </a:cubicBezTo>
                    <a:lnTo>
                      <a:pt x="1009" y="8855"/>
                    </a:lnTo>
                    <a:cubicBezTo>
                      <a:pt x="1069" y="8855"/>
                      <a:pt x="1121" y="8950"/>
                      <a:pt x="1149" y="8950"/>
                    </a:cubicBezTo>
                    <a:cubicBezTo>
                      <a:pt x="1163" y="8950"/>
                      <a:pt x="1171" y="8926"/>
                      <a:pt x="1171" y="8855"/>
                    </a:cubicBezTo>
                    <a:lnTo>
                      <a:pt x="1171" y="383"/>
                    </a:lnTo>
                    <a:cubicBezTo>
                      <a:pt x="1171" y="173"/>
                      <a:pt x="1099" y="0"/>
                      <a:pt x="10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6"/>
              <p:cNvSpPr/>
              <p:nvPr/>
            </p:nvSpPr>
            <p:spPr>
              <a:xfrm>
                <a:off x="4950700" y="5004850"/>
                <a:ext cx="27925" cy="106550"/>
              </a:xfrm>
              <a:custGeom>
                <a:avLst/>
                <a:gdLst/>
                <a:ahLst/>
                <a:cxnLst/>
                <a:rect l="l" t="t" r="r" b="b"/>
                <a:pathLst>
                  <a:path w="1117" h="4262" extrusionOk="0">
                    <a:moveTo>
                      <a:pt x="160" y="0"/>
                    </a:moveTo>
                    <a:cubicBezTo>
                      <a:pt x="72" y="0"/>
                      <a:pt x="0" y="172"/>
                      <a:pt x="0" y="385"/>
                    </a:cubicBezTo>
                    <a:lnTo>
                      <a:pt x="0" y="4167"/>
                    </a:lnTo>
                    <a:cubicBezTo>
                      <a:pt x="0" y="4238"/>
                      <a:pt x="8" y="4262"/>
                      <a:pt x="22" y="4262"/>
                    </a:cubicBezTo>
                    <a:cubicBezTo>
                      <a:pt x="50" y="4262"/>
                      <a:pt x="101" y="4167"/>
                      <a:pt x="160" y="4167"/>
                    </a:cubicBezTo>
                    <a:lnTo>
                      <a:pt x="956" y="4167"/>
                    </a:lnTo>
                    <a:cubicBezTo>
                      <a:pt x="1014" y="4167"/>
                      <a:pt x="1066" y="4262"/>
                      <a:pt x="1095" y="4262"/>
                    </a:cubicBezTo>
                    <a:cubicBezTo>
                      <a:pt x="1109" y="4262"/>
                      <a:pt x="1117" y="4238"/>
                      <a:pt x="1117" y="4167"/>
                    </a:cubicBezTo>
                    <a:lnTo>
                      <a:pt x="1117" y="385"/>
                    </a:lnTo>
                    <a:cubicBezTo>
                      <a:pt x="1117" y="172"/>
                      <a:pt x="1044" y="0"/>
                      <a:pt x="9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6"/>
              <p:cNvSpPr/>
              <p:nvPr/>
            </p:nvSpPr>
            <p:spPr>
              <a:xfrm>
                <a:off x="5001200" y="4861600"/>
                <a:ext cx="25925" cy="249800"/>
              </a:xfrm>
              <a:custGeom>
                <a:avLst/>
                <a:gdLst/>
                <a:ahLst/>
                <a:cxnLst/>
                <a:rect l="l" t="t" r="r" b="b"/>
                <a:pathLst>
                  <a:path w="1037" h="9992" extrusionOk="0">
                    <a:moveTo>
                      <a:pt x="160" y="1"/>
                    </a:moveTo>
                    <a:cubicBezTo>
                      <a:pt x="72" y="1"/>
                      <a:pt x="1" y="171"/>
                      <a:pt x="1" y="384"/>
                    </a:cubicBezTo>
                    <a:lnTo>
                      <a:pt x="1" y="9897"/>
                    </a:lnTo>
                    <a:cubicBezTo>
                      <a:pt x="1" y="9968"/>
                      <a:pt x="9" y="9992"/>
                      <a:pt x="23" y="9992"/>
                    </a:cubicBezTo>
                    <a:cubicBezTo>
                      <a:pt x="50" y="9992"/>
                      <a:pt x="102" y="9897"/>
                      <a:pt x="160" y="9897"/>
                    </a:cubicBezTo>
                    <a:lnTo>
                      <a:pt x="875" y="9897"/>
                    </a:lnTo>
                    <a:cubicBezTo>
                      <a:pt x="934" y="9897"/>
                      <a:pt x="986" y="9992"/>
                      <a:pt x="1014" y="9992"/>
                    </a:cubicBezTo>
                    <a:cubicBezTo>
                      <a:pt x="1029" y="9992"/>
                      <a:pt x="1037" y="9968"/>
                      <a:pt x="1037" y="9897"/>
                    </a:cubicBezTo>
                    <a:lnTo>
                      <a:pt x="1037" y="384"/>
                    </a:lnTo>
                    <a:cubicBezTo>
                      <a:pt x="1037" y="171"/>
                      <a:pt x="963" y="1"/>
                      <a:pt x="8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6"/>
              <p:cNvSpPr/>
              <p:nvPr/>
            </p:nvSpPr>
            <p:spPr>
              <a:xfrm>
                <a:off x="3813375" y="4934850"/>
                <a:ext cx="25250" cy="176550"/>
              </a:xfrm>
              <a:custGeom>
                <a:avLst/>
                <a:gdLst/>
                <a:ahLst/>
                <a:cxnLst/>
                <a:rect l="l" t="t" r="r" b="b"/>
                <a:pathLst>
                  <a:path w="1010" h="7062" extrusionOk="0">
                    <a:moveTo>
                      <a:pt x="162" y="1"/>
                    </a:moveTo>
                    <a:cubicBezTo>
                      <a:pt x="72" y="1"/>
                      <a:pt x="1" y="173"/>
                      <a:pt x="1" y="384"/>
                    </a:cubicBezTo>
                    <a:lnTo>
                      <a:pt x="1" y="6967"/>
                    </a:lnTo>
                    <a:cubicBezTo>
                      <a:pt x="1" y="7038"/>
                      <a:pt x="9" y="7062"/>
                      <a:pt x="23" y="7062"/>
                    </a:cubicBezTo>
                    <a:cubicBezTo>
                      <a:pt x="51" y="7062"/>
                      <a:pt x="103" y="6967"/>
                      <a:pt x="162" y="6967"/>
                    </a:cubicBezTo>
                    <a:lnTo>
                      <a:pt x="850" y="6967"/>
                    </a:lnTo>
                    <a:cubicBezTo>
                      <a:pt x="908" y="6967"/>
                      <a:pt x="960" y="7062"/>
                      <a:pt x="987" y="7062"/>
                    </a:cubicBezTo>
                    <a:cubicBezTo>
                      <a:pt x="1001" y="7062"/>
                      <a:pt x="1009" y="7038"/>
                      <a:pt x="1009" y="6967"/>
                    </a:cubicBezTo>
                    <a:lnTo>
                      <a:pt x="1009" y="384"/>
                    </a:lnTo>
                    <a:cubicBezTo>
                      <a:pt x="1009" y="173"/>
                      <a:pt x="938" y="1"/>
                      <a:pt x="8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6"/>
              <p:cNvSpPr/>
              <p:nvPr/>
            </p:nvSpPr>
            <p:spPr>
              <a:xfrm>
                <a:off x="3863925" y="4990225"/>
                <a:ext cx="23175" cy="121175"/>
              </a:xfrm>
              <a:custGeom>
                <a:avLst/>
                <a:gdLst/>
                <a:ahLst/>
                <a:cxnLst/>
                <a:rect l="l" t="t" r="r" b="b"/>
                <a:pathLst>
                  <a:path w="927" h="4847" extrusionOk="0">
                    <a:moveTo>
                      <a:pt x="162" y="0"/>
                    </a:moveTo>
                    <a:cubicBezTo>
                      <a:pt x="72" y="0"/>
                      <a:pt x="1" y="171"/>
                      <a:pt x="1" y="383"/>
                    </a:cubicBezTo>
                    <a:lnTo>
                      <a:pt x="1" y="4752"/>
                    </a:lnTo>
                    <a:cubicBezTo>
                      <a:pt x="1" y="4823"/>
                      <a:pt x="9" y="4847"/>
                      <a:pt x="23" y="4847"/>
                    </a:cubicBezTo>
                    <a:cubicBezTo>
                      <a:pt x="51" y="4847"/>
                      <a:pt x="102" y="4752"/>
                      <a:pt x="162" y="4752"/>
                    </a:cubicBezTo>
                    <a:lnTo>
                      <a:pt x="767" y="4752"/>
                    </a:lnTo>
                    <a:cubicBezTo>
                      <a:pt x="826" y="4752"/>
                      <a:pt x="877" y="4847"/>
                      <a:pt x="905" y="4847"/>
                    </a:cubicBezTo>
                    <a:cubicBezTo>
                      <a:pt x="919" y="4847"/>
                      <a:pt x="927" y="4823"/>
                      <a:pt x="927" y="4752"/>
                    </a:cubicBezTo>
                    <a:lnTo>
                      <a:pt x="927" y="383"/>
                    </a:lnTo>
                    <a:cubicBezTo>
                      <a:pt x="927" y="171"/>
                      <a:pt x="855" y="0"/>
                      <a:pt x="7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6"/>
              <p:cNvSpPr/>
              <p:nvPr/>
            </p:nvSpPr>
            <p:spPr>
              <a:xfrm>
                <a:off x="3912425" y="4849100"/>
                <a:ext cx="25225" cy="262300"/>
              </a:xfrm>
              <a:custGeom>
                <a:avLst/>
                <a:gdLst/>
                <a:ahLst/>
                <a:cxnLst/>
                <a:rect l="l" t="t" r="r" b="b"/>
                <a:pathLst>
                  <a:path w="1009" h="10492" extrusionOk="0">
                    <a:moveTo>
                      <a:pt x="160" y="0"/>
                    </a:moveTo>
                    <a:cubicBezTo>
                      <a:pt x="72" y="0"/>
                      <a:pt x="1" y="171"/>
                      <a:pt x="1" y="384"/>
                    </a:cubicBezTo>
                    <a:lnTo>
                      <a:pt x="1" y="10397"/>
                    </a:lnTo>
                    <a:cubicBezTo>
                      <a:pt x="1" y="10468"/>
                      <a:pt x="8" y="10492"/>
                      <a:pt x="22" y="10492"/>
                    </a:cubicBezTo>
                    <a:cubicBezTo>
                      <a:pt x="50" y="10492"/>
                      <a:pt x="101" y="10397"/>
                      <a:pt x="160" y="10397"/>
                    </a:cubicBezTo>
                    <a:lnTo>
                      <a:pt x="848" y="10397"/>
                    </a:lnTo>
                    <a:cubicBezTo>
                      <a:pt x="907" y="10397"/>
                      <a:pt x="959" y="10492"/>
                      <a:pt x="987" y="10492"/>
                    </a:cubicBezTo>
                    <a:cubicBezTo>
                      <a:pt x="1001" y="10492"/>
                      <a:pt x="1009" y="10468"/>
                      <a:pt x="1009" y="10397"/>
                    </a:cubicBezTo>
                    <a:lnTo>
                      <a:pt x="1009" y="384"/>
                    </a:lnTo>
                    <a:cubicBezTo>
                      <a:pt x="1009" y="171"/>
                      <a:pt x="936"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6"/>
              <p:cNvSpPr/>
              <p:nvPr/>
            </p:nvSpPr>
            <p:spPr>
              <a:xfrm>
                <a:off x="3961925" y="4951125"/>
                <a:ext cx="25225" cy="160275"/>
              </a:xfrm>
              <a:custGeom>
                <a:avLst/>
                <a:gdLst/>
                <a:ahLst/>
                <a:cxnLst/>
                <a:rect l="l" t="t" r="r" b="b"/>
                <a:pathLst>
                  <a:path w="1009" h="6411" extrusionOk="0">
                    <a:moveTo>
                      <a:pt x="160" y="0"/>
                    </a:moveTo>
                    <a:cubicBezTo>
                      <a:pt x="72" y="0"/>
                      <a:pt x="1" y="173"/>
                      <a:pt x="1" y="384"/>
                    </a:cubicBezTo>
                    <a:lnTo>
                      <a:pt x="1" y="6316"/>
                    </a:lnTo>
                    <a:cubicBezTo>
                      <a:pt x="1" y="6387"/>
                      <a:pt x="9" y="6411"/>
                      <a:pt x="22" y="6411"/>
                    </a:cubicBezTo>
                    <a:cubicBezTo>
                      <a:pt x="50" y="6411"/>
                      <a:pt x="101" y="6316"/>
                      <a:pt x="160" y="6316"/>
                    </a:cubicBezTo>
                    <a:lnTo>
                      <a:pt x="848" y="6316"/>
                    </a:lnTo>
                    <a:cubicBezTo>
                      <a:pt x="907" y="6316"/>
                      <a:pt x="959" y="6411"/>
                      <a:pt x="987" y="6411"/>
                    </a:cubicBezTo>
                    <a:cubicBezTo>
                      <a:pt x="1001" y="6411"/>
                      <a:pt x="1009" y="6387"/>
                      <a:pt x="1009" y="6316"/>
                    </a:cubicBezTo>
                    <a:lnTo>
                      <a:pt x="1009" y="384"/>
                    </a:lnTo>
                    <a:cubicBezTo>
                      <a:pt x="1009" y="173"/>
                      <a:pt x="937"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6"/>
              <p:cNvSpPr/>
              <p:nvPr/>
            </p:nvSpPr>
            <p:spPr>
              <a:xfrm>
                <a:off x="4011425" y="4972300"/>
                <a:ext cx="25225" cy="139100"/>
              </a:xfrm>
              <a:custGeom>
                <a:avLst/>
                <a:gdLst/>
                <a:ahLst/>
                <a:cxnLst/>
                <a:rect l="l" t="t" r="r" b="b"/>
                <a:pathLst>
                  <a:path w="1009" h="5564" extrusionOk="0">
                    <a:moveTo>
                      <a:pt x="160" y="0"/>
                    </a:moveTo>
                    <a:cubicBezTo>
                      <a:pt x="72" y="0"/>
                      <a:pt x="1" y="173"/>
                      <a:pt x="1" y="384"/>
                    </a:cubicBezTo>
                    <a:lnTo>
                      <a:pt x="1" y="5469"/>
                    </a:lnTo>
                    <a:cubicBezTo>
                      <a:pt x="1" y="5540"/>
                      <a:pt x="9" y="5564"/>
                      <a:pt x="22" y="5564"/>
                    </a:cubicBezTo>
                    <a:cubicBezTo>
                      <a:pt x="50" y="5564"/>
                      <a:pt x="101" y="5469"/>
                      <a:pt x="160" y="5469"/>
                    </a:cubicBezTo>
                    <a:lnTo>
                      <a:pt x="848" y="5469"/>
                    </a:lnTo>
                    <a:cubicBezTo>
                      <a:pt x="907" y="5469"/>
                      <a:pt x="959" y="5564"/>
                      <a:pt x="987" y="5564"/>
                    </a:cubicBezTo>
                    <a:cubicBezTo>
                      <a:pt x="1001" y="5564"/>
                      <a:pt x="1009" y="5540"/>
                      <a:pt x="1009" y="5469"/>
                    </a:cubicBezTo>
                    <a:lnTo>
                      <a:pt x="1009" y="384"/>
                    </a:lnTo>
                    <a:cubicBezTo>
                      <a:pt x="1009" y="173"/>
                      <a:pt x="937"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6"/>
              <p:cNvSpPr/>
              <p:nvPr/>
            </p:nvSpPr>
            <p:spPr>
              <a:xfrm>
                <a:off x="4060600" y="4880300"/>
                <a:ext cx="25925" cy="231100"/>
              </a:xfrm>
              <a:custGeom>
                <a:avLst/>
                <a:gdLst/>
                <a:ahLst/>
                <a:cxnLst/>
                <a:rect l="l" t="t" r="r" b="b"/>
                <a:pathLst>
                  <a:path w="1037" h="9244" extrusionOk="0">
                    <a:moveTo>
                      <a:pt x="162" y="1"/>
                    </a:moveTo>
                    <a:cubicBezTo>
                      <a:pt x="74" y="1"/>
                      <a:pt x="1" y="173"/>
                      <a:pt x="1" y="386"/>
                    </a:cubicBezTo>
                    <a:lnTo>
                      <a:pt x="1" y="9149"/>
                    </a:lnTo>
                    <a:cubicBezTo>
                      <a:pt x="1" y="9220"/>
                      <a:pt x="9" y="9244"/>
                      <a:pt x="23" y="9244"/>
                    </a:cubicBezTo>
                    <a:cubicBezTo>
                      <a:pt x="51" y="9244"/>
                      <a:pt x="103" y="9149"/>
                      <a:pt x="162" y="9149"/>
                    </a:cubicBezTo>
                    <a:lnTo>
                      <a:pt x="875" y="9149"/>
                    </a:lnTo>
                    <a:cubicBezTo>
                      <a:pt x="935" y="9149"/>
                      <a:pt x="987" y="9244"/>
                      <a:pt x="1015" y="9244"/>
                    </a:cubicBezTo>
                    <a:cubicBezTo>
                      <a:pt x="1029" y="9244"/>
                      <a:pt x="1037" y="9220"/>
                      <a:pt x="1037" y="9149"/>
                    </a:cubicBezTo>
                    <a:lnTo>
                      <a:pt x="1035" y="386"/>
                    </a:lnTo>
                    <a:cubicBezTo>
                      <a:pt x="1035" y="173"/>
                      <a:pt x="963" y="1"/>
                      <a:pt x="8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6"/>
              <p:cNvSpPr/>
              <p:nvPr/>
            </p:nvSpPr>
            <p:spPr>
              <a:xfrm>
                <a:off x="4109100" y="4850325"/>
                <a:ext cx="27925" cy="261075"/>
              </a:xfrm>
              <a:custGeom>
                <a:avLst/>
                <a:gdLst/>
                <a:ahLst/>
                <a:cxnLst/>
                <a:rect l="l" t="t" r="r" b="b"/>
                <a:pathLst>
                  <a:path w="1117" h="10443" extrusionOk="0">
                    <a:moveTo>
                      <a:pt x="160" y="1"/>
                    </a:moveTo>
                    <a:cubicBezTo>
                      <a:pt x="72" y="1"/>
                      <a:pt x="0" y="173"/>
                      <a:pt x="0" y="386"/>
                    </a:cubicBezTo>
                    <a:lnTo>
                      <a:pt x="0" y="10348"/>
                    </a:lnTo>
                    <a:cubicBezTo>
                      <a:pt x="0" y="10419"/>
                      <a:pt x="8" y="10443"/>
                      <a:pt x="22" y="10443"/>
                    </a:cubicBezTo>
                    <a:cubicBezTo>
                      <a:pt x="50" y="10443"/>
                      <a:pt x="101" y="10348"/>
                      <a:pt x="160" y="10348"/>
                    </a:cubicBezTo>
                    <a:lnTo>
                      <a:pt x="956" y="10348"/>
                    </a:lnTo>
                    <a:cubicBezTo>
                      <a:pt x="1016" y="10348"/>
                      <a:pt x="1067" y="10443"/>
                      <a:pt x="1095" y="10443"/>
                    </a:cubicBezTo>
                    <a:cubicBezTo>
                      <a:pt x="1109" y="10443"/>
                      <a:pt x="1117" y="10419"/>
                      <a:pt x="1117" y="10348"/>
                    </a:cubicBezTo>
                    <a:lnTo>
                      <a:pt x="1117" y="386"/>
                    </a:lnTo>
                    <a:cubicBezTo>
                      <a:pt x="1117" y="173"/>
                      <a:pt x="1045" y="1"/>
                      <a:pt x="9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6"/>
              <p:cNvSpPr/>
              <p:nvPr/>
            </p:nvSpPr>
            <p:spPr>
              <a:xfrm>
                <a:off x="4157900" y="4666325"/>
                <a:ext cx="29325" cy="445075"/>
              </a:xfrm>
              <a:custGeom>
                <a:avLst/>
                <a:gdLst/>
                <a:ahLst/>
                <a:cxnLst/>
                <a:rect l="l" t="t" r="r" b="b"/>
                <a:pathLst>
                  <a:path w="1173" h="17803" extrusionOk="0">
                    <a:moveTo>
                      <a:pt x="160" y="0"/>
                    </a:moveTo>
                    <a:cubicBezTo>
                      <a:pt x="72" y="0"/>
                      <a:pt x="1" y="171"/>
                      <a:pt x="1" y="383"/>
                    </a:cubicBezTo>
                    <a:lnTo>
                      <a:pt x="1" y="17708"/>
                    </a:lnTo>
                    <a:cubicBezTo>
                      <a:pt x="1" y="17779"/>
                      <a:pt x="9" y="17803"/>
                      <a:pt x="23" y="17803"/>
                    </a:cubicBezTo>
                    <a:cubicBezTo>
                      <a:pt x="50" y="17803"/>
                      <a:pt x="102" y="17708"/>
                      <a:pt x="160" y="17708"/>
                    </a:cubicBezTo>
                    <a:lnTo>
                      <a:pt x="1011" y="17708"/>
                    </a:lnTo>
                    <a:cubicBezTo>
                      <a:pt x="1071" y="17708"/>
                      <a:pt x="1123" y="17803"/>
                      <a:pt x="1151" y="17803"/>
                    </a:cubicBezTo>
                    <a:cubicBezTo>
                      <a:pt x="1165" y="17803"/>
                      <a:pt x="1172" y="17779"/>
                      <a:pt x="1172" y="17708"/>
                    </a:cubicBezTo>
                    <a:lnTo>
                      <a:pt x="1172" y="383"/>
                    </a:lnTo>
                    <a:cubicBezTo>
                      <a:pt x="1172" y="171"/>
                      <a:pt x="1099" y="0"/>
                      <a:pt x="10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6"/>
              <p:cNvSpPr/>
              <p:nvPr/>
            </p:nvSpPr>
            <p:spPr>
              <a:xfrm>
                <a:off x="4208800" y="4894150"/>
                <a:ext cx="26550" cy="217250"/>
              </a:xfrm>
              <a:custGeom>
                <a:avLst/>
                <a:gdLst/>
                <a:ahLst/>
                <a:cxnLst/>
                <a:rect l="l" t="t" r="r" b="b"/>
                <a:pathLst>
                  <a:path w="1062" h="8690" extrusionOk="0">
                    <a:moveTo>
                      <a:pt x="160" y="1"/>
                    </a:moveTo>
                    <a:cubicBezTo>
                      <a:pt x="72" y="1"/>
                      <a:pt x="0" y="173"/>
                      <a:pt x="0" y="384"/>
                    </a:cubicBezTo>
                    <a:lnTo>
                      <a:pt x="0" y="8595"/>
                    </a:lnTo>
                    <a:cubicBezTo>
                      <a:pt x="0" y="8666"/>
                      <a:pt x="8" y="8690"/>
                      <a:pt x="22" y="8690"/>
                    </a:cubicBezTo>
                    <a:cubicBezTo>
                      <a:pt x="50" y="8690"/>
                      <a:pt x="101" y="8595"/>
                      <a:pt x="160" y="8595"/>
                    </a:cubicBezTo>
                    <a:lnTo>
                      <a:pt x="902" y="8595"/>
                    </a:lnTo>
                    <a:cubicBezTo>
                      <a:pt x="961" y="8595"/>
                      <a:pt x="1012" y="8690"/>
                      <a:pt x="1040" y="8690"/>
                    </a:cubicBezTo>
                    <a:cubicBezTo>
                      <a:pt x="1054" y="8690"/>
                      <a:pt x="1062" y="8666"/>
                      <a:pt x="1062" y="8595"/>
                    </a:cubicBezTo>
                    <a:lnTo>
                      <a:pt x="1062" y="384"/>
                    </a:lnTo>
                    <a:cubicBezTo>
                      <a:pt x="1062" y="173"/>
                      <a:pt x="990" y="1"/>
                      <a:pt x="9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6"/>
              <p:cNvSpPr/>
              <p:nvPr/>
            </p:nvSpPr>
            <p:spPr>
              <a:xfrm>
                <a:off x="4256925" y="4887700"/>
                <a:ext cx="29300" cy="223700"/>
              </a:xfrm>
              <a:custGeom>
                <a:avLst/>
                <a:gdLst/>
                <a:ahLst/>
                <a:cxnLst/>
                <a:rect l="l" t="t" r="r" b="b"/>
                <a:pathLst>
                  <a:path w="1172" h="8948" extrusionOk="0">
                    <a:moveTo>
                      <a:pt x="161" y="0"/>
                    </a:moveTo>
                    <a:cubicBezTo>
                      <a:pt x="72" y="0"/>
                      <a:pt x="0" y="171"/>
                      <a:pt x="0" y="383"/>
                    </a:cubicBezTo>
                    <a:lnTo>
                      <a:pt x="0" y="8853"/>
                    </a:lnTo>
                    <a:cubicBezTo>
                      <a:pt x="0" y="8924"/>
                      <a:pt x="8" y="8948"/>
                      <a:pt x="22" y="8948"/>
                    </a:cubicBezTo>
                    <a:cubicBezTo>
                      <a:pt x="50" y="8948"/>
                      <a:pt x="101" y="8853"/>
                      <a:pt x="161" y="8853"/>
                    </a:cubicBezTo>
                    <a:lnTo>
                      <a:pt x="1010" y="8853"/>
                    </a:lnTo>
                    <a:cubicBezTo>
                      <a:pt x="1070" y="8853"/>
                      <a:pt x="1122" y="8948"/>
                      <a:pt x="1150" y="8948"/>
                    </a:cubicBezTo>
                    <a:cubicBezTo>
                      <a:pt x="1164" y="8948"/>
                      <a:pt x="1172" y="8924"/>
                      <a:pt x="1172" y="8853"/>
                    </a:cubicBezTo>
                    <a:lnTo>
                      <a:pt x="1172" y="383"/>
                    </a:lnTo>
                    <a:cubicBezTo>
                      <a:pt x="1172" y="171"/>
                      <a:pt x="1100" y="0"/>
                      <a:pt x="10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6"/>
              <p:cNvSpPr/>
              <p:nvPr/>
            </p:nvSpPr>
            <p:spPr>
              <a:xfrm>
                <a:off x="4307150" y="5004850"/>
                <a:ext cx="27925" cy="106550"/>
              </a:xfrm>
              <a:custGeom>
                <a:avLst/>
                <a:gdLst/>
                <a:ahLst/>
                <a:cxnLst/>
                <a:rect l="l" t="t" r="r" b="b"/>
                <a:pathLst>
                  <a:path w="1117" h="4262" extrusionOk="0">
                    <a:moveTo>
                      <a:pt x="160" y="0"/>
                    </a:moveTo>
                    <a:cubicBezTo>
                      <a:pt x="72" y="0"/>
                      <a:pt x="0" y="172"/>
                      <a:pt x="0" y="385"/>
                    </a:cubicBezTo>
                    <a:lnTo>
                      <a:pt x="0" y="4167"/>
                    </a:lnTo>
                    <a:cubicBezTo>
                      <a:pt x="0" y="4238"/>
                      <a:pt x="8" y="4262"/>
                      <a:pt x="22" y="4262"/>
                    </a:cubicBezTo>
                    <a:cubicBezTo>
                      <a:pt x="50" y="4262"/>
                      <a:pt x="101" y="4167"/>
                      <a:pt x="160" y="4167"/>
                    </a:cubicBezTo>
                    <a:lnTo>
                      <a:pt x="956" y="4167"/>
                    </a:lnTo>
                    <a:cubicBezTo>
                      <a:pt x="1015" y="4167"/>
                      <a:pt x="1067" y="4262"/>
                      <a:pt x="1095" y="4262"/>
                    </a:cubicBezTo>
                    <a:cubicBezTo>
                      <a:pt x="1109" y="4262"/>
                      <a:pt x="1117" y="4238"/>
                      <a:pt x="1117" y="4167"/>
                    </a:cubicBezTo>
                    <a:lnTo>
                      <a:pt x="1117" y="385"/>
                    </a:lnTo>
                    <a:cubicBezTo>
                      <a:pt x="1117" y="172"/>
                      <a:pt x="1045" y="0"/>
                      <a:pt x="9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6"/>
              <p:cNvSpPr/>
              <p:nvPr/>
            </p:nvSpPr>
            <p:spPr>
              <a:xfrm>
                <a:off x="4357650" y="4861600"/>
                <a:ext cx="25875" cy="249800"/>
              </a:xfrm>
              <a:custGeom>
                <a:avLst/>
                <a:gdLst/>
                <a:ahLst/>
                <a:cxnLst/>
                <a:rect l="l" t="t" r="r" b="b"/>
                <a:pathLst>
                  <a:path w="1035" h="9992" extrusionOk="0">
                    <a:moveTo>
                      <a:pt x="160" y="1"/>
                    </a:moveTo>
                    <a:cubicBezTo>
                      <a:pt x="72" y="1"/>
                      <a:pt x="1" y="173"/>
                      <a:pt x="1" y="386"/>
                    </a:cubicBezTo>
                    <a:lnTo>
                      <a:pt x="1" y="9897"/>
                    </a:lnTo>
                    <a:cubicBezTo>
                      <a:pt x="1" y="9968"/>
                      <a:pt x="9" y="9992"/>
                      <a:pt x="23" y="9992"/>
                    </a:cubicBezTo>
                    <a:cubicBezTo>
                      <a:pt x="50" y="9992"/>
                      <a:pt x="102" y="9897"/>
                      <a:pt x="160" y="9897"/>
                    </a:cubicBezTo>
                    <a:lnTo>
                      <a:pt x="875" y="9897"/>
                    </a:lnTo>
                    <a:cubicBezTo>
                      <a:pt x="934" y="9897"/>
                      <a:pt x="985" y="9992"/>
                      <a:pt x="1013" y="9992"/>
                    </a:cubicBezTo>
                    <a:cubicBezTo>
                      <a:pt x="1027" y="9992"/>
                      <a:pt x="1035" y="9968"/>
                      <a:pt x="1035" y="9897"/>
                    </a:cubicBezTo>
                    <a:lnTo>
                      <a:pt x="1035" y="386"/>
                    </a:lnTo>
                    <a:cubicBezTo>
                      <a:pt x="1035" y="173"/>
                      <a:pt x="963" y="1"/>
                      <a:pt x="8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6"/>
              <p:cNvSpPr/>
              <p:nvPr/>
            </p:nvSpPr>
            <p:spPr>
              <a:xfrm>
                <a:off x="5097150" y="4792550"/>
                <a:ext cx="32100" cy="318850"/>
              </a:xfrm>
              <a:custGeom>
                <a:avLst/>
                <a:gdLst/>
                <a:ahLst/>
                <a:cxnLst/>
                <a:rect l="l" t="t" r="r" b="b"/>
                <a:pathLst>
                  <a:path w="1284" h="12754" extrusionOk="0">
                    <a:moveTo>
                      <a:pt x="160" y="0"/>
                    </a:moveTo>
                    <a:cubicBezTo>
                      <a:pt x="72" y="0"/>
                      <a:pt x="0" y="171"/>
                      <a:pt x="0" y="383"/>
                    </a:cubicBezTo>
                    <a:lnTo>
                      <a:pt x="0" y="12659"/>
                    </a:lnTo>
                    <a:cubicBezTo>
                      <a:pt x="0" y="12730"/>
                      <a:pt x="8" y="12754"/>
                      <a:pt x="22" y="12754"/>
                    </a:cubicBezTo>
                    <a:cubicBezTo>
                      <a:pt x="50" y="12754"/>
                      <a:pt x="101" y="12659"/>
                      <a:pt x="160" y="12659"/>
                    </a:cubicBezTo>
                    <a:lnTo>
                      <a:pt x="1122" y="12659"/>
                    </a:lnTo>
                    <a:cubicBezTo>
                      <a:pt x="1182" y="12659"/>
                      <a:pt x="1234" y="12754"/>
                      <a:pt x="1262" y="12754"/>
                    </a:cubicBezTo>
                    <a:cubicBezTo>
                      <a:pt x="1275" y="12754"/>
                      <a:pt x="1283" y="12730"/>
                      <a:pt x="1283" y="12659"/>
                    </a:cubicBezTo>
                    <a:lnTo>
                      <a:pt x="1283" y="383"/>
                    </a:lnTo>
                    <a:cubicBezTo>
                      <a:pt x="1283" y="171"/>
                      <a:pt x="1212" y="0"/>
                      <a:pt x="11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6"/>
              <p:cNvSpPr/>
              <p:nvPr/>
            </p:nvSpPr>
            <p:spPr>
              <a:xfrm>
                <a:off x="5150075" y="4934850"/>
                <a:ext cx="25225" cy="176550"/>
              </a:xfrm>
              <a:custGeom>
                <a:avLst/>
                <a:gdLst/>
                <a:ahLst/>
                <a:cxnLst/>
                <a:rect l="l" t="t" r="r" b="b"/>
                <a:pathLst>
                  <a:path w="1009" h="7062" extrusionOk="0">
                    <a:moveTo>
                      <a:pt x="160" y="1"/>
                    </a:moveTo>
                    <a:cubicBezTo>
                      <a:pt x="72" y="1"/>
                      <a:pt x="1" y="173"/>
                      <a:pt x="1" y="384"/>
                    </a:cubicBezTo>
                    <a:lnTo>
                      <a:pt x="1" y="6967"/>
                    </a:lnTo>
                    <a:cubicBezTo>
                      <a:pt x="1" y="7038"/>
                      <a:pt x="9" y="7062"/>
                      <a:pt x="22" y="7062"/>
                    </a:cubicBezTo>
                    <a:cubicBezTo>
                      <a:pt x="50" y="7062"/>
                      <a:pt x="101" y="6967"/>
                      <a:pt x="160" y="6967"/>
                    </a:cubicBezTo>
                    <a:lnTo>
                      <a:pt x="848" y="6967"/>
                    </a:lnTo>
                    <a:cubicBezTo>
                      <a:pt x="907" y="6967"/>
                      <a:pt x="959" y="7062"/>
                      <a:pt x="987" y="7062"/>
                    </a:cubicBezTo>
                    <a:cubicBezTo>
                      <a:pt x="1001" y="7062"/>
                      <a:pt x="1009" y="7038"/>
                      <a:pt x="1009" y="6967"/>
                    </a:cubicBezTo>
                    <a:lnTo>
                      <a:pt x="1009" y="384"/>
                    </a:lnTo>
                    <a:cubicBezTo>
                      <a:pt x="1009" y="173"/>
                      <a:pt x="936" y="1"/>
                      <a:pt x="8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6"/>
              <p:cNvSpPr/>
              <p:nvPr/>
            </p:nvSpPr>
            <p:spPr>
              <a:xfrm>
                <a:off x="5200575" y="4990225"/>
                <a:ext cx="23175" cy="121175"/>
              </a:xfrm>
              <a:custGeom>
                <a:avLst/>
                <a:gdLst/>
                <a:ahLst/>
                <a:cxnLst/>
                <a:rect l="l" t="t" r="r" b="b"/>
                <a:pathLst>
                  <a:path w="927" h="4847" extrusionOk="0">
                    <a:moveTo>
                      <a:pt x="162" y="0"/>
                    </a:moveTo>
                    <a:cubicBezTo>
                      <a:pt x="72" y="0"/>
                      <a:pt x="1" y="171"/>
                      <a:pt x="1" y="383"/>
                    </a:cubicBezTo>
                    <a:lnTo>
                      <a:pt x="1" y="4752"/>
                    </a:lnTo>
                    <a:cubicBezTo>
                      <a:pt x="1" y="4823"/>
                      <a:pt x="9" y="4847"/>
                      <a:pt x="23" y="4847"/>
                    </a:cubicBezTo>
                    <a:cubicBezTo>
                      <a:pt x="51" y="4847"/>
                      <a:pt x="102" y="4752"/>
                      <a:pt x="162" y="4752"/>
                    </a:cubicBezTo>
                    <a:lnTo>
                      <a:pt x="767" y="4752"/>
                    </a:lnTo>
                    <a:cubicBezTo>
                      <a:pt x="826" y="4752"/>
                      <a:pt x="877" y="4847"/>
                      <a:pt x="905" y="4847"/>
                    </a:cubicBezTo>
                    <a:cubicBezTo>
                      <a:pt x="919" y="4847"/>
                      <a:pt x="927" y="4823"/>
                      <a:pt x="927" y="4752"/>
                    </a:cubicBezTo>
                    <a:lnTo>
                      <a:pt x="927" y="383"/>
                    </a:lnTo>
                    <a:cubicBezTo>
                      <a:pt x="927" y="171"/>
                      <a:pt x="855" y="0"/>
                      <a:pt x="7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6"/>
              <p:cNvSpPr/>
              <p:nvPr/>
            </p:nvSpPr>
            <p:spPr>
              <a:xfrm>
                <a:off x="5249075" y="4849100"/>
                <a:ext cx="25225" cy="262300"/>
              </a:xfrm>
              <a:custGeom>
                <a:avLst/>
                <a:gdLst/>
                <a:ahLst/>
                <a:cxnLst/>
                <a:rect l="l" t="t" r="r" b="b"/>
                <a:pathLst>
                  <a:path w="1009" h="10492" extrusionOk="0">
                    <a:moveTo>
                      <a:pt x="160" y="0"/>
                    </a:moveTo>
                    <a:cubicBezTo>
                      <a:pt x="72" y="0"/>
                      <a:pt x="1" y="171"/>
                      <a:pt x="1" y="384"/>
                    </a:cubicBezTo>
                    <a:lnTo>
                      <a:pt x="1" y="10397"/>
                    </a:lnTo>
                    <a:cubicBezTo>
                      <a:pt x="1" y="10468"/>
                      <a:pt x="9" y="10492"/>
                      <a:pt x="22" y="10492"/>
                    </a:cubicBezTo>
                    <a:cubicBezTo>
                      <a:pt x="50" y="10492"/>
                      <a:pt x="101" y="10397"/>
                      <a:pt x="160" y="10397"/>
                    </a:cubicBezTo>
                    <a:lnTo>
                      <a:pt x="848" y="10397"/>
                    </a:lnTo>
                    <a:cubicBezTo>
                      <a:pt x="906" y="10397"/>
                      <a:pt x="958" y="10492"/>
                      <a:pt x="987" y="10492"/>
                    </a:cubicBezTo>
                    <a:cubicBezTo>
                      <a:pt x="1001" y="10492"/>
                      <a:pt x="1009" y="10468"/>
                      <a:pt x="1009" y="10397"/>
                    </a:cubicBezTo>
                    <a:lnTo>
                      <a:pt x="1009" y="384"/>
                    </a:lnTo>
                    <a:cubicBezTo>
                      <a:pt x="1009" y="171"/>
                      <a:pt x="936"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6"/>
              <p:cNvSpPr/>
              <p:nvPr/>
            </p:nvSpPr>
            <p:spPr>
              <a:xfrm>
                <a:off x="5298575" y="4951175"/>
                <a:ext cx="25225" cy="160225"/>
              </a:xfrm>
              <a:custGeom>
                <a:avLst/>
                <a:gdLst/>
                <a:ahLst/>
                <a:cxnLst/>
                <a:rect l="l" t="t" r="r" b="b"/>
                <a:pathLst>
                  <a:path w="1009" h="6409" extrusionOk="0">
                    <a:moveTo>
                      <a:pt x="160" y="0"/>
                    </a:moveTo>
                    <a:cubicBezTo>
                      <a:pt x="72" y="0"/>
                      <a:pt x="1" y="171"/>
                      <a:pt x="1" y="383"/>
                    </a:cubicBezTo>
                    <a:lnTo>
                      <a:pt x="1" y="6314"/>
                    </a:lnTo>
                    <a:cubicBezTo>
                      <a:pt x="1" y="6385"/>
                      <a:pt x="9" y="6409"/>
                      <a:pt x="22" y="6409"/>
                    </a:cubicBezTo>
                    <a:cubicBezTo>
                      <a:pt x="50" y="6409"/>
                      <a:pt x="101" y="6314"/>
                      <a:pt x="160" y="6314"/>
                    </a:cubicBezTo>
                    <a:lnTo>
                      <a:pt x="848" y="6314"/>
                    </a:lnTo>
                    <a:cubicBezTo>
                      <a:pt x="908" y="6314"/>
                      <a:pt x="959" y="6409"/>
                      <a:pt x="987" y="6409"/>
                    </a:cubicBezTo>
                    <a:cubicBezTo>
                      <a:pt x="1001" y="6409"/>
                      <a:pt x="1009" y="6385"/>
                      <a:pt x="1009" y="6314"/>
                    </a:cubicBezTo>
                    <a:lnTo>
                      <a:pt x="1009" y="383"/>
                    </a:lnTo>
                    <a:cubicBezTo>
                      <a:pt x="1009" y="171"/>
                      <a:pt x="937"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6"/>
              <p:cNvSpPr/>
              <p:nvPr/>
            </p:nvSpPr>
            <p:spPr>
              <a:xfrm>
                <a:off x="5348075" y="4972300"/>
                <a:ext cx="25225" cy="139100"/>
              </a:xfrm>
              <a:custGeom>
                <a:avLst/>
                <a:gdLst/>
                <a:ahLst/>
                <a:cxnLst/>
                <a:rect l="l" t="t" r="r" b="b"/>
                <a:pathLst>
                  <a:path w="1009" h="5564" extrusionOk="0">
                    <a:moveTo>
                      <a:pt x="160" y="0"/>
                    </a:moveTo>
                    <a:cubicBezTo>
                      <a:pt x="72" y="0"/>
                      <a:pt x="1" y="173"/>
                      <a:pt x="1" y="384"/>
                    </a:cubicBezTo>
                    <a:lnTo>
                      <a:pt x="1" y="5469"/>
                    </a:lnTo>
                    <a:cubicBezTo>
                      <a:pt x="1" y="5540"/>
                      <a:pt x="9" y="5564"/>
                      <a:pt x="22" y="5564"/>
                    </a:cubicBezTo>
                    <a:cubicBezTo>
                      <a:pt x="50" y="5564"/>
                      <a:pt x="101" y="5469"/>
                      <a:pt x="160" y="5469"/>
                    </a:cubicBezTo>
                    <a:lnTo>
                      <a:pt x="848" y="5469"/>
                    </a:lnTo>
                    <a:cubicBezTo>
                      <a:pt x="908" y="5469"/>
                      <a:pt x="959" y="5564"/>
                      <a:pt x="987" y="5564"/>
                    </a:cubicBezTo>
                    <a:cubicBezTo>
                      <a:pt x="1001" y="5564"/>
                      <a:pt x="1009" y="5540"/>
                      <a:pt x="1009" y="5469"/>
                    </a:cubicBezTo>
                    <a:lnTo>
                      <a:pt x="1009" y="384"/>
                    </a:lnTo>
                    <a:cubicBezTo>
                      <a:pt x="1009" y="173"/>
                      <a:pt x="937"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6"/>
              <p:cNvSpPr/>
              <p:nvPr/>
            </p:nvSpPr>
            <p:spPr>
              <a:xfrm>
                <a:off x="5050700" y="4861600"/>
                <a:ext cx="25925" cy="249800"/>
              </a:xfrm>
              <a:custGeom>
                <a:avLst/>
                <a:gdLst/>
                <a:ahLst/>
                <a:cxnLst/>
                <a:rect l="l" t="t" r="r" b="b"/>
                <a:pathLst>
                  <a:path w="1037" h="9992" extrusionOk="0">
                    <a:moveTo>
                      <a:pt x="162" y="1"/>
                    </a:moveTo>
                    <a:cubicBezTo>
                      <a:pt x="72" y="1"/>
                      <a:pt x="1" y="171"/>
                      <a:pt x="1" y="384"/>
                    </a:cubicBezTo>
                    <a:lnTo>
                      <a:pt x="1" y="9897"/>
                    </a:lnTo>
                    <a:cubicBezTo>
                      <a:pt x="1" y="9968"/>
                      <a:pt x="9" y="9992"/>
                      <a:pt x="23" y="9992"/>
                    </a:cubicBezTo>
                    <a:cubicBezTo>
                      <a:pt x="51" y="9992"/>
                      <a:pt x="102" y="9897"/>
                      <a:pt x="162" y="9897"/>
                    </a:cubicBezTo>
                    <a:lnTo>
                      <a:pt x="875" y="9897"/>
                    </a:lnTo>
                    <a:cubicBezTo>
                      <a:pt x="935" y="9897"/>
                      <a:pt x="987" y="9992"/>
                      <a:pt x="1015" y="9992"/>
                    </a:cubicBezTo>
                    <a:cubicBezTo>
                      <a:pt x="1029" y="9992"/>
                      <a:pt x="1037" y="9968"/>
                      <a:pt x="1037" y="9897"/>
                    </a:cubicBezTo>
                    <a:lnTo>
                      <a:pt x="1037" y="384"/>
                    </a:lnTo>
                    <a:cubicBezTo>
                      <a:pt x="1037" y="171"/>
                      <a:pt x="965" y="1"/>
                      <a:pt x="8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6"/>
              <p:cNvSpPr/>
              <p:nvPr/>
            </p:nvSpPr>
            <p:spPr>
              <a:xfrm>
                <a:off x="6780350" y="4792550"/>
                <a:ext cx="32100" cy="318850"/>
              </a:xfrm>
              <a:custGeom>
                <a:avLst/>
                <a:gdLst/>
                <a:ahLst/>
                <a:cxnLst/>
                <a:rect l="l" t="t" r="r" b="b"/>
                <a:pathLst>
                  <a:path w="1284" h="12754" extrusionOk="0">
                    <a:moveTo>
                      <a:pt x="160" y="0"/>
                    </a:moveTo>
                    <a:cubicBezTo>
                      <a:pt x="72" y="0"/>
                      <a:pt x="0" y="171"/>
                      <a:pt x="0" y="383"/>
                    </a:cubicBezTo>
                    <a:lnTo>
                      <a:pt x="0" y="12659"/>
                    </a:lnTo>
                    <a:cubicBezTo>
                      <a:pt x="0" y="12730"/>
                      <a:pt x="8" y="12754"/>
                      <a:pt x="22" y="12754"/>
                    </a:cubicBezTo>
                    <a:cubicBezTo>
                      <a:pt x="50" y="12754"/>
                      <a:pt x="101" y="12659"/>
                      <a:pt x="160" y="12659"/>
                    </a:cubicBezTo>
                    <a:lnTo>
                      <a:pt x="1122" y="12659"/>
                    </a:lnTo>
                    <a:cubicBezTo>
                      <a:pt x="1182" y="12659"/>
                      <a:pt x="1234" y="12754"/>
                      <a:pt x="1262" y="12754"/>
                    </a:cubicBezTo>
                    <a:cubicBezTo>
                      <a:pt x="1275" y="12754"/>
                      <a:pt x="1283" y="12730"/>
                      <a:pt x="1283" y="12659"/>
                    </a:cubicBezTo>
                    <a:lnTo>
                      <a:pt x="1283" y="383"/>
                    </a:lnTo>
                    <a:cubicBezTo>
                      <a:pt x="1283" y="171"/>
                      <a:pt x="1212" y="0"/>
                      <a:pt x="11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6"/>
              <p:cNvSpPr/>
              <p:nvPr/>
            </p:nvSpPr>
            <p:spPr>
              <a:xfrm>
                <a:off x="6485350" y="4850325"/>
                <a:ext cx="27950" cy="261075"/>
              </a:xfrm>
              <a:custGeom>
                <a:avLst/>
                <a:gdLst/>
                <a:ahLst/>
                <a:cxnLst/>
                <a:rect l="l" t="t" r="r" b="b"/>
                <a:pathLst>
                  <a:path w="1118" h="10443" extrusionOk="0">
                    <a:moveTo>
                      <a:pt x="162" y="1"/>
                    </a:moveTo>
                    <a:cubicBezTo>
                      <a:pt x="72" y="1"/>
                      <a:pt x="1" y="173"/>
                      <a:pt x="1" y="384"/>
                    </a:cubicBezTo>
                    <a:lnTo>
                      <a:pt x="1" y="10348"/>
                    </a:lnTo>
                    <a:cubicBezTo>
                      <a:pt x="1" y="10419"/>
                      <a:pt x="9" y="10443"/>
                      <a:pt x="23" y="10443"/>
                    </a:cubicBezTo>
                    <a:cubicBezTo>
                      <a:pt x="51" y="10443"/>
                      <a:pt x="103" y="10348"/>
                      <a:pt x="162" y="10348"/>
                    </a:cubicBezTo>
                    <a:lnTo>
                      <a:pt x="958" y="10348"/>
                    </a:lnTo>
                    <a:cubicBezTo>
                      <a:pt x="1016" y="10348"/>
                      <a:pt x="1068" y="10443"/>
                      <a:pt x="1095" y="10443"/>
                    </a:cubicBezTo>
                    <a:cubicBezTo>
                      <a:pt x="1109" y="10443"/>
                      <a:pt x="1117" y="10419"/>
                      <a:pt x="1117" y="10348"/>
                    </a:cubicBezTo>
                    <a:lnTo>
                      <a:pt x="1117" y="384"/>
                    </a:lnTo>
                    <a:cubicBezTo>
                      <a:pt x="1117" y="173"/>
                      <a:pt x="1046" y="1"/>
                      <a:pt x="9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6"/>
              <p:cNvSpPr/>
              <p:nvPr/>
            </p:nvSpPr>
            <p:spPr>
              <a:xfrm>
                <a:off x="6534200" y="4666275"/>
                <a:ext cx="29275" cy="445125"/>
              </a:xfrm>
              <a:custGeom>
                <a:avLst/>
                <a:gdLst/>
                <a:ahLst/>
                <a:cxnLst/>
                <a:rect l="l" t="t" r="r" b="b"/>
                <a:pathLst>
                  <a:path w="1171" h="17805" extrusionOk="0">
                    <a:moveTo>
                      <a:pt x="160" y="0"/>
                    </a:moveTo>
                    <a:cubicBezTo>
                      <a:pt x="72" y="0"/>
                      <a:pt x="1" y="173"/>
                      <a:pt x="1" y="385"/>
                    </a:cubicBezTo>
                    <a:lnTo>
                      <a:pt x="1" y="17710"/>
                    </a:lnTo>
                    <a:cubicBezTo>
                      <a:pt x="1" y="17781"/>
                      <a:pt x="9" y="17805"/>
                      <a:pt x="23" y="17805"/>
                    </a:cubicBezTo>
                    <a:cubicBezTo>
                      <a:pt x="50" y="17805"/>
                      <a:pt x="102" y="17710"/>
                      <a:pt x="160" y="17710"/>
                    </a:cubicBezTo>
                    <a:lnTo>
                      <a:pt x="1011" y="17710"/>
                    </a:lnTo>
                    <a:cubicBezTo>
                      <a:pt x="1070" y="17710"/>
                      <a:pt x="1121" y="17805"/>
                      <a:pt x="1149" y="17805"/>
                    </a:cubicBezTo>
                    <a:cubicBezTo>
                      <a:pt x="1163" y="17805"/>
                      <a:pt x="1171" y="17781"/>
                      <a:pt x="1171" y="17710"/>
                    </a:cubicBezTo>
                    <a:lnTo>
                      <a:pt x="1171" y="385"/>
                    </a:lnTo>
                    <a:cubicBezTo>
                      <a:pt x="1171" y="173"/>
                      <a:pt x="1099" y="0"/>
                      <a:pt x="10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6"/>
              <p:cNvSpPr/>
              <p:nvPr/>
            </p:nvSpPr>
            <p:spPr>
              <a:xfrm>
                <a:off x="6585050" y="4894150"/>
                <a:ext cx="26600" cy="217250"/>
              </a:xfrm>
              <a:custGeom>
                <a:avLst/>
                <a:gdLst/>
                <a:ahLst/>
                <a:cxnLst/>
                <a:rect l="l" t="t" r="r" b="b"/>
                <a:pathLst>
                  <a:path w="1064" h="8690" extrusionOk="0">
                    <a:moveTo>
                      <a:pt x="162" y="1"/>
                    </a:moveTo>
                    <a:cubicBezTo>
                      <a:pt x="74" y="1"/>
                      <a:pt x="0" y="173"/>
                      <a:pt x="0" y="384"/>
                    </a:cubicBezTo>
                    <a:lnTo>
                      <a:pt x="0" y="8595"/>
                    </a:lnTo>
                    <a:cubicBezTo>
                      <a:pt x="0" y="8666"/>
                      <a:pt x="8" y="8690"/>
                      <a:pt x="22" y="8690"/>
                    </a:cubicBezTo>
                    <a:cubicBezTo>
                      <a:pt x="51" y="8690"/>
                      <a:pt x="103" y="8595"/>
                      <a:pt x="162" y="8595"/>
                    </a:cubicBezTo>
                    <a:lnTo>
                      <a:pt x="902" y="8595"/>
                    </a:lnTo>
                    <a:cubicBezTo>
                      <a:pt x="962" y="8595"/>
                      <a:pt x="1014" y="8690"/>
                      <a:pt x="1042" y="8690"/>
                    </a:cubicBezTo>
                    <a:cubicBezTo>
                      <a:pt x="1056" y="8690"/>
                      <a:pt x="1064" y="8666"/>
                      <a:pt x="1064" y="8595"/>
                    </a:cubicBezTo>
                    <a:lnTo>
                      <a:pt x="1064" y="384"/>
                    </a:lnTo>
                    <a:cubicBezTo>
                      <a:pt x="1064" y="173"/>
                      <a:pt x="992" y="1"/>
                      <a:pt x="9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6"/>
              <p:cNvSpPr/>
              <p:nvPr/>
            </p:nvSpPr>
            <p:spPr>
              <a:xfrm>
                <a:off x="6633225" y="4887650"/>
                <a:ext cx="29300" cy="223750"/>
              </a:xfrm>
              <a:custGeom>
                <a:avLst/>
                <a:gdLst/>
                <a:ahLst/>
                <a:cxnLst/>
                <a:rect l="l" t="t" r="r" b="b"/>
                <a:pathLst>
                  <a:path w="1172" h="8950" extrusionOk="0">
                    <a:moveTo>
                      <a:pt x="160" y="0"/>
                    </a:moveTo>
                    <a:cubicBezTo>
                      <a:pt x="72" y="0"/>
                      <a:pt x="0" y="173"/>
                      <a:pt x="0" y="383"/>
                    </a:cubicBezTo>
                    <a:lnTo>
                      <a:pt x="0" y="8855"/>
                    </a:lnTo>
                    <a:cubicBezTo>
                      <a:pt x="0" y="8926"/>
                      <a:pt x="8" y="8950"/>
                      <a:pt x="22" y="8950"/>
                    </a:cubicBezTo>
                    <a:cubicBezTo>
                      <a:pt x="50" y="8950"/>
                      <a:pt x="101" y="8855"/>
                      <a:pt x="160" y="8855"/>
                    </a:cubicBezTo>
                    <a:lnTo>
                      <a:pt x="1010" y="8855"/>
                    </a:lnTo>
                    <a:cubicBezTo>
                      <a:pt x="1069" y="8855"/>
                      <a:pt x="1121" y="8950"/>
                      <a:pt x="1149" y="8950"/>
                    </a:cubicBezTo>
                    <a:cubicBezTo>
                      <a:pt x="1163" y="8950"/>
                      <a:pt x="1172" y="8926"/>
                      <a:pt x="1172" y="8855"/>
                    </a:cubicBezTo>
                    <a:lnTo>
                      <a:pt x="1172" y="383"/>
                    </a:lnTo>
                    <a:cubicBezTo>
                      <a:pt x="1172" y="173"/>
                      <a:pt x="1098" y="0"/>
                      <a:pt x="10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6"/>
              <p:cNvSpPr/>
              <p:nvPr/>
            </p:nvSpPr>
            <p:spPr>
              <a:xfrm>
                <a:off x="6683350" y="5004850"/>
                <a:ext cx="28000" cy="106550"/>
              </a:xfrm>
              <a:custGeom>
                <a:avLst/>
                <a:gdLst/>
                <a:ahLst/>
                <a:cxnLst/>
                <a:rect l="l" t="t" r="r" b="b"/>
                <a:pathLst>
                  <a:path w="1120" h="4262" extrusionOk="0">
                    <a:moveTo>
                      <a:pt x="162" y="0"/>
                    </a:moveTo>
                    <a:cubicBezTo>
                      <a:pt x="74" y="0"/>
                      <a:pt x="1" y="172"/>
                      <a:pt x="1" y="385"/>
                    </a:cubicBezTo>
                    <a:lnTo>
                      <a:pt x="1" y="4167"/>
                    </a:lnTo>
                    <a:cubicBezTo>
                      <a:pt x="1" y="4238"/>
                      <a:pt x="9" y="4262"/>
                      <a:pt x="23" y="4262"/>
                    </a:cubicBezTo>
                    <a:cubicBezTo>
                      <a:pt x="51" y="4262"/>
                      <a:pt x="103" y="4167"/>
                      <a:pt x="162" y="4167"/>
                    </a:cubicBezTo>
                    <a:lnTo>
                      <a:pt x="958" y="4167"/>
                    </a:lnTo>
                    <a:cubicBezTo>
                      <a:pt x="1016" y="4167"/>
                      <a:pt x="1069" y="4262"/>
                      <a:pt x="1097" y="4262"/>
                    </a:cubicBezTo>
                    <a:cubicBezTo>
                      <a:pt x="1111" y="4262"/>
                      <a:pt x="1119" y="4238"/>
                      <a:pt x="1119" y="4167"/>
                    </a:cubicBezTo>
                    <a:lnTo>
                      <a:pt x="1119" y="385"/>
                    </a:lnTo>
                    <a:cubicBezTo>
                      <a:pt x="1119" y="172"/>
                      <a:pt x="1046" y="0"/>
                      <a:pt x="9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6"/>
              <p:cNvSpPr/>
              <p:nvPr/>
            </p:nvSpPr>
            <p:spPr>
              <a:xfrm>
                <a:off x="6733900" y="4861600"/>
                <a:ext cx="25925" cy="249800"/>
              </a:xfrm>
              <a:custGeom>
                <a:avLst/>
                <a:gdLst/>
                <a:ahLst/>
                <a:cxnLst/>
                <a:rect l="l" t="t" r="r" b="b"/>
                <a:pathLst>
                  <a:path w="1037" h="9992" extrusionOk="0">
                    <a:moveTo>
                      <a:pt x="162" y="1"/>
                    </a:moveTo>
                    <a:cubicBezTo>
                      <a:pt x="72" y="1"/>
                      <a:pt x="1" y="173"/>
                      <a:pt x="1" y="384"/>
                    </a:cubicBezTo>
                    <a:lnTo>
                      <a:pt x="1" y="9897"/>
                    </a:lnTo>
                    <a:cubicBezTo>
                      <a:pt x="1" y="9968"/>
                      <a:pt x="9" y="9992"/>
                      <a:pt x="23" y="9992"/>
                    </a:cubicBezTo>
                    <a:cubicBezTo>
                      <a:pt x="51" y="9992"/>
                      <a:pt x="102" y="9897"/>
                      <a:pt x="162" y="9897"/>
                    </a:cubicBezTo>
                    <a:lnTo>
                      <a:pt x="875" y="9897"/>
                    </a:lnTo>
                    <a:cubicBezTo>
                      <a:pt x="935" y="9897"/>
                      <a:pt x="987" y="9992"/>
                      <a:pt x="1015" y="9992"/>
                    </a:cubicBezTo>
                    <a:cubicBezTo>
                      <a:pt x="1029" y="9992"/>
                      <a:pt x="1037" y="9968"/>
                      <a:pt x="1037" y="9897"/>
                    </a:cubicBezTo>
                    <a:lnTo>
                      <a:pt x="1037" y="384"/>
                    </a:lnTo>
                    <a:cubicBezTo>
                      <a:pt x="1037" y="173"/>
                      <a:pt x="965" y="1"/>
                      <a:pt x="8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6"/>
              <p:cNvSpPr/>
              <p:nvPr/>
            </p:nvSpPr>
            <p:spPr>
              <a:xfrm>
                <a:off x="5493200" y="4792550"/>
                <a:ext cx="32100" cy="318850"/>
              </a:xfrm>
              <a:custGeom>
                <a:avLst/>
                <a:gdLst/>
                <a:ahLst/>
                <a:cxnLst/>
                <a:rect l="l" t="t" r="r" b="b"/>
                <a:pathLst>
                  <a:path w="1284" h="12754" extrusionOk="0">
                    <a:moveTo>
                      <a:pt x="160" y="0"/>
                    </a:moveTo>
                    <a:cubicBezTo>
                      <a:pt x="72" y="0"/>
                      <a:pt x="0" y="171"/>
                      <a:pt x="0" y="383"/>
                    </a:cubicBezTo>
                    <a:lnTo>
                      <a:pt x="0" y="12659"/>
                    </a:lnTo>
                    <a:cubicBezTo>
                      <a:pt x="0" y="12730"/>
                      <a:pt x="8" y="12754"/>
                      <a:pt x="22" y="12754"/>
                    </a:cubicBezTo>
                    <a:cubicBezTo>
                      <a:pt x="50" y="12754"/>
                      <a:pt x="101" y="12659"/>
                      <a:pt x="160" y="12659"/>
                    </a:cubicBezTo>
                    <a:lnTo>
                      <a:pt x="1122" y="12659"/>
                    </a:lnTo>
                    <a:cubicBezTo>
                      <a:pt x="1181" y="12659"/>
                      <a:pt x="1233" y="12754"/>
                      <a:pt x="1261" y="12754"/>
                    </a:cubicBezTo>
                    <a:cubicBezTo>
                      <a:pt x="1275" y="12754"/>
                      <a:pt x="1283" y="12730"/>
                      <a:pt x="1283" y="12659"/>
                    </a:cubicBezTo>
                    <a:lnTo>
                      <a:pt x="1283" y="383"/>
                    </a:lnTo>
                    <a:cubicBezTo>
                      <a:pt x="1283" y="171"/>
                      <a:pt x="1210" y="0"/>
                      <a:pt x="11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6"/>
              <p:cNvSpPr/>
              <p:nvPr/>
            </p:nvSpPr>
            <p:spPr>
              <a:xfrm>
                <a:off x="5546125" y="4934900"/>
                <a:ext cx="25225" cy="176525"/>
              </a:xfrm>
              <a:custGeom>
                <a:avLst/>
                <a:gdLst/>
                <a:ahLst/>
                <a:cxnLst/>
                <a:rect l="l" t="t" r="r" b="b"/>
                <a:pathLst>
                  <a:path w="1009" h="7061" extrusionOk="0">
                    <a:moveTo>
                      <a:pt x="160" y="0"/>
                    </a:moveTo>
                    <a:cubicBezTo>
                      <a:pt x="72" y="0"/>
                      <a:pt x="1" y="171"/>
                      <a:pt x="1" y="384"/>
                    </a:cubicBezTo>
                    <a:lnTo>
                      <a:pt x="1" y="6967"/>
                    </a:lnTo>
                    <a:cubicBezTo>
                      <a:pt x="1" y="7037"/>
                      <a:pt x="9" y="7061"/>
                      <a:pt x="22" y="7061"/>
                    </a:cubicBezTo>
                    <a:cubicBezTo>
                      <a:pt x="50" y="7061"/>
                      <a:pt x="101" y="6967"/>
                      <a:pt x="160" y="6967"/>
                    </a:cubicBezTo>
                    <a:lnTo>
                      <a:pt x="848" y="6967"/>
                    </a:lnTo>
                    <a:cubicBezTo>
                      <a:pt x="907" y="6967"/>
                      <a:pt x="959" y="7061"/>
                      <a:pt x="987" y="7061"/>
                    </a:cubicBezTo>
                    <a:cubicBezTo>
                      <a:pt x="1001" y="7061"/>
                      <a:pt x="1009" y="7037"/>
                      <a:pt x="1009" y="6967"/>
                    </a:cubicBezTo>
                    <a:lnTo>
                      <a:pt x="1009" y="384"/>
                    </a:lnTo>
                    <a:cubicBezTo>
                      <a:pt x="1009" y="171"/>
                      <a:pt x="936"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6"/>
              <p:cNvSpPr/>
              <p:nvPr/>
            </p:nvSpPr>
            <p:spPr>
              <a:xfrm>
                <a:off x="5596625" y="4990225"/>
                <a:ext cx="23175" cy="121175"/>
              </a:xfrm>
              <a:custGeom>
                <a:avLst/>
                <a:gdLst/>
                <a:ahLst/>
                <a:cxnLst/>
                <a:rect l="l" t="t" r="r" b="b"/>
                <a:pathLst>
                  <a:path w="927" h="4847" extrusionOk="0">
                    <a:moveTo>
                      <a:pt x="160" y="0"/>
                    </a:moveTo>
                    <a:cubicBezTo>
                      <a:pt x="72" y="0"/>
                      <a:pt x="1" y="171"/>
                      <a:pt x="1" y="383"/>
                    </a:cubicBezTo>
                    <a:lnTo>
                      <a:pt x="1" y="4752"/>
                    </a:lnTo>
                    <a:cubicBezTo>
                      <a:pt x="1" y="4823"/>
                      <a:pt x="9" y="4847"/>
                      <a:pt x="23" y="4847"/>
                    </a:cubicBezTo>
                    <a:cubicBezTo>
                      <a:pt x="50" y="4847"/>
                      <a:pt x="102" y="4752"/>
                      <a:pt x="160" y="4752"/>
                    </a:cubicBezTo>
                    <a:lnTo>
                      <a:pt x="767" y="4752"/>
                    </a:lnTo>
                    <a:cubicBezTo>
                      <a:pt x="826" y="4752"/>
                      <a:pt x="877" y="4847"/>
                      <a:pt x="905" y="4847"/>
                    </a:cubicBezTo>
                    <a:cubicBezTo>
                      <a:pt x="919" y="4847"/>
                      <a:pt x="927" y="4823"/>
                      <a:pt x="927" y="4752"/>
                    </a:cubicBezTo>
                    <a:lnTo>
                      <a:pt x="927" y="383"/>
                    </a:lnTo>
                    <a:cubicBezTo>
                      <a:pt x="927" y="171"/>
                      <a:pt x="855" y="0"/>
                      <a:pt x="7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6"/>
              <p:cNvSpPr/>
              <p:nvPr/>
            </p:nvSpPr>
            <p:spPr>
              <a:xfrm>
                <a:off x="5645125" y="4849100"/>
                <a:ext cx="25225" cy="262300"/>
              </a:xfrm>
              <a:custGeom>
                <a:avLst/>
                <a:gdLst/>
                <a:ahLst/>
                <a:cxnLst/>
                <a:rect l="l" t="t" r="r" b="b"/>
                <a:pathLst>
                  <a:path w="1009" h="10492" extrusionOk="0">
                    <a:moveTo>
                      <a:pt x="160" y="0"/>
                    </a:moveTo>
                    <a:cubicBezTo>
                      <a:pt x="72" y="0"/>
                      <a:pt x="1" y="171"/>
                      <a:pt x="1" y="384"/>
                    </a:cubicBezTo>
                    <a:lnTo>
                      <a:pt x="1" y="10397"/>
                    </a:lnTo>
                    <a:cubicBezTo>
                      <a:pt x="1" y="10468"/>
                      <a:pt x="9" y="10492"/>
                      <a:pt x="22" y="10492"/>
                    </a:cubicBezTo>
                    <a:cubicBezTo>
                      <a:pt x="50" y="10492"/>
                      <a:pt x="101" y="10397"/>
                      <a:pt x="160" y="10397"/>
                    </a:cubicBezTo>
                    <a:lnTo>
                      <a:pt x="848" y="10397"/>
                    </a:lnTo>
                    <a:cubicBezTo>
                      <a:pt x="906" y="10397"/>
                      <a:pt x="958" y="10492"/>
                      <a:pt x="987" y="10492"/>
                    </a:cubicBezTo>
                    <a:cubicBezTo>
                      <a:pt x="1001" y="10492"/>
                      <a:pt x="1009" y="10468"/>
                      <a:pt x="1009" y="10397"/>
                    </a:cubicBezTo>
                    <a:lnTo>
                      <a:pt x="1009" y="384"/>
                    </a:lnTo>
                    <a:cubicBezTo>
                      <a:pt x="1009" y="171"/>
                      <a:pt x="936"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6"/>
              <p:cNvSpPr/>
              <p:nvPr/>
            </p:nvSpPr>
            <p:spPr>
              <a:xfrm>
                <a:off x="5694575" y="4951175"/>
                <a:ext cx="25250" cy="160225"/>
              </a:xfrm>
              <a:custGeom>
                <a:avLst/>
                <a:gdLst/>
                <a:ahLst/>
                <a:cxnLst/>
                <a:rect l="l" t="t" r="r" b="b"/>
                <a:pathLst>
                  <a:path w="1010" h="6409" extrusionOk="0">
                    <a:moveTo>
                      <a:pt x="162" y="0"/>
                    </a:moveTo>
                    <a:cubicBezTo>
                      <a:pt x="74" y="0"/>
                      <a:pt x="1" y="171"/>
                      <a:pt x="1" y="383"/>
                    </a:cubicBezTo>
                    <a:lnTo>
                      <a:pt x="1" y="6314"/>
                    </a:lnTo>
                    <a:cubicBezTo>
                      <a:pt x="1" y="6385"/>
                      <a:pt x="9" y="6409"/>
                      <a:pt x="23" y="6409"/>
                    </a:cubicBezTo>
                    <a:cubicBezTo>
                      <a:pt x="51" y="6409"/>
                      <a:pt x="103" y="6314"/>
                      <a:pt x="162" y="6314"/>
                    </a:cubicBezTo>
                    <a:lnTo>
                      <a:pt x="850" y="6314"/>
                    </a:lnTo>
                    <a:cubicBezTo>
                      <a:pt x="908" y="6314"/>
                      <a:pt x="960" y="6409"/>
                      <a:pt x="987" y="6409"/>
                    </a:cubicBezTo>
                    <a:cubicBezTo>
                      <a:pt x="1001" y="6409"/>
                      <a:pt x="1009" y="6385"/>
                      <a:pt x="1009" y="6314"/>
                    </a:cubicBezTo>
                    <a:lnTo>
                      <a:pt x="1009" y="383"/>
                    </a:lnTo>
                    <a:cubicBezTo>
                      <a:pt x="1009" y="171"/>
                      <a:pt x="938" y="0"/>
                      <a:pt x="8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6"/>
              <p:cNvSpPr/>
              <p:nvPr/>
            </p:nvSpPr>
            <p:spPr>
              <a:xfrm>
                <a:off x="5744125" y="4972300"/>
                <a:ext cx="25225" cy="139100"/>
              </a:xfrm>
              <a:custGeom>
                <a:avLst/>
                <a:gdLst/>
                <a:ahLst/>
                <a:cxnLst/>
                <a:rect l="l" t="t" r="r" b="b"/>
                <a:pathLst>
                  <a:path w="1009" h="5564" extrusionOk="0">
                    <a:moveTo>
                      <a:pt x="160" y="0"/>
                    </a:moveTo>
                    <a:cubicBezTo>
                      <a:pt x="72" y="0"/>
                      <a:pt x="1" y="173"/>
                      <a:pt x="1" y="384"/>
                    </a:cubicBezTo>
                    <a:lnTo>
                      <a:pt x="1" y="5469"/>
                    </a:lnTo>
                    <a:cubicBezTo>
                      <a:pt x="1" y="5540"/>
                      <a:pt x="9" y="5564"/>
                      <a:pt x="22" y="5564"/>
                    </a:cubicBezTo>
                    <a:cubicBezTo>
                      <a:pt x="50" y="5564"/>
                      <a:pt x="101" y="5469"/>
                      <a:pt x="160" y="5469"/>
                    </a:cubicBezTo>
                    <a:lnTo>
                      <a:pt x="848" y="5469"/>
                    </a:lnTo>
                    <a:cubicBezTo>
                      <a:pt x="906" y="5469"/>
                      <a:pt x="958" y="5564"/>
                      <a:pt x="987" y="5564"/>
                    </a:cubicBezTo>
                    <a:cubicBezTo>
                      <a:pt x="1001" y="5564"/>
                      <a:pt x="1009" y="5540"/>
                      <a:pt x="1009" y="5469"/>
                    </a:cubicBezTo>
                    <a:lnTo>
                      <a:pt x="1009" y="384"/>
                    </a:lnTo>
                    <a:cubicBezTo>
                      <a:pt x="1009" y="173"/>
                      <a:pt x="937"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6"/>
              <p:cNvSpPr/>
              <p:nvPr/>
            </p:nvSpPr>
            <p:spPr>
              <a:xfrm>
                <a:off x="5793300" y="4880300"/>
                <a:ext cx="25875" cy="231100"/>
              </a:xfrm>
              <a:custGeom>
                <a:avLst/>
                <a:gdLst/>
                <a:ahLst/>
                <a:cxnLst/>
                <a:rect l="l" t="t" r="r" b="b"/>
                <a:pathLst>
                  <a:path w="1035" h="9244" extrusionOk="0">
                    <a:moveTo>
                      <a:pt x="160" y="1"/>
                    </a:moveTo>
                    <a:cubicBezTo>
                      <a:pt x="72" y="1"/>
                      <a:pt x="1" y="173"/>
                      <a:pt x="1" y="386"/>
                    </a:cubicBezTo>
                    <a:lnTo>
                      <a:pt x="1" y="9149"/>
                    </a:lnTo>
                    <a:cubicBezTo>
                      <a:pt x="1" y="9220"/>
                      <a:pt x="9" y="9244"/>
                      <a:pt x="23" y="9244"/>
                    </a:cubicBezTo>
                    <a:cubicBezTo>
                      <a:pt x="50" y="9244"/>
                      <a:pt x="102" y="9149"/>
                      <a:pt x="160" y="9149"/>
                    </a:cubicBezTo>
                    <a:lnTo>
                      <a:pt x="875" y="9149"/>
                    </a:lnTo>
                    <a:cubicBezTo>
                      <a:pt x="934" y="9149"/>
                      <a:pt x="985" y="9244"/>
                      <a:pt x="1013" y="9244"/>
                    </a:cubicBezTo>
                    <a:cubicBezTo>
                      <a:pt x="1027" y="9244"/>
                      <a:pt x="1035" y="9220"/>
                      <a:pt x="1035" y="9149"/>
                    </a:cubicBezTo>
                    <a:lnTo>
                      <a:pt x="1035" y="386"/>
                    </a:lnTo>
                    <a:cubicBezTo>
                      <a:pt x="1035" y="173"/>
                      <a:pt x="963" y="1"/>
                      <a:pt x="8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6"/>
              <p:cNvSpPr/>
              <p:nvPr/>
            </p:nvSpPr>
            <p:spPr>
              <a:xfrm>
                <a:off x="5841800" y="4850325"/>
                <a:ext cx="27950" cy="261075"/>
              </a:xfrm>
              <a:custGeom>
                <a:avLst/>
                <a:gdLst/>
                <a:ahLst/>
                <a:cxnLst/>
                <a:rect l="l" t="t" r="r" b="b"/>
                <a:pathLst>
                  <a:path w="1118" h="10443" extrusionOk="0">
                    <a:moveTo>
                      <a:pt x="162" y="1"/>
                    </a:moveTo>
                    <a:cubicBezTo>
                      <a:pt x="72" y="1"/>
                      <a:pt x="1" y="173"/>
                      <a:pt x="1" y="384"/>
                    </a:cubicBezTo>
                    <a:lnTo>
                      <a:pt x="1" y="10348"/>
                    </a:lnTo>
                    <a:cubicBezTo>
                      <a:pt x="1" y="10419"/>
                      <a:pt x="8" y="10443"/>
                      <a:pt x="22" y="10443"/>
                    </a:cubicBezTo>
                    <a:cubicBezTo>
                      <a:pt x="50" y="10443"/>
                      <a:pt x="102" y="10348"/>
                      <a:pt x="162" y="10348"/>
                    </a:cubicBezTo>
                    <a:lnTo>
                      <a:pt x="956" y="10348"/>
                    </a:lnTo>
                    <a:cubicBezTo>
                      <a:pt x="1016" y="10348"/>
                      <a:pt x="1067" y="10443"/>
                      <a:pt x="1095" y="10443"/>
                    </a:cubicBezTo>
                    <a:cubicBezTo>
                      <a:pt x="1109" y="10443"/>
                      <a:pt x="1117" y="10419"/>
                      <a:pt x="1117" y="10348"/>
                    </a:cubicBezTo>
                    <a:lnTo>
                      <a:pt x="1117" y="384"/>
                    </a:lnTo>
                    <a:cubicBezTo>
                      <a:pt x="1117" y="173"/>
                      <a:pt x="1046" y="1"/>
                      <a:pt x="9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6"/>
              <p:cNvSpPr/>
              <p:nvPr/>
            </p:nvSpPr>
            <p:spPr>
              <a:xfrm>
                <a:off x="5890625" y="4666275"/>
                <a:ext cx="29300" cy="445125"/>
              </a:xfrm>
              <a:custGeom>
                <a:avLst/>
                <a:gdLst/>
                <a:ahLst/>
                <a:cxnLst/>
                <a:rect l="l" t="t" r="r" b="b"/>
                <a:pathLst>
                  <a:path w="1172" h="17805" extrusionOk="0">
                    <a:moveTo>
                      <a:pt x="161" y="0"/>
                    </a:moveTo>
                    <a:cubicBezTo>
                      <a:pt x="72" y="0"/>
                      <a:pt x="0" y="173"/>
                      <a:pt x="0" y="385"/>
                    </a:cubicBezTo>
                    <a:lnTo>
                      <a:pt x="0" y="17710"/>
                    </a:lnTo>
                    <a:cubicBezTo>
                      <a:pt x="0" y="17781"/>
                      <a:pt x="8" y="17805"/>
                      <a:pt x="22" y="17805"/>
                    </a:cubicBezTo>
                    <a:cubicBezTo>
                      <a:pt x="50" y="17805"/>
                      <a:pt x="101" y="17710"/>
                      <a:pt x="161" y="17710"/>
                    </a:cubicBezTo>
                    <a:lnTo>
                      <a:pt x="1010" y="17710"/>
                    </a:lnTo>
                    <a:cubicBezTo>
                      <a:pt x="1070" y="17710"/>
                      <a:pt x="1122" y="17805"/>
                      <a:pt x="1150" y="17805"/>
                    </a:cubicBezTo>
                    <a:cubicBezTo>
                      <a:pt x="1164" y="17805"/>
                      <a:pt x="1172" y="17781"/>
                      <a:pt x="1172" y="17710"/>
                    </a:cubicBezTo>
                    <a:lnTo>
                      <a:pt x="1172" y="385"/>
                    </a:lnTo>
                    <a:cubicBezTo>
                      <a:pt x="1172" y="173"/>
                      <a:pt x="1100" y="0"/>
                      <a:pt x="10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6"/>
              <p:cNvSpPr/>
              <p:nvPr/>
            </p:nvSpPr>
            <p:spPr>
              <a:xfrm>
                <a:off x="5941500" y="4894150"/>
                <a:ext cx="26550" cy="217250"/>
              </a:xfrm>
              <a:custGeom>
                <a:avLst/>
                <a:gdLst/>
                <a:ahLst/>
                <a:cxnLst/>
                <a:rect l="l" t="t" r="r" b="b"/>
                <a:pathLst>
                  <a:path w="1062" h="8690" extrusionOk="0">
                    <a:moveTo>
                      <a:pt x="160" y="1"/>
                    </a:moveTo>
                    <a:cubicBezTo>
                      <a:pt x="72" y="1"/>
                      <a:pt x="0" y="173"/>
                      <a:pt x="0" y="384"/>
                    </a:cubicBezTo>
                    <a:lnTo>
                      <a:pt x="0" y="8595"/>
                    </a:lnTo>
                    <a:cubicBezTo>
                      <a:pt x="0" y="8666"/>
                      <a:pt x="8" y="8690"/>
                      <a:pt x="22" y="8690"/>
                    </a:cubicBezTo>
                    <a:cubicBezTo>
                      <a:pt x="50" y="8690"/>
                      <a:pt x="101" y="8595"/>
                      <a:pt x="160" y="8595"/>
                    </a:cubicBezTo>
                    <a:lnTo>
                      <a:pt x="902" y="8595"/>
                    </a:lnTo>
                    <a:cubicBezTo>
                      <a:pt x="961" y="8595"/>
                      <a:pt x="1012" y="8690"/>
                      <a:pt x="1040" y="8690"/>
                    </a:cubicBezTo>
                    <a:cubicBezTo>
                      <a:pt x="1054" y="8690"/>
                      <a:pt x="1062" y="8666"/>
                      <a:pt x="1062" y="8595"/>
                    </a:cubicBezTo>
                    <a:lnTo>
                      <a:pt x="1062" y="384"/>
                    </a:lnTo>
                    <a:cubicBezTo>
                      <a:pt x="1062" y="173"/>
                      <a:pt x="990" y="1"/>
                      <a:pt x="9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6"/>
              <p:cNvSpPr/>
              <p:nvPr/>
            </p:nvSpPr>
            <p:spPr>
              <a:xfrm>
                <a:off x="5989625" y="4887650"/>
                <a:ext cx="29300" cy="223750"/>
              </a:xfrm>
              <a:custGeom>
                <a:avLst/>
                <a:gdLst/>
                <a:ahLst/>
                <a:cxnLst/>
                <a:rect l="l" t="t" r="r" b="b"/>
                <a:pathLst>
                  <a:path w="1172" h="8950" extrusionOk="0">
                    <a:moveTo>
                      <a:pt x="161" y="0"/>
                    </a:moveTo>
                    <a:cubicBezTo>
                      <a:pt x="72" y="0"/>
                      <a:pt x="0" y="173"/>
                      <a:pt x="0" y="383"/>
                    </a:cubicBezTo>
                    <a:lnTo>
                      <a:pt x="0" y="8855"/>
                    </a:lnTo>
                    <a:cubicBezTo>
                      <a:pt x="0" y="8926"/>
                      <a:pt x="8" y="8950"/>
                      <a:pt x="22" y="8950"/>
                    </a:cubicBezTo>
                    <a:cubicBezTo>
                      <a:pt x="50" y="8950"/>
                      <a:pt x="102" y="8855"/>
                      <a:pt x="161" y="8855"/>
                    </a:cubicBezTo>
                    <a:lnTo>
                      <a:pt x="1012" y="8855"/>
                    </a:lnTo>
                    <a:cubicBezTo>
                      <a:pt x="1071" y="8855"/>
                      <a:pt x="1122" y="8950"/>
                      <a:pt x="1150" y="8950"/>
                    </a:cubicBezTo>
                    <a:cubicBezTo>
                      <a:pt x="1164" y="8950"/>
                      <a:pt x="1172" y="8926"/>
                      <a:pt x="1172" y="8855"/>
                    </a:cubicBezTo>
                    <a:lnTo>
                      <a:pt x="1172" y="383"/>
                    </a:lnTo>
                    <a:cubicBezTo>
                      <a:pt x="1172" y="173"/>
                      <a:pt x="1100" y="0"/>
                      <a:pt x="10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6"/>
              <p:cNvSpPr/>
              <p:nvPr/>
            </p:nvSpPr>
            <p:spPr>
              <a:xfrm>
                <a:off x="6039800" y="5004850"/>
                <a:ext cx="27950" cy="106550"/>
              </a:xfrm>
              <a:custGeom>
                <a:avLst/>
                <a:gdLst/>
                <a:ahLst/>
                <a:cxnLst/>
                <a:rect l="l" t="t" r="r" b="b"/>
                <a:pathLst>
                  <a:path w="1118" h="4262" extrusionOk="0">
                    <a:moveTo>
                      <a:pt x="160" y="0"/>
                    </a:moveTo>
                    <a:cubicBezTo>
                      <a:pt x="72" y="0"/>
                      <a:pt x="1" y="172"/>
                      <a:pt x="1" y="385"/>
                    </a:cubicBezTo>
                    <a:lnTo>
                      <a:pt x="1" y="4167"/>
                    </a:lnTo>
                    <a:cubicBezTo>
                      <a:pt x="1" y="4238"/>
                      <a:pt x="9" y="4262"/>
                      <a:pt x="22" y="4262"/>
                    </a:cubicBezTo>
                    <a:cubicBezTo>
                      <a:pt x="50" y="4262"/>
                      <a:pt x="101" y="4167"/>
                      <a:pt x="160" y="4167"/>
                    </a:cubicBezTo>
                    <a:lnTo>
                      <a:pt x="958" y="4167"/>
                    </a:lnTo>
                    <a:cubicBezTo>
                      <a:pt x="1016" y="4167"/>
                      <a:pt x="1068" y="4262"/>
                      <a:pt x="1095" y="4262"/>
                    </a:cubicBezTo>
                    <a:cubicBezTo>
                      <a:pt x="1109" y="4262"/>
                      <a:pt x="1117" y="4238"/>
                      <a:pt x="1117" y="4167"/>
                    </a:cubicBezTo>
                    <a:lnTo>
                      <a:pt x="1117" y="385"/>
                    </a:lnTo>
                    <a:cubicBezTo>
                      <a:pt x="1117" y="172"/>
                      <a:pt x="1046" y="0"/>
                      <a:pt x="9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6"/>
              <p:cNvSpPr/>
              <p:nvPr/>
            </p:nvSpPr>
            <p:spPr>
              <a:xfrm>
                <a:off x="6090300" y="4861600"/>
                <a:ext cx="25925" cy="249800"/>
              </a:xfrm>
              <a:custGeom>
                <a:avLst/>
                <a:gdLst/>
                <a:ahLst/>
                <a:cxnLst/>
                <a:rect l="l" t="t" r="r" b="b"/>
                <a:pathLst>
                  <a:path w="1037" h="9992" extrusionOk="0">
                    <a:moveTo>
                      <a:pt x="162" y="1"/>
                    </a:moveTo>
                    <a:cubicBezTo>
                      <a:pt x="74" y="1"/>
                      <a:pt x="1" y="173"/>
                      <a:pt x="1" y="384"/>
                    </a:cubicBezTo>
                    <a:lnTo>
                      <a:pt x="1" y="9897"/>
                    </a:lnTo>
                    <a:cubicBezTo>
                      <a:pt x="1" y="9968"/>
                      <a:pt x="9" y="9992"/>
                      <a:pt x="23" y="9992"/>
                    </a:cubicBezTo>
                    <a:cubicBezTo>
                      <a:pt x="51" y="9992"/>
                      <a:pt x="102" y="9897"/>
                      <a:pt x="162" y="9897"/>
                    </a:cubicBezTo>
                    <a:lnTo>
                      <a:pt x="877" y="9897"/>
                    </a:lnTo>
                    <a:cubicBezTo>
                      <a:pt x="936" y="9897"/>
                      <a:pt x="987" y="9992"/>
                      <a:pt x="1015" y="9992"/>
                    </a:cubicBezTo>
                    <a:cubicBezTo>
                      <a:pt x="1029" y="9992"/>
                      <a:pt x="1037" y="9968"/>
                      <a:pt x="1037" y="9897"/>
                    </a:cubicBezTo>
                    <a:lnTo>
                      <a:pt x="1037" y="384"/>
                    </a:lnTo>
                    <a:cubicBezTo>
                      <a:pt x="1037" y="173"/>
                      <a:pt x="965" y="1"/>
                      <a:pt x="8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6"/>
              <p:cNvSpPr/>
              <p:nvPr/>
            </p:nvSpPr>
            <p:spPr>
              <a:xfrm>
                <a:off x="5396250" y="5004850"/>
                <a:ext cx="27950" cy="106550"/>
              </a:xfrm>
              <a:custGeom>
                <a:avLst/>
                <a:gdLst/>
                <a:ahLst/>
                <a:cxnLst/>
                <a:rect l="l" t="t" r="r" b="b"/>
                <a:pathLst>
                  <a:path w="1118" h="4262" extrusionOk="0">
                    <a:moveTo>
                      <a:pt x="162" y="0"/>
                    </a:moveTo>
                    <a:cubicBezTo>
                      <a:pt x="74" y="0"/>
                      <a:pt x="1" y="172"/>
                      <a:pt x="1" y="385"/>
                    </a:cubicBezTo>
                    <a:lnTo>
                      <a:pt x="1" y="4167"/>
                    </a:lnTo>
                    <a:cubicBezTo>
                      <a:pt x="1" y="4238"/>
                      <a:pt x="9" y="4262"/>
                      <a:pt x="23" y="4262"/>
                    </a:cubicBezTo>
                    <a:cubicBezTo>
                      <a:pt x="51" y="4262"/>
                      <a:pt x="103" y="4167"/>
                      <a:pt x="162" y="4167"/>
                    </a:cubicBezTo>
                    <a:lnTo>
                      <a:pt x="958" y="4167"/>
                    </a:lnTo>
                    <a:cubicBezTo>
                      <a:pt x="1016" y="4167"/>
                      <a:pt x="1068" y="4262"/>
                      <a:pt x="1095" y="4262"/>
                    </a:cubicBezTo>
                    <a:cubicBezTo>
                      <a:pt x="1109" y="4262"/>
                      <a:pt x="1117" y="4238"/>
                      <a:pt x="1117" y="4167"/>
                    </a:cubicBezTo>
                    <a:lnTo>
                      <a:pt x="1117" y="385"/>
                    </a:lnTo>
                    <a:cubicBezTo>
                      <a:pt x="1117" y="172"/>
                      <a:pt x="1046" y="0"/>
                      <a:pt x="9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6"/>
              <p:cNvSpPr/>
              <p:nvPr/>
            </p:nvSpPr>
            <p:spPr>
              <a:xfrm>
                <a:off x="5446750" y="4861600"/>
                <a:ext cx="25925" cy="249800"/>
              </a:xfrm>
              <a:custGeom>
                <a:avLst/>
                <a:gdLst/>
                <a:ahLst/>
                <a:cxnLst/>
                <a:rect l="l" t="t" r="r" b="b"/>
                <a:pathLst>
                  <a:path w="1037" h="9992" extrusionOk="0">
                    <a:moveTo>
                      <a:pt x="162" y="1"/>
                    </a:moveTo>
                    <a:cubicBezTo>
                      <a:pt x="72" y="1"/>
                      <a:pt x="1" y="173"/>
                      <a:pt x="1" y="384"/>
                    </a:cubicBezTo>
                    <a:lnTo>
                      <a:pt x="1" y="9897"/>
                    </a:lnTo>
                    <a:cubicBezTo>
                      <a:pt x="1" y="9968"/>
                      <a:pt x="9" y="9992"/>
                      <a:pt x="23" y="9992"/>
                    </a:cubicBezTo>
                    <a:cubicBezTo>
                      <a:pt x="51" y="9992"/>
                      <a:pt x="102" y="9897"/>
                      <a:pt x="162" y="9897"/>
                    </a:cubicBezTo>
                    <a:lnTo>
                      <a:pt x="875" y="9897"/>
                    </a:lnTo>
                    <a:cubicBezTo>
                      <a:pt x="934" y="9897"/>
                      <a:pt x="986" y="9992"/>
                      <a:pt x="1014" y="9992"/>
                    </a:cubicBezTo>
                    <a:cubicBezTo>
                      <a:pt x="1029" y="9992"/>
                      <a:pt x="1037" y="9968"/>
                      <a:pt x="1037" y="9897"/>
                    </a:cubicBezTo>
                    <a:lnTo>
                      <a:pt x="1037" y="384"/>
                    </a:lnTo>
                    <a:cubicBezTo>
                      <a:pt x="1037" y="173"/>
                      <a:pt x="963" y="1"/>
                      <a:pt x="8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6"/>
              <p:cNvSpPr/>
              <p:nvPr/>
            </p:nvSpPr>
            <p:spPr>
              <a:xfrm>
                <a:off x="6186250" y="4792550"/>
                <a:ext cx="32100" cy="318850"/>
              </a:xfrm>
              <a:custGeom>
                <a:avLst/>
                <a:gdLst/>
                <a:ahLst/>
                <a:cxnLst/>
                <a:rect l="l" t="t" r="r" b="b"/>
                <a:pathLst>
                  <a:path w="1284" h="12754" extrusionOk="0">
                    <a:moveTo>
                      <a:pt x="162" y="0"/>
                    </a:moveTo>
                    <a:cubicBezTo>
                      <a:pt x="72" y="0"/>
                      <a:pt x="0" y="171"/>
                      <a:pt x="0" y="383"/>
                    </a:cubicBezTo>
                    <a:lnTo>
                      <a:pt x="0" y="12659"/>
                    </a:lnTo>
                    <a:cubicBezTo>
                      <a:pt x="0" y="12730"/>
                      <a:pt x="8" y="12754"/>
                      <a:pt x="22" y="12754"/>
                    </a:cubicBezTo>
                    <a:cubicBezTo>
                      <a:pt x="50" y="12754"/>
                      <a:pt x="102" y="12659"/>
                      <a:pt x="162" y="12659"/>
                    </a:cubicBezTo>
                    <a:lnTo>
                      <a:pt x="1124" y="12659"/>
                    </a:lnTo>
                    <a:cubicBezTo>
                      <a:pt x="1183" y="12659"/>
                      <a:pt x="1234" y="12754"/>
                      <a:pt x="1262" y="12754"/>
                    </a:cubicBezTo>
                    <a:cubicBezTo>
                      <a:pt x="1276" y="12754"/>
                      <a:pt x="1284" y="12730"/>
                      <a:pt x="1284" y="12659"/>
                    </a:cubicBezTo>
                    <a:lnTo>
                      <a:pt x="1284" y="383"/>
                    </a:lnTo>
                    <a:cubicBezTo>
                      <a:pt x="1284" y="171"/>
                      <a:pt x="1212" y="0"/>
                      <a:pt x="11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6"/>
              <p:cNvSpPr/>
              <p:nvPr/>
            </p:nvSpPr>
            <p:spPr>
              <a:xfrm>
                <a:off x="6239175" y="4934900"/>
                <a:ext cx="25250" cy="176525"/>
              </a:xfrm>
              <a:custGeom>
                <a:avLst/>
                <a:gdLst/>
                <a:ahLst/>
                <a:cxnLst/>
                <a:rect l="l" t="t" r="r" b="b"/>
                <a:pathLst>
                  <a:path w="1010" h="7061" extrusionOk="0">
                    <a:moveTo>
                      <a:pt x="162" y="0"/>
                    </a:moveTo>
                    <a:cubicBezTo>
                      <a:pt x="72" y="0"/>
                      <a:pt x="1" y="171"/>
                      <a:pt x="1" y="384"/>
                    </a:cubicBezTo>
                    <a:lnTo>
                      <a:pt x="1" y="6967"/>
                    </a:lnTo>
                    <a:cubicBezTo>
                      <a:pt x="1" y="7037"/>
                      <a:pt x="9" y="7061"/>
                      <a:pt x="23" y="7061"/>
                    </a:cubicBezTo>
                    <a:cubicBezTo>
                      <a:pt x="50" y="7061"/>
                      <a:pt x="102" y="6967"/>
                      <a:pt x="162" y="6967"/>
                    </a:cubicBezTo>
                    <a:lnTo>
                      <a:pt x="850" y="6967"/>
                    </a:lnTo>
                    <a:cubicBezTo>
                      <a:pt x="908" y="6967"/>
                      <a:pt x="960" y="7061"/>
                      <a:pt x="987" y="7061"/>
                    </a:cubicBezTo>
                    <a:cubicBezTo>
                      <a:pt x="1001" y="7061"/>
                      <a:pt x="1009" y="7037"/>
                      <a:pt x="1009" y="6967"/>
                    </a:cubicBezTo>
                    <a:lnTo>
                      <a:pt x="1009" y="384"/>
                    </a:lnTo>
                    <a:cubicBezTo>
                      <a:pt x="1009" y="171"/>
                      <a:pt x="938" y="0"/>
                      <a:pt x="8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6"/>
              <p:cNvSpPr/>
              <p:nvPr/>
            </p:nvSpPr>
            <p:spPr>
              <a:xfrm>
                <a:off x="6289725" y="4990225"/>
                <a:ext cx="23175" cy="121175"/>
              </a:xfrm>
              <a:custGeom>
                <a:avLst/>
                <a:gdLst/>
                <a:ahLst/>
                <a:cxnLst/>
                <a:rect l="l" t="t" r="r" b="b"/>
                <a:pathLst>
                  <a:path w="927" h="4847" extrusionOk="0">
                    <a:moveTo>
                      <a:pt x="160" y="0"/>
                    </a:moveTo>
                    <a:cubicBezTo>
                      <a:pt x="72" y="0"/>
                      <a:pt x="1" y="171"/>
                      <a:pt x="1" y="383"/>
                    </a:cubicBezTo>
                    <a:lnTo>
                      <a:pt x="1" y="4752"/>
                    </a:lnTo>
                    <a:cubicBezTo>
                      <a:pt x="1" y="4823"/>
                      <a:pt x="9" y="4847"/>
                      <a:pt x="23" y="4847"/>
                    </a:cubicBezTo>
                    <a:cubicBezTo>
                      <a:pt x="50" y="4847"/>
                      <a:pt x="102" y="4752"/>
                      <a:pt x="160" y="4752"/>
                    </a:cubicBezTo>
                    <a:lnTo>
                      <a:pt x="765" y="4752"/>
                    </a:lnTo>
                    <a:cubicBezTo>
                      <a:pt x="825" y="4752"/>
                      <a:pt x="877" y="4847"/>
                      <a:pt x="905" y="4847"/>
                    </a:cubicBezTo>
                    <a:cubicBezTo>
                      <a:pt x="919" y="4847"/>
                      <a:pt x="927" y="4823"/>
                      <a:pt x="927" y="4752"/>
                    </a:cubicBezTo>
                    <a:lnTo>
                      <a:pt x="927" y="383"/>
                    </a:lnTo>
                    <a:cubicBezTo>
                      <a:pt x="927" y="171"/>
                      <a:pt x="855" y="0"/>
                      <a:pt x="7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6"/>
              <p:cNvSpPr/>
              <p:nvPr/>
            </p:nvSpPr>
            <p:spPr>
              <a:xfrm>
                <a:off x="6338175" y="4849100"/>
                <a:ext cx="25250" cy="262300"/>
              </a:xfrm>
              <a:custGeom>
                <a:avLst/>
                <a:gdLst/>
                <a:ahLst/>
                <a:cxnLst/>
                <a:rect l="l" t="t" r="r" b="b"/>
                <a:pathLst>
                  <a:path w="1010" h="10492" extrusionOk="0">
                    <a:moveTo>
                      <a:pt x="162" y="0"/>
                    </a:moveTo>
                    <a:cubicBezTo>
                      <a:pt x="72" y="0"/>
                      <a:pt x="1" y="171"/>
                      <a:pt x="1" y="384"/>
                    </a:cubicBezTo>
                    <a:lnTo>
                      <a:pt x="1" y="10397"/>
                    </a:lnTo>
                    <a:cubicBezTo>
                      <a:pt x="1" y="10468"/>
                      <a:pt x="9" y="10492"/>
                      <a:pt x="23" y="10492"/>
                    </a:cubicBezTo>
                    <a:cubicBezTo>
                      <a:pt x="50" y="10492"/>
                      <a:pt x="102" y="10397"/>
                      <a:pt x="162" y="10397"/>
                    </a:cubicBezTo>
                    <a:lnTo>
                      <a:pt x="850" y="10397"/>
                    </a:lnTo>
                    <a:cubicBezTo>
                      <a:pt x="908" y="10397"/>
                      <a:pt x="960" y="10492"/>
                      <a:pt x="987" y="10492"/>
                    </a:cubicBezTo>
                    <a:cubicBezTo>
                      <a:pt x="1001" y="10492"/>
                      <a:pt x="1009" y="10468"/>
                      <a:pt x="1009" y="10397"/>
                    </a:cubicBezTo>
                    <a:lnTo>
                      <a:pt x="1009" y="384"/>
                    </a:lnTo>
                    <a:cubicBezTo>
                      <a:pt x="1009" y="171"/>
                      <a:pt x="938" y="0"/>
                      <a:pt x="8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6"/>
              <p:cNvSpPr/>
              <p:nvPr/>
            </p:nvSpPr>
            <p:spPr>
              <a:xfrm>
                <a:off x="6387675" y="4951125"/>
                <a:ext cx="25250" cy="160275"/>
              </a:xfrm>
              <a:custGeom>
                <a:avLst/>
                <a:gdLst/>
                <a:ahLst/>
                <a:cxnLst/>
                <a:rect l="l" t="t" r="r" b="b"/>
                <a:pathLst>
                  <a:path w="1010" h="6411" extrusionOk="0">
                    <a:moveTo>
                      <a:pt x="162" y="0"/>
                    </a:moveTo>
                    <a:cubicBezTo>
                      <a:pt x="74" y="0"/>
                      <a:pt x="1" y="173"/>
                      <a:pt x="1" y="384"/>
                    </a:cubicBezTo>
                    <a:lnTo>
                      <a:pt x="1" y="6316"/>
                    </a:lnTo>
                    <a:cubicBezTo>
                      <a:pt x="1" y="6387"/>
                      <a:pt x="9" y="6411"/>
                      <a:pt x="23" y="6411"/>
                    </a:cubicBezTo>
                    <a:cubicBezTo>
                      <a:pt x="51" y="6411"/>
                      <a:pt x="103" y="6316"/>
                      <a:pt x="162" y="6316"/>
                    </a:cubicBezTo>
                    <a:lnTo>
                      <a:pt x="850" y="6316"/>
                    </a:lnTo>
                    <a:cubicBezTo>
                      <a:pt x="908" y="6316"/>
                      <a:pt x="960" y="6411"/>
                      <a:pt x="987" y="6411"/>
                    </a:cubicBezTo>
                    <a:cubicBezTo>
                      <a:pt x="1001" y="6411"/>
                      <a:pt x="1009" y="6387"/>
                      <a:pt x="1009" y="6316"/>
                    </a:cubicBezTo>
                    <a:lnTo>
                      <a:pt x="1009" y="384"/>
                    </a:lnTo>
                    <a:cubicBezTo>
                      <a:pt x="1009" y="173"/>
                      <a:pt x="938" y="0"/>
                      <a:pt x="8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6"/>
              <p:cNvSpPr/>
              <p:nvPr/>
            </p:nvSpPr>
            <p:spPr>
              <a:xfrm>
                <a:off x="6437175" y="4972300"/>
                <a:ext cx="25250" cy="139100"/>
              </a:xfrm>
              <a:custGeom>
                <a:avLst/>
                <a:gdLst/>
                <a:ahLst/>
                <a:cxnLst/>
                <a:rect l="l" t="t" r="r" b="b"/>
                <a:pathLst>
                  <a:path w="1010" h="5564" extrusionOk="0">
                    <a:moveTo>
                      <a:pt x="162" y="0"/>
                    </a:moveTo>
                    <a:cubicBezTo>
                      <a:pt x="74" y="0"/>
                      <a:pt x="1" y="173"/>
                      <a:pt x="1" y="384"/>
                    </a:cubicBezTo>
                    <a:lnTo>
                      <a:pt x="1" y="5469"/>
                    </a:lnTo>
                    <a:cubicBezTo>
                      <a:pt x="1" y="5540"/>
                      <a:pt x="9" y="5564"/>
                      <a:pt x="23" y="5564"/>
                    </a:cubicBezTo>
                    <a:cubicBezTo>
                      <a:pt x="51" y="5564"/>
                      <a:pt x="103" y="5469"/>
                      <a:pt x="162" y="5469"/>
                    </a:cubicBezTo>
                    <a:lnTo>
                      <a:pt x="850" y="5469"/>
                    </a:lnTo>
                    <a:cubicBezTo>
                      <a:pt x="908" y="5469"/>
                      <a:pt x="960" y="5564"/>
                      <a:pt x="987" y="5564"/>
                    </a:cubicBezTo>
                    <a:cubicBezTo>
                      <a:pt x="1001" y="5564"/>
                      <a:pt x="1009" y="5540"/>
                      <a:pt x="1009" y="5469"/>
                    </a:cubicBezTo>
                    <a:lnTo>
                      <a:pt x="1009" y="384"/>
                    </a:lnTo>
                    <a:cubicBezTo>
                      <a:pt x="1009" y="173"/>
                      <a:pt x="938" y="0"/>
                      <a:pt x="8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6"/>
              <p:cNvSpPr/>
              <p:nvPr/>
            </p:nvSpPr>
            <p:spPr>
              <a:xfrm>
                <a:off x="6139850" y="4861600"/>
                <a:ext cx="25875" cy="249800"/>
              </a:xfrm>
              <a:custGeom>
                <a:avLst/>
                <a:gdLst/>
                <a:ahLst/>
                <a:cxnLst/>
                <a:rect l="l" t="t" r="r" b="b"/>
                <a:pathLst>
                  <a:path w="1035" h="9992" extrusionOk="0">
                    <a:moveTo>
                      <a:pt x="160" y="1"/>
                    </a:moveTo>
                    <a:cubicBezTo>
                      <a:pt x="72" y="1"/>
                      <a:pt x="1" y="173"/>
                      <a:pt x="1" y="384"/>
                    </a:cubicBezTo>
                    <a:lnTo>
                      <a:pt x="1" y="9897"/>
                    </a:lnTo>
                    <a:cubicBezTo>
                      <a:pt x="1" y="9968"/>
                      <a:pt x="9" y="9992"/>
                      <a:pt x="23" y="9992"/>
                    </a:cubicBezTo>
                    <a:cubicBezTo>
                      <a:pt x="50" y="9992"/>
                      <a:pt x="102" y="9897"/>
                      <a:pt x="160" y="9897"/>
                    </a:cubicBezTo>
                    <a:lnTo>
                      <a:pt x="875" y="9897"/>
                    </a:lnTo>
                    <a:cubicBezTo>
                      <a:pt x="934" y="9897"/>
                      <a:pt x="985" y="9992"/>
                      <a:pt x="1013" y="9992"/>
                    </a:cubicBezTo>
                    <a:cubicBezTo>
                      <a:pt x="1027" y="9992"/>
                      <a:pt x="1035" y="9968"/>
                      <a:pt x="1035" y="9897"/>
                    </a:cubicBezTo>
                    <a:lnTo>
                      <a:pt x="1035" y="384"/>
                    </a:lnTo>
                    <a:cubicBezTo>
                      <a:pt x="1035" y="173"/>
                      <a:pt x="963" y="1"/>
                      <a:pt x="8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6"/>
              <p:cNvSpPr/>
              <p:nvPr/>
            </p:nvSpPr>
            <p:spPr>
              <a:xfrm>
                <a:off x="6833225" y="4934900"/>
                <a:ext cx="25250" cy="176525"/>
              </a:xfrm>
              <a:custGeom>
                <a:avLst/>
                <a:gdLst/>
                <a:ahLst/>
                <a:cxnLst/>
                <a:rect l="l" t="t" r="r" b="b"/>
                <a:pathLst>
                  <a:path w="1010" h="7061" extrusionOk="0">
                    <a:moveTo>
                      <a:pt x="162" y="0"/>
                    </a:moveTo>
                    <a:cubicBezTo>
                      <a:pt x="72" y="0"/>
                      <a:pt x="1" y="171"/>
                      <a:pt x="1" y="384"/>
                    </a:cubicBezTo>
                    <a:lnTo>
                      <a:pt x="1" y="6967"/>
                    </a:lnTo>
                    <a:cubicBezTo>
                      <a:pt x="1" y="7037"/>
                      <a:pt x="9" y="7061"/>
                      <a:pt x="23" y="7061"/>
                    </a:cubicBezTo>
                    <a:cubicBezTo>
                      <a:pt x="50" y="7061"/>
                      <a:pt x="102" y="6967"/>
                      <a:pt x="162" y="6967"/>
                    </a:cubicBezTo>
                    <a:lnTo>
                      <a:pt x="850" y="6967"/>
                    </a:lnTo>
                    <a:cubicBezTo>
                      <a:pt x="908" y="6967"/>
                      <a:pt x="960" y="7061"/>
                      <a:pt x="987" y="7061"/>
                    </a:cubicBezTo>
                    <a:cubicBezTo>
                      <a:pt x="1001" y="7061"/>
                      <a:pt x="1009" y="7037"/>
                      <a:pt x="1009" y="6967"/>
                    </a:cubicBezTo>
                    <a:lnTo>
                      <a:pt x="1009" y="384"/>
                    </a:lnTo>
                    <a:cubicBezTo>
                      <a:pt x="1009" y="171"/>
                      <a:pt x="938" y="0"/>
                      <a:pt x="8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6"/>
              <p:cNvSpPr/>
              <p:nvPr/>
            </p:nvSpPr>
            <p:spPr>
              <a:xfrm>
                <a:off x="6883775" y="4990225"/>
                <a:ext cx="23175" cy="121175"/>
              </a:xfrm>
              <a:custGeom>
                <a:avLst/>
                <a:gdLst/>
                <a:ahLst/>
                <a:cxnLst/>
                <a:rect l="l" t="t" r="r" b="b"/>
                <a:pathLst>
                  <a:path w="927" h="4847" extrusionOk="0">
                    <a:moveTo>
                      <a:pt x="160" y="0"/>
                    </a:moveTo>
                    <a:cubicBezTo>
                      <a:pt x="72" y="0"/>
                      <a:pt x="1" y="171"/>
                      <a:pt x="1" y="383"/>
                    </a:cubicBezTo>
                    <a:lnTo>
                      <a:pt x="1" y="4752"/>
                    </a:lnTo>
                    <a:cubicBezTo>
                      <a:pt x="1" y="4823"/>
                      <a:pt x="9" y="4847"/>
                      <a:pt x="23" y="4847"/>
                    </a:cubicBezTo>
                    <a:cubicBezTo>
                      <a:pt x="50" y="4847"/>
                      <a:pt x="102" y="4752"/>
                      <a:pt x="160" y="4752"/>
                    </a:cubicBezTo>
                    <a:lnTo>
                      <a:pt x="767" y="4752"/>
                    </a:lnTo>
                    <a:cubicBezTo>
                      <a:pt x="826" y="4752"/>
                      <a:pt x="877" y="4847"/>
                      <a:pt x="905" y="4847"/>
                    </a:cubicBezTo>
                    <a:cubicBezTo>
                      <a:pt x="919" y="4847"/>
                      <a:pt x="927" y="4823"/>
                      <a:pt x="927" y="4752"/>
                    </a:cubicBezTo>
                    <a:lnTo>
                      <a:pt x="927" y="383"/>
                    </a:lnTo>
                    <a:cubicBezTo>
                      <a:pt x="927" y="171"/>
                      <a:pt x="855" y="0"/>
                      <a:pt x="7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6"/>
              <p:cNvSpPr/>
              <p:nvPr/>
            </p:nvSpPr>
            <p:spPr>
              <a:xfrm>
                <a:off x="6932275" y="4849100"/>
                <a:ext cx="25225" cy="262300"/>
              </a:xfrm>
              <a:custGeom>
                <a:avLst/>
                <a:gdLst/>
                <a:ahLst/>
                <a:cxnLst/>
                <a:rect l="l" t="t" r="r" b="b"/>
                <a:pathLst>
                  <a:path w="1009" h="10492" extrusionOk="0">
                    <a:moveTo>
                      <a:pt x="160" y="0"/>
                    </a:moveTo>
                    <a:cubicBezTo>
                      <a:pt x="72" y="0"/>
                      <a:pt x="1" y="171"/>
                      <a:pt x="1" y="384"/>
                    </a:cubicBezTo>
                    <a:lnTo>
                      <a:pt x="1" y="10397"/>
                    </a:lnTo>
                    <a:cubicBezTo>
                      <a:pt x="1" y="10468"/>
                      <a:pt x="9" y="10492"/>
                      <a:pt x="22" y="10492"/>
                    </a:cubicBezTo>
                    <a:cubicBezTo>
                      <a:pt x="50" y="10492"/>
                      <a:pt x="101" y="10397"/>
                      <a:pt x="160" y="10397"/>
                    </a:cubicBezTo>
                    <a:lnTo>
                      <a:pt x="848" y="10397"/>
                    </a:lnTo>
                    <a:cubicBezTo>
                      <a:pt x="906" y="10397"/>
                      <a:pt x="958" y="10492"/>
                      <a:pt x="987" y="10492"/>
                    </a:cubicBezTo>
                    <a:cubicBezTo>
                      <a:pt x="1001" y="10492"/>
                      <a:pt x="1009" y="10468"/>
                      <a:pt x="1009" y="10397"/>
                    </a:cubicBezTo>
                    <a:lnTo>
                      <a:pt x="1009" y="384"/>
                    </a:lnTo>
                    <a:cubicBezTo>
                      <a:pt x="1009" y="171"/>
                      <a:pt x="936"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6"/>
              <p:cNvSpPr/>
              <p:nvPr/>
            </p:nvSpPr>
            <p:spPr>
              <a:xfrm>
                <a:off x="6981775" y="4951175"/>
                <a:ext cx="25225" cy="160225"/>
              </a:xfrm>
              <a:custGeom>
                <a:avLst/>
                <a:gdLst/>
                <a:ahLst/>
                <a:cxnLst/>
                <a:rect l="l" t="t" r="r" b="b"/>
                <a:pathLst>
                  <a:path w="1009" h="6409" extrusionOk="0">
                    <a:moveTo>
                      <a:pt x="160" y="0"/>
                    </a:moveTo>
                    <a:cubicBezTo>
                      <a:pt x="72" y="0"/>
                      <a:pt x="1" y="171"/>
                      <a:pt x="1" y="383"/>
                    </a:cubicBezTo>
                    <a:lnTo>
                      <a:pt x="1" y="6314"/>
                    </a:lnTo>
                    <a:cubicBezTo>
                      <a:pt x="1" y="6385"/>
                      <a:pt x="9" y="6409"/>
                      <a:pt x="22" y="6409"/>
                    </a:cubicBezTo>
                    <a:cubicBezTo>
                      <a:pt x="50" y="6409"/>
                      <a:pt x="102" y="6314"/>
                      <a:pt x="160" y="6314"/>
                    </a:cubicBezTo>
                    <a:lnTo>
                      <a:pt x="848" y="6314"/>
                    </a:lnTo>
                    <a:cubicBezTo>
                      <a:pt x="908" y="6314"/>
                      <a:pt x="959" y="6409"/>
                      <a:pt x="987" y="6409"/>
                    </a:cubicBezTo>
                    <a:cubicBezTo>
                      <a:pt x="1001" y="6409"/>
                      <a:pt x="1009" y="6385"/>
                      <a:pt x="1009" y="6314"/>
                    </a:cubicBezTo>
                    <a:lnTo>
                      <a:pt x="1009" y="383"/>
                    </a:lnTo>
                    <a:cubicBezTo>
                      <a:pt x="1009" y="171"/>
                      <a:pt x="938"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6"/>
              <p:cNvSpPr/>
              <p:nvPr/>
            </p:nvSpPr>
            <p:spPr>
              <a:xfrm>
                <a:off x="7031275" y="4972300"/>
                <a:ext cx="25250" cy="139100"/>
              </a:xfrm>
              <a:custGeom>
                <a:avLst/>
                <a:gdLst/>
                <a:ahLst/>
                <a:cxnLst/>
                <a:rect l="l" t="t" r="r" b="b"/>
                <a:pathLst>
                  <a:path w="1010" h="5564" extrusionOk="0">
                    <a:moveTo>
                      <a:pt x="160" y="0"/>
                    </a:moveTo>
                    <a:cubicBezTo>
                      <a:pt x="72" y="0"/>
                      <a:pt x="1" y="173"/>
                      <a:pt x="1" y="384"/>
                    </a:cubicBezTo>
                    <a:lnTo>
                      <a:pt x="1" y="5469"/>
                    </a:lnTo>
                    <a:cubicBezTo>
                      <a:pt x="1" y="5540"/>
                      <a:pt x="9" y="5564"/>
                      <a:pt x="22" y="5564"/>
                    </a:cubicBezTo>
                    <a:cubicBezTo>
                      <a:pt x="50" y="5564"/>
                      <a:pt x="102" y="5469"/>
                      <a:pt x="160" y="5469"/>
                    </a:cubicBezTo>
                    <a:lnTo>
                      <a:pt x="848" y="5469"/>
                    </a:lnTo>
                    <a:cubicBezTo>
                      <a:pt x="908" y="5469"/>
                      <a:pt x="959" y="5564"/>
                      <a:pt x="987" y="5564"/>
                    </a:cubicBezTo>
                    <a:cubicBezTo>
                      <a:pt x="1001" y="5564"/>
                      <a:pt x="1009" y="5540"/>
                      <a:pt x="1009" y="5469"/>
                    </a:cubicBezTo>
                    <a:lnTo>
                      <a:pt x="1009" y="384"/>
                    </a:lnTo>
                    <a:cubicBezTo>
                      <a:pt x="1009" y="173"/>
                      <a:pt x="938"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6"/>
              <p:cNvSpPr/>
              <p:nvPr/>
            </p:nvSpPr>
            <p:spPr>
              <a:xfrm>
                <a:off x="7080450" y="4880300"/>
                <a:ext cx="25925" cy="231100"/>
              </a:xfrm>
              <a:custGeom>
                <a:avLst/>
                <a:gdLst/>
                <a:ahLst/>
                <a:cxnLst/>
                <a:rect l="l" t="t" r="r" b="b"/>
                <a:pathLst>
                  <a:path w="1037" h="9244" extrusionOk="0">
                    <a:moveTo>
                      <a:pt x="162" y="1"/>
                    </a:moveTo>
                    <a:cubicBezTo>
                      <a:pt x="72" y="1"/>
                      <a:pt x="1" y="173"/>
                      <a:pt x="1" y="386"/>
                    </a:cubicBezTo>
                    <a:lnTo>
                      <a:pt x="1" y="9149"/>
                    </a:lnTo>
                    <a:cubicBezTo>
                      <a:pt x="1" y="9220"/>
                      <a:pt x="9" y="9244"/>
                      <a:pt x="23" y="9244"/>
                    </a:cubicBezTo>
                    <a:cubicBezTo>
                      <a:pt x="51" y="9244"/>
                      <a:pt x="102" y="9149"/>
                      <a:pt x="162" y="9149"/>
                    </a:cubicBezTo>
                    <a:lnTo>
                      <a:pt x="875" y="9149"/>
                    </a:lnTo>
                    <a:cubicBezTo>
                      <a:pt x="935" y="9149"/>
                      <a:pt x="987" y="9244"/>
                      <a:pt x="1015" y="9244"/>
                    </a:cubicBezTo>
                    <a:cubicBezTo>
                      <a:pt x="1029" y="9244"/>
                      <a:pt x="1037" y="9220"/>
                      <a:pt x="1037" y="9149"/>
                    </a:cubicBezTo>
                    <a:lnTo>
                      <a:pt x="1037" y="386"/>
                    </a:lnTo>
                    <a:cubicBezTo>
                      <a:pt x="1037" y="173"/>
                      <a:pt x="963" y="1"/>
                      <a:pt x="8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6"/>
              <p:cNvSpPr/>
              <p:nvPr/>
            </p:nvSpPr>
            <p:spPr>
              <a:xfrm>
                <a:off x="7128950" y="4850325"/>
                <a:ext cx="27950" cy="261075"/>
              </a:xfrm>
              <a:custGeom>
                <a:avLst/>
                <a:gdLst/>
                <a:ahLst/>
                <a:cxnLst/>
                <a:rect l="l" t="t" r="r" b="b"/>
                <a:pathLst>
                  <a:path w="1118" h="10443" extrusionOk="0">
                    <a:moveTo>
                      <a:pt x="160" y="1"/>
                    </a:moveTo>
                    <a:cubicBezTo>
                      <a:pt x="72" y="1"/>
                      <a:pt x="1" y="173"/>
                      <a:pt x="1" y="384"/>
                    </a:cubicBezTo>
                    <a:lnTo>
                      <a:pt x="1" y="10348"/>
                    </a:lnTo>
                    <a:cubicBezTo>
                      <a:pt x="1" y="10419"/>
                      <a:pt x="9" y="10443"/>
                      <a:pt x="22" y="10443"/>
                    </a:cubicBezTo>
                    <a:cubicBezTo>
                      <a:pt x="50" y="10443"/>
                      <a:pt x="101" y="10348"/>
                      <a:pt x="160" y="10348"/>
                    </a:cubicBezTo>
                    <a:lnTo>
                      <a:pt x="956" y="10348"/>
                    </a:lnTo>
                    <a:cubicBezTo>
                      <a:pt x="1016" y="10348"/>
                      <a:pt x="1067" y="10443"/>
                      <a:pt x="1095" y="10443"/>
                    </a:cubicBezTo>
                    <a:cubicBezTo>
                      <a:pt x="1109" y="10443"/>
                      <a:pt x="1117" y="10419"/>
                      <a:pt x="1117" y="10348"/>
                    </a:cubicBezTo>
                    <a:lnTo>
                      <a:pt x="1117" y="384"/>
                    </a:lnTo>
                    <a:cubicBezTo>
                      <a:pt x="1117" y="173"/>
                      <a:pt x="1046" y="1"/>
                      <a:pt x="9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6"/>
              <p:cNvSpPr/>
              <p:nvPr/>
            </p:nvSpPr>
            <p:spPr>
              <a:xfrm>
                <a:off x="7177775" y="4666275"/>
                <a:ext cx="29300" cy="445125"/>
              </a:xfrm>
              <a:custGeom>
                <a:avLst/>
                <a:gdLst/>
                <a:ahLst/>
                <a:cxnLst/>
                <a:rect l="l" t="t" r="r" b="b"/>
                <a:pathLst>
                  <a:path w="1172" h="17805" extrusionOk="0">
                    <a:moveTo>
                      <a:pt x="160" y="0"/>
                    </a:moveTo>
                    <a:cubicBezTo>
                      <a:pt x="72" y="0"/>
                      <a:pt x="0" y="173"/>
                      <a:pt x="0" y="385"/>
                    </a:cubicBezTo>
                    <a:lnTo>
                      <a:pt x="0" y="17710"/>
                    </a:lnTo>
                    <a:cubicBezTo>
                      <a:pt x="0" y="17781"/>
                      <a:pt x="8" y="17805"/>
                      <a:pt x="22" y="17805"/>
                    </a:cubicBezTo>
                    <a:cubicBezTo>
                      <a:pt x="50" y="17805"/>
                      <a:pt x="101" y="17710"/>
                      <a:pt x="160" y="17710"/>
                    </a:cubicBezTo>
                    <a:lnTo>
                      <a:pt x="1010" y="17710"/>
                    </a:lnTo>
                    <a:cubicBezTo>
                      <a:pt x="1070" y="17710"/>
                      <a:pt x="1122" y="17805"/>
                      <a:pt x="1150" y="17805"/>
                    </a:cubicBezTo>
                    <a:cubicBezTo>
                      <a:pt x="1164" y="17805"/>
                      <a:pt x="1172" y="17781"/>
                      <a:pt x="1172" y="17710"/>
                    </a:cubicBezTo>
                    <a:lnTo>
                      <a:pt x="1172" y="385"/>
                    </a:lnTo>
                    <a:cubicBezTo>
                      <a:pt x="1172" y="173"/>
                      <a:pt x="1100" y="0"/>
                      <a:pt x="10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6"/>
              <p:cNvSpPr/>
              <p:nvPr/>
            </p:nvSpPr>
            <p:spPr>
              <a:xfrm>
                <a:off x="7228650" y="4894150"/>
                <a:ext cx="26550" cy="217250"/>
              </a:xfrm>
              <a:custGeom>
                <a:avLst/>
                <a:gdLst/>
                <a:ahLst/>
                <a:cxnLst/>
                <a:rect l="l" t="t" r="r" b="b"/>
                <a:pathLst>
                  <a:path w="1062" h="8690" extrusionOk="0">
                    <a:moveTo>
                      <a:pt x="160" y="1"/>
                    </a:moveTo>
                    <a:cubicBezTo>
                      <a:pt x="72" y="1"/>
                      <a:pt x="0" y="173"/>
                      <a:pt x="0" y="384"/>
                    </a:cubicBezTo>
                    <a:lnTo>
                      <a:pt x="0" y="8595"/>
                    </a:lnTo>
                    <a:cubicBezTo>
                      <a:pt x="0" y="8666"/>
                      <a:pt x="8" y="8690"/>
                      <a:pt x="22" y="8690"/>
                    </a:cubicBezTo>
                    <a:cubicBezTo>
                      <a:pt x="50" y="8690"/>
                      <a:pt x="101" y="8595"/>
                      <a:pt x="160" y="8595"/>
                    </a:cubicBezTo>
                    <a:lnTo>
                      <a:pt x="902" y="8595"/>
                    </a:lnTo>
                    <a:cubicBezTo>
                      <a:pt x="961" y="8595"/>
                      <a:pt x="1012" y="8690"/>
                      <a:pt x="1040" y="8690"/>
                    </a:cubicBezTo>
                    <a:cubicBezTo>
                      <a:pt x="1054" y="8690"/>
                      <a:pt x="1062" y="8666"/>
                      <a:pt x="1062" y="8595"/>
                    </a:cubicBezTo>
                    <a:lnTo>
                      <a:pt x="1062" y="384"/>
                    </a:lnTo>
                    <a:cubicBezTo>
                      <a:pt x="1062" y="173"/>
                      <a:pt x="990" y="1"/>
                      <a:pt x="9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 name="Google Shape;174;p6"/>
            <p:cNvGrpSpPr/>
            <p:nvPr/>
          </p:nvGrpSpPr>
          <p:grpSpPr>
            <a:xfrm>
              <a:off x="-1" y="4935256"/>
              <a:ext cx="9144134" cy="129765"/>
              <a:chOff x="237925" y="603400"/>
              <a:chExt cx="3162200" cy="44875"/>
            </a:xfrm>
          </p:grpSpPr>
          <p:sp>
            <p:nvSpPr>
              <p:cNvPr id="175" name="Google Shape;175;p6"/>
              <p:cNvSpPr/>
              <p:nvPr/>
            </p:nvSpPr>
            <p:spPr>
              <a:xfrm>
                <a:off x="238125" y="603400"/>
                <a:ext cx="3162000" cy="7850"/>
              </a:xfrm>
              <a:custGeom>
                <a:avLst/>
                <a:gdLst/>
                <a:ahLst/>
                <a:cxnLst/>
                <a:rect l="l" t="t" r="r" b="b"/>
                <a:pathLst>
                  <a:path w="126480" h="314" extrusionOk="0">
                    <a:moveTo>
                      <a:pt x="0" y="0"/>
                    </a:moveTo>
                    <a:lnTo>
                      <a:pt x="0" y="314"/>
                    </a:lnTo>
                    <a:lnTo>
                      <a:pt x="126479" y="314"/>
                    </a:lnTo>
                    <a:lnTo>
                      <a:pt x="12647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6"/>
              <p:cNvSpPr/>
              <p:nvPr/>
            </p:nvSpPr>
            <p:spPr>
              <a:xfrm>
                <a:off x="237925" y="636525"/>
                <a:ext cx="3147200" cy="11750"/>
              </a:xfrm>
              <a:custGeom>
                <a:avLst/>
                <a:gdLst/>
                <a:ahLst/>
                <a:cxnLst/>
                <a:rect l="l" t="t" r="r" b="b"/>
                <a:pathLst>
                  <a:path w="125888" h="470" extrusionOk="0">
                    <a:moveTo>
                      <a:pt x="1" y="1"/>
                    </a:moveTo>
                    <a:lnTo>
                      <a:pt x="1" y="470"/>
                    </a:lnTo>
                    <a:lnTo>
                      <a:pt x="157" y="470"/>
                    </a:lnTo>
                    <a:lnTo>
                      <a:pt x="157" y="1"/>
                    </a:lnTo>
                    <a:close/>
                    <a:moveTo>
                      <a:pt x="947" y="1"/>
                    </a:moveTo>
                    <a:lnTo>
                      <a:pt x="947" y="470"/>
                    </a:lnTo>
                    <a:lnTo>
                      <a:pt x="1095" y="470"/>
                    </a:lnTo>
                    <a:lnTo>
                      <a:pt x="1103" y="1"/>
                    </a:lnTo>
                    <a:close/>
                    <a:moveTo>
                      <a:pt x="1876" y="1"/>
                    </a:moveTo>
                    <a:lnTo>
                      <a:pt x="1876" y="470"/>
                    </a:lnTo>
                    <a:lnTo>
                      <a:pt x="2032" y="470"/>
                    </a:lnTo>
                    <a:lnTo>
                      <a:pt x="2032" y="1"/>
                    </a:lnTo>
                    <a:close/>
                    <a:moveTo>
                      <a:pt x="2815" y="1"/>
                    </a:moveTo>
                    <a:lnTo>
                      <a:pt x="2815" y="470"/>
                    </a:lnTo>
                    <a:lnTo>
                      <a:pt x="2971" y="470"/>
                    </a:lnTo>
                    <a:lnTo>
                      <a:pt x="2971" y="1"/>
                    </a:lnTo>
                    <a:close/>
                    <a:moveTo>
                      <a:pt x="3754" y="1"/>
                    </a:moveTo>
                    <a:lnTo>
                      <a:pt x="3754" y="470"/>
                    </a:lnTo>
                    <a:lnTo>
                      <a:pt x="3909" y="470"/>
                    </a:lnTo>
                    <a:lnTo>
                      <a:pt x="3909" y="1"/>
                    </a:lnTo>
                    <a:close/>
                    <a:moveTo>
                      <a:pt x="4692" y="1"/>
                    </a:moveTo>
                    <a:lnTo>
                      <a:pt x="4692" y="470"/>
                    </a:lnTo>
                    <a:lnTo>
                      <a:pt x="4848" y="470"/>
                    </a:lnTo>
                    <a:lnTo>
                      <a:pt x="4848" y="1"/>
                    </a:lnTo>
                    <a:close/>
                    <a:moveTo>
                      <a:pt x="5631" y="1"/>
                    </a:moveTo>
                    <a:lnTo>
                      <a:pt x="5631" y="470"/>
                    </a:lnTo>
                    <a:lnTo>
                      <a:pt x="5787" y="470"/>
                    </a:lnTo>
                    <a:lnTo>
                      <a:pt x="5787" y="1"/>
                    </a:lnTo>
                    <a:close/>
                    <a:moveTo>
                      <a:pt x="6570" y="1"/>
                    </a:moveTo>
                    <a:lnTo>
                      <a:pt x="6570" y="470"/>
                    </a:lnTo>
                    <a:lnTo>
                      <a:pt x="6725" y="470"/>
                    </a:lnTo>
                    <a:lnTo>
                      <a:pt x="6725" y="1"/>
                    </a:lnTo>
                    <a:close/>
                    <a:moveTo>
                      <a:pt x="7506" y="1"/>
                    </a:moveTo>
                    <a:lnTo>
                      <a:pt x="7506" y="470"/>
                    </a:lnTo>
                    <a:lnTo>
                      <a:pt x="7664" y="470"/>
                    </a:lnTo>
                    <a:lnTo>
                      <a:pt x="7664" y="1"/>
                    </a:lnTo>
                    <a:close/>
                    <a:moveTo>
                      <a:pt x="8445" y="1"/>
                    </a:moveTo>
                    <a:lnTo>
                      <a:pt x="8445" y="470"/>
                    </a:lnTo>
                    <a:lnTo>
                      <a:pt x="8601" y="470"/>
                    </a:lnTo>
                    <a:lnTo>
                      <a:pt x="8601" y="1"/>
                    </a:lnTo>
                    <a:close/>
                    <a:moveTo>
                      <a:pt x="9384" y="1"/>
                    </a:moveTo>
                    <a:lnTo>
                      <a:pt x="9384" y="470"/>
                    </a:lnTo>
                    <a:lnTo>
                      <a:pt x="9540" y="470"/>
                    </a:lnTo>
                    <a:lnTo>
                      <a:pt x="9540" y="1"/>
                    </a:lnTo>
                    <a:close/>
                    <a:moveTo>
                      <a:pt x="10328" y="1"/>
                    </a:moveTo>
                    <a:lnTo>
                      <a:pt x="10328" y="470"/>
                    </a:lnTo>
                    <a:lnTo>
                      <a:pt x="10478" y="470"/>
                    </a:lnTo>
                    <a:lnTo>
                      <a:pt x="10486" y="1"/>
                    </a:lnTo>
                    <a:close/>
                    <a:moveTo>
                      <a:pt x="11259" y="1"/>
                    </a:moveTo>
                    <a:lnTo>
                      <a:pt x="11259" y="470"/>
                    </a:lnTo>
                    <a:lnTo>
                      <a:pt x="11417" y="470"/>
                    </a:lnTo>
                    <a:lnTo>
                      <a:pt x="11417" y="1"/>
                    </a:lnTo>
                    <a:close/>
                    <a:moveTo>
                      <a:pt x="12198" y="1"/>
                    </a:moveTo>
                    <a:lnTo>
                      <a:pt x="12198" y="470"/>
                    </a:lnTo>
                    <a:lnTo>
                      <a:pt x="12354" y="470"/>
                    </a:lnTo>
                    <a:lnTo>
                      <a:pt x="12354" y="1"/>
                    </a:lnTo>
                    <a:close/>
                    <a:moveTo>
                      <a:pt x="13137" y="1"/>
                    </a:moveTo>
                    <a:lnTo>
                      <a:pt x="13137" y="470"/>
                    </a:lnTo>
                    <a:lnTo>
                      <a:pt x="13292" y="470"/>
                    </a:lnTo>
                    <a:lnTo>
                      <a:pt x="13298" y="1"/>
                    </a:lnTo>
                    <a:close/>
                    <a:moveTo>
                      <a:pt x="14075" y="1"/>
                    </a:moveTo>
                    <a:lnTo>
                      <a:pt x="14075" y="470"/>
                    </a:lnTo>
                    <a:lnTo>
                      <a:pt x="14231" y="470"/>
                    </a:lnTo>
                    <a:lnTo>
                      <a:pt x="14238" y="1"/>
                    </a:lnTo>
                    <a:close/>
                    <a:moveTo>
                      <a:pt x="15012" y="1"/>
                    </a:moveTo>
                    <a:lnTo>
                      <a:pt x="15012" y="470"/>
                    </a:lnTo>
                    <a:lnTo>
                      <a:pt x="15170" y="470"/>
                    </a:lnTo>
                    <a:lnTo>
                      <a:pt x="15170" y="1"/>
                    </a:lnTo>
                    <a:close/>
                    <a:moveTo>
                      <a:pt x="15956" y="1"/>
                    </a:moveTo>
                    <a:lnTo>
                      <a:pt x="15956" y="470"/>
                    </a:lnTo>
                    <a:lnTo>
                      <a:pt x="16107" y="470"/>
                    </a:lnTo>
                    <a:lnTo>
                      <a:pt x="16114" y="1"/>
                    </a:lnTo>
                    <a:close/>
                    <a:moveTo>
                      <a:pt x="16897" y="1"/>
                    </a:moveTo>
                    <a:lnTo>
                      <a:pt x="16897" y="470"/>
                    </a:lnTo>
                    <a:lnTo>
                      <a:pt x="17045" y="470"/>
                    </a:lnTo>
                    <a:lnTo>
                      <a:pt x="17053" y="1"/>
                    </a:lnTo>
                    <a:close/>
                    <a:moveTo>
                      <a:pt x="17828" y="1"/>
                    </a:moveTo>
                    <a:lnTo>
                      <a:pt x="17828" y="470"/>
                    </a:lnTo>
                    <a:lnTo>
                      <a:pt x="17986" y="470"/>
                    </a:lnTo>
                    <a:lnTo>
                      <a:pt x="17986" y="1"/>
                    </a:lnTo>
                    <a:close/>
                    <a:moveTo>
                      <a:pt x="18767" y="1"/>
                    </a:moveTo>
                    <a:lnTo>
                      <a:pt x="18767" y="470"/>
                    </a:lnTo>
                    <a:lnTo>
                      <a:pt x="18923" y="470"/>
                    </a:lnTo>
                    <a:lnTo>
                      <a:pt x="18923" y="1"/>
                    </a:lnTo>
                    <a:close/>
                    <a:moveTo>
                      <a:pt x="19706" y="1"/>
                    </a:moveTo>
                    <a:lnTo>
                      <a:pt x="19706" y="470"/>
                    </a:lnTo>
                    <a:lnTo>
                      <a:pt x="19861" y="470"/>
                    </a:lnTo>
                    <a:lnTo>
                      <a:pt x="19861" y="1"/>
                    </a:lnTo>
                    <a:close/>
                    <a:moveTo>
                      <a:pt x="20644" y="1"/>
                    </a:moveTo>
                    <a:lnTo>
                      <a:pt x="20644" y="470"/>
                    </a:lnTo>
                    <a:lnTo>
                      <a:pt x="20800" y="470"/>
                    </a:lnTo>
                    <a:lnTo>
                      <a:pt x="20800" y="1"/>
                    </a:lnTo>
                    <a:close/>
                    <a:moveTo>
                      <a:pt x="21581" y="1"/>
                    </a:moveTo>
                    <a:lnTo>
                      <a:pt x="21581" y="470"/>
                    </a:lnTo>
                    <a:lnTo>
                      <a:pt x="21739" y="470"/>
                    </a:lnTo>
                    <a:lnTo>
                      <a:pt x="21739" y="1"/>
                    </a:lnTo>
                    <a:close/>
                    <a:moveTo>
                      <a:pt x="22520" y="1"/>
                    </a:moveTo>
                    <a:lnTo>
                      <a:pt x="22520" y="470"/>
                    </a:lnTo>
                    <a:lnTo>
                      <a:pt x="22676" y="470"/>
                    </a:lnTo>
                    <a:lnTo>
                      <a:pt x="22676" y="1"/>
                    </a:lnTo>
                    <a:close/>
                    <a:moveTo>
                      <a:pt x="23458" y="1"/>
                    </a:moveTo>
                    <a:lnTo>
                      <a:pt x="23458" y="470"/>
                    </a:lnTo>
                    <a:lnTo>
                      <a:pt x="23614" y="470"/>
                    </a:lnTo>
                    <a:lnTo>
                      <a:pt x="23614" y="1"/>
                    </a:lnTo>
                    <a:close/>
                    <a:moveTo>
                      <a:pt x="24397" y="1"/>
                    </a:moveTo>
                    <a:lnTo>
                      <a:pt x="24397" y="470"/>
                    </a:lnTo>
                    <a:lnTo>
                      <a:pt x="24553" y="470"/>
                    </a:lnTo>
                    <a:lnTo>
                      <a:pt x="24553" y="1"/>
                    </a:lnTo>
                    <a:close/>
                    <a:moveTo>
                      <a:pt x="25334" y="1"/>
                    </a:moveTo>
                    <a:lnTo>
                      <a:pt x="25334" y="470"/>
                    </a:lnTo>
                    <a:lnTo>
                      <a:pt x="25492" y="470"/>
                    </a:lnTo>
                    <a:lnTo>
                      <a:pt x="25492" y="1"/>
                    </a:lnTo>
                    <a:close/>
                    <a:moveTo>
                      <a:pt x="26273" y="1"/>
                    </a:moveTo>
                    <a:lnTo>
                      <a:pt x="26273" y="470"/>
                    </a:lnTo>
                    <a:lnTo>
                      <a:pt x="26428" y="470"/>
                    </a:lnTo>
                    <a:lnTo>
                      <a:pt x="26428" y="1"/>
                    </a:lnTo>
                    <a:close/>
                    <a:moveTo>
                      <a:pt x="27211" y="1"/>
                    </a:moveTo>
                    <a:lnTo>
                      <a:pt x="27211" y="470"/>
                    </a:lnTo>
                    <a:lnTo>
                      <a:pt x="27367" y="470"/>
                    </a:lnTo>
                    <a:lnTo>
                      <a:pt x="27367" y="1"/>
                    </a:lnTo>
                    <a:close/>
                    <a:moveTo>
                      <a:pt x="28150" y="1"/>
                    </a:moveTo>
                    <a:lnTo>
                      <a:pt x="28150" y="470"/>
                    </a:lnTo>
                    <a:lnTo>
                      <a:pt x="28306" y="470"/>
                    </a:lnTo>
                    <a:lnTo>
                      <a:pt x="28306" y="1"/>
                    </a:lnTo>
                    <a:close/>
                    <a:moveTo>
                      <a:pt x="29087" y="1"/>
                    </a:moveTo>
                    <a:lnTo>
                      <a:pt x="29087" y="470"/>
                    </a:lnTo>
                    <a:lnTo>
                      <a:pt x="29244" y="470"/>
                    </a:lnTo>
                    <a:lnTo>
                      <a:pt x="29248" y="1"/>
                    </a:lnTo>
                    <a:close/>
                    <a:moveTo>
                      <a:pt x="30027" y="1"/>
                    </a:moveTo>
                    <a:lnTo>
                      <a:pt x="30027" y="470"/>
                    </a:lnTo>
                    <a:lnTo>
                      <a:pt x="30183" y="470"/>
                    </a:lnTo>
                    <a:lnTo>
                      <a:pt x="30189" y="1"/>
                    </a:lnTo>
                    <a:close/>
                    <a:moveTo>
                      <a:pt x="30966" y="1"/>
                    </a:moveTo>
                    <a:lnTo>
                      <a:pt x="30966" y="470"/>
                    </a:lnTo>
                    <a:lnTo>
                      <a:pt x="31122" y="470"/>
                    </a:lnTo>
                    <a:lnTo>
                      <a:pt x="31122" y="1"/>
                    </a:lnTo>
                    <a:close/>
                    <a:moveTo>
                      <a:pt x="31907" y="1"/>
                    </a:moveTo>
                    <a:lnTo>
                      <a:pt x="31907" y="470"/>
                    </a:lnTo>
                    <a:lnTo>
                      <a:pt x="32061" y="470"/>
                    </a:lnTo>
                    <a:lnTo>
                      <a:pt x="32064" y="1"/>
                    </a:lnTo>
                    <a:close/>
                    <a:moveTo>
                      <a:pt x="32847" y="1"/>
                    </a:moveTo>
                    <a:lnTo>
                      <a:pt x="32847" y="470"/>
                    </a:lnTo>
                    <a:lnTo>
                      <a:pt x="32997" y="470"/>
                    </a:lnTo>
                    <a:lnTo>
                      <a:pt x="33003" y="1"/>
                    </a:lnTo>
                    <a:close/>
                    <a:moveTo>
                      <a:pt x="33780" y="1"/>
                    </a:moveTo>
                    <a:lnTo>
                      <a:pt x="33780" y="470"/>
                    </a:lnTo>
                    <a:lnTo>
                      <a:pt x="33936" y="470"/>
                    </a:lnTo>
                    <a:lnTo>
                      <a:pt x="33936" y="1"/>
                    </a:lnTo>
                    <a:close/>
                    <a:moveTo>
                      <a:pt x="34719" y="1"/>
                    </a:moveTo>
                    <a:lnTo>
                      <a:pt x="34719" y="470"/>
                    </a:lnTo>
                    <a:lnTo>
                      <a:pt x="34875" y="470"/>
                    </a:lnTo>
                    <a:lnTo>
                      <a:pt x="34875" y="1"/>
                    </a:lnTo>
                    <a:close/>
                    <a:moveTo>
                      <a:pt x="35656" y="1"/>
                    </a:moveTo>
                    <a:lnTo>
                      <a:pt x="35656" y="470"/>
                    </a:lnTo>
                    <a:lnTo>
                      <a:pt x="35813" y="470"/>
                    </a:lnTo>
                    <a:lnTo>
                      <a:pt x="35813" y="1"/>
                    </a:lnTo>
                    <a:close/>
                    <a:moveTo>
                      <a:pt x="36594" y="1"/>
                    </a:moveTo>
                    <a:lnTo>
                      <a:pt x="36594" y="470"/>
                    </a:lnTo>
                    <a:lnTo>
                      <a:pt x="36750" y="470"/>
                    </a:lnTo>
                    <a:lnTo>
                      <a:pt x="36750" y="1"/>
                    </a:lnTo>
                    <a:close/>
                    <a:moveTo>
                      <a:pt x="37533" y="1"/>
                    </a:moveTo>
                    <a:lnTo>
                      <a:pt x="37533" y="470"/>
                    </a:lnTo>
                    <a:lnTo>
                      <a:pt x="37689" y="470"/>
                    </a:lnTo>
                    <a:lnTo>
                      <a:pt x="37689" y="1"/>
                    </a:lnTo>
                    <a:close/>
                    <a:moveTo>
                      <a:pt x="38472" y="1"/>
                    </a:moveTo>
                    <a:lnTo>
                      <a:pt x="38472" y="470"/>
                    </a:lnTo>
                    <a:lnTo>
                      <a:pt x="38628" y="470"/>
                    </a:lnTo>
                    <a:lnTo>
                      <a:pt x="38628" y="1"/>
                    </a:lnTo>
                    <a:close/>
                    <a:moveTo>
                      <a:pt x="39409" y="1"/>
                    </a:moveTo>
                    <a:lnTo>
                      <a:pt x="39409" y="470"/>
                    </a:lnTo>
                    <a:lnTo>
                      <a:pt x="39566" y="470"/>
                    </a:lnTo>
                    <a:lnTo>
                      <a:pt x="39566" y="1"/>
                    </a:lnTo>
                    <a:close/>
                    <a:moveTo>
                      <a:pt x="40347" y="1"/>
                    </a:moveTo>
                    <a:lnTo>
                      <a:pt x="40347" y="470"/>
                    </a:lnTo>
                    <a:lnTo>
                      <a:pt x="40503" y="470"/>
                    </a:lnTo>
                    <a:lnTo>
                      <a:pt x="40503" y="1"/>
                    </a:lnTo>
                    <a:close/>
                    <a:moveTo>
                      <a:pt x="41286" y="1"/>
                    </a:moveTo>
                    <a:lnTo>
                      <a:pt x="41286" y="470"/>
                    </a:lnTo>
                    <a:lnTo>
                      <a:pt x="41442" y="470"/>
                    </a:lnTo>
                    <a:lnTo>
                      <a:pt x="41442" y="1"/>
                    </a:lnTo>
                    <a:close/>
                    <a:moveTo>
                      <a:pt x="42225" y="1"/>
                    </a:moveTo>
                    <a:lnTo>
                      <a:pt x="42225" y="470"/>
                    </a:lnTo>
                    <a:lnTo>
                      <a:pt x="42380" y="470"/>
                    </a:lnTo>
                    <a:lnTo>
                      <a:pt x="42380" y="1"/>
                    </a:lnTo>
                    <a:close/>
                    <a:moveTo>
                      <a:pt x="43163" y="1"/>
                    </a:moveTo>
                    <a:lnTo>
                      <a:pt x="43163" y="470"/>
                    </a:lnTo>
                    <a:lnTo>
                      <a:pt x="43319" y="470"/>
                    </a:lnTo>
                    <a:lnTo>
                      <a:pt x="43319" y="1"/>
                    </a:lnTo>
                    <a:close/>
                    <a:moveTo>
                      <a:pt x="44102" y="1"/>
                    </a:moveTo>
                    <a:lnTo>
                      <a:pt x="44102" y="470"/>
                    </a:lnTo>
                    <a:lnTo>
                      <a:pt x="44258" y="470"/>
                    </a:lnTo>
                    <a:lnTo>
                      <a:pt x="44258" y="1"/>
                    </a:lnTo>
                    <a:close/>
                    <a:moveTo>
                      <a:pt x="45041" y="1"/>
                    </a:moveTo>
                    <a:lnTo>
                      <a:pt x="45041" y="470"/>
                    </a:lnTo>
                    <a:lnTo>
                      <a:pt x="45196" y="470"/>
                    </a:lnTo>
                    <a:lnTo>
                      <a:pt x="45198" y="1"/>
                    </a:lnTo>
                    <a:close/>
                    <a:moveTo>
                      <a:pt x="45977" y="1"/>
                    </a:moveTo>
                    <a:lnTo>
                      <a:pt x="45977" y="470"/>
                    </a:lnTo>
                    <a:lnTo>
                      <a:pt x="46135" y="470"/>
                    </a:lnTo>
                    <a:lnTo>
                      <a:pt x="46139" y="1"/>
                    </a:lnTo>
                    <a:close/>
                    <a:moveTo>
                      <a:pt x="46916" y="1"/>
                    </a:moveTo>
                    <a:lnTo>
                      <a:pt x="46916" y="470"/>
                    </a:lnTo>
                    <a:lnTo>
                      <a:pt x="47072" y="470"/>
                    </a:lnTo>
                    <a:lnTo>
                      <a:pt x="47072" y="1"/>
                    </a:lnTo>
                    <a:close/>
                    <a:moveTo>
                      <a:pt x="47857" y="1"/>
                    </a:moveTo>
                    <a:lnTo>
                      <a:pt x="47857" y="470"/>
                    </a:lnTo>
                    <a:lnTo>
                      <a:pt x="48011" y="470"/>
                    </a:lnTo>
                    <a:lnTo>
                      <a:pt x="48014" y="1"/>
                    </a:lnTo>
                    <a:close/>
                    <a:moveTo>
                      <a:pt x="48797" y="1"/>
                    </a:moveTo>
                    <a:lnTo>
                      <a:pt x="48797" y="470"/>
                    </a:lnTo>
                    <a:lnTo>
                      <a:pt x="48949" y="470"/>
                    </a:lnTo>
                    <a:lnTo>
                      <a:pt x="48953" y="1"/>
                    </a:lnTo>
                    <a:close/>
                    <a:moveTo>
                      <a:pt x="49730" y="1"/>
                    </a:moveTo>
                    <a:lnTo>
                      <a:pt x="49730" y="470"/>
                    </a:lnTo>
                    <a:lnTo>
                      <a:pt x="49888" y="470"/>
                    </a:lnTo>
                    <a:lnTo>
                      <a:pt x="49888" y="1"/>
                    </a:lnTo>
                    <a:close/>
                    <a:moveTo>
                      <a:pt x="50669" y="1"/>
                    </a:moveTo>
                    <a:lnTo>
                      <a:pt x="50669" y="470"/>
                    </a:lnTo>
                    <a:lnTo>
                      <a:pt x="50825" y="470"/>
                    </a:lnTo>
                    <a:lnTo>
                      <a:pt x="50825" y="1"/>
                    </a:lnTo>
                    <a:close/>
                    <a:moveTo>
                      <a:pt x="51608" y="1"/>
                    </a:moveTo>
                    <a:lnTo>
                      <a:pt x="51608" y="470"/>
                    </a:lnTo>
                    <a:lnTo>
                      <a:pt x="51764" y="470"/>
                    </a:lnTo>
                    <a:lnTo>
                      <a:pt x="51764" y="1"/>
                    </a:lnTo>
                    <a:close/>
                    <a:moveTo>
                      <a:pt x="52546" y="1"/>
                    </a:moveTo>
                    <a:lnTo>
                      <a:pt x="52546" y="470"/>
                    </a:lnTo>
                    <a:lnTo>
                      <a:pt x="52702" y="470"/>
                    </a:lnTo>
                    <a:lnTo>
                      <a:pt x="52702" y="1"/>
                    </a:lnTo>
                    <a:close/>
                    <a:moveTo>
                      <a:pt x="53483" y="1"/>
                    </a:moveTo>
                    <a:lnTo>
                      <a:pt x="53483" y="470"/>
                    </a:lnTo>
                    <a:lnTo>
                      <a:pt x="53641" y="470"/>
                    </a:lnTo>
                    <a:lnTo>
                      <a:pt x="53641" y="1"/>
                    </a:lnTo>
                    <a:close/>
                    <a:moveTo>
                      <a:pt x="54422" y="1"/>
                    </a:moveTo>
                    <a:lnTo>
                      <a:pt x="54422" y="470"/>
                    </a:lnTo>
                    <a:lnTo>
                      <a:pt x="54578" y="470"/>
                    </a:lnTo>
                    <a:lnTo>
                      <a:pt x="54578" y="1"/>
                    </a:lnTo>
                    <a:close/>
                    <a:moveTo>
                      <a:pt x="55362" y="1"/>
                    </a:moveTo>
                    <a:lnTo>
                      <a:pt x="55362" y="470"/>
                    </a:lnTo>
                    <a:lnTo>
                      <a:pt x="55518" y="470"/>
                    </a:lnTo>
                    <a:lnTo>
                      <a:pt x="55518" y="1"/>
                    </a:lnTo>
                    <a:close/>
                    <a:moveTo>
                      <a:pt x="56299" y="1"/>
                    </a:moveTo>
                    <a:lnTo>
                      <a:pt x="56299" y="470"/>
                    </a:lnTo>
                    <a:lnTo>
                      <a:pt x="56457" y="470"/>
                    </a:lnTo>
                    <a:lnTo>
                      <a:pt x="56457" y="1"/>
                    </a:lnTo>
                    <a:close/>
                    <a:moveTo>
                      <a:pt x="57238" y="1"/>
                    </a:moveTo>
                    <a:lnTo>
                      <a:pt x="57238" y="470"/>
                    </a:lnTo>
                    <a:lnTo>
                      <a:pt x="57394" y="470"/>
                    </a:lnTo>
                    <a:lnTo>
                      <a:pt x="57394" y="1"/>
                    </a:lnTo>
                    <a:close/>
                    <a:moveTo>
                      <a:pt x="58177" y="1"/>
                    </a:moveTo>
                    <a:lnTo>
                      <a:pt x="58177" y="470"/>
                    </a:lnTo>
                    <a:lnTo>
                      <a:pt x="58332" y="470"/>
                    </a:lnTo>
                    <a:lnTo>
                      <a:pt x="58332" y="1"/>
                    </a:lnTo>
                    <a:close/>
                    <a:moveTo>
                      <a:pt x="59115" y="1"/>
                    </a:moveTo>
                    <a:lnTo>
                      <a:pt x="59115" y="470"/>
                    </a:lnTo>
                    <a:lnTo>
                      <a:pt x="59271" y="470"/>
                    </a:lnTo>
                    <a:lnTo>
                      <a:pt x="59271" y="1"/>
                    </a:lnTo>
                    <a:close/>
                    <a:moveTo>
                      <a:pt x="60052" y="1"/>
                    </a:moveTo>
                    <a:lnTo>
                      <a:pt x="60052" y="470"/>
                    </a:lnTo>
                    <a:lnTo>
                      <a:pt x="60210" y="470"/>
                    </a:lnTo>
                    <a:lnTo>
                      <a:pt x="60210" y="1"/>
                    </a:lnTo>
                    <a:close/>
                    <a:moveTo>
                      <a:pt x="60991" y="1"/>
                    </a:moveTo>
                    <a:lnTo>
                      <a:pt x="60991" y="470"/>
                    </a:lnTo>
                    <a:lnTo>
                      <a:pt x="61147" y="470"/>
                    </a:lnTo>
                    <a:lnTo>
                      <a:pt x="61148" y="1"/>
                    </a:lnTo>
                    <a:close/>
                    <a:moveTo>
                      <a:pt x="61929" y="1"/>
                    </a:moveTo>
                    <a:lnTo>
                      <a:pt x="61929" y="470"/>
                    </a:lnTo>
                    <a:lnTo>
                      <a:pt x="62085" y="470"/>
                    </a:lnTo>
                    <a:lnTo>
                      <a:pt x="62089" y="1"/>
                    </a:lnTo>
                    <a:close/>
                    <a:moveTo>
                      <a:pt x="62868" y="1"/>
                    </a:moveTo>
                    <a:lnTo>
                      <a:pt x="62868" y="470"/>
                    </a:lnTo>
                    <a:lnTo>
                      <a:pt x="63024" y="470"/>
                    </a:lnTo>
                    <a:lnTo>
                      <a:pt x="63024" y="1"/>
                    </a:lnTo>
                    <a:close/>
                    <a:moveTo>
                      <a:pt x="63807" y="1"/>
                    </a:moveTo>
                    <a:lnTo>
                      <a:pt x="63807" y="470"/>
                    </a:lnTo>
                    <a:lnTo>
                      <a:pt x="63963" y="470"/>
                    </a:lnTo>
                    <a:lnTo>
                      <a:pt x="63965" y="1"/>
                    </a:lnTo>
                    <a:close/>
                    <a:moveTo>
                      <a:pt x="64747" y="1"/>
                    </a:moveTo>
                    <a:lnTo>
                      <a:pt x="64747" y="470"/>
                    </a:lnTo>
                    <a:lnTo>
                      <a:pt x="64901" y="470"/>
                    </a:lnTo>
                    <a:lnTo>
                      <a:pt x="64903" y="1"/>
                    </a:lnTo>
                    <a:close/>
                    <a:moveTo>
                      <a:pt x="65682" y="1"/>
                    </a:moveTo>
                    <a:lnTo>
                      <a:pt x="65682" y="470"/>
                    </a:lnTo>
                    <a:lnTo>
                      <a:pt x="65838" y="470"/>
                    </a:lnTo>
                    <a:lnTo>
                      <a:pt x="65838" y="1"/>
                    </a:lnTo>
                    <a:close/>
                    <a:moveTo>
                      <a:pt x="66621" y="1"/>
                    </a:moveTo>
                    <a:lnTo>
                      <a:pt x="66621" y="470"/>
                    </a:lnTo>
                    <a:lnTo>
                      <a:pt x="66777" y="470"/>
                    </a:lnTo>
                    <a:lnTo>
                      <a:pt x="66777" y="1"/>
                    </a:lnTo>
                    <a:close/>
                    <a:moveTo>
                      <a:pt x="67560" y="1"/>
                    </a:moveTo>
                    <a:lnTo>
                      <a:pt x="67560" y="470"/>
                    </a:lnTo>
                    <a:lnTo>
                      <a:pt x="67716" y="470"/>
                    </a:lnTo>
                    <a:lnTo>
                      <a:pt x="67716" y="1"/>
                    </a:lnTo>
                    <a:close/>
                    <a:moveTo>
                      <a:pt x="68497" y="1"/>
                    </a:moveTo>
                    <a:lnTo>
                      <a:pt x="68497" y="470"/>
                    </a:lnTo>
                    <a:lnTo>
                      <a:pt x="68652" y="470"/>
                    </a:lnTo>
                    <a:lnTo>
                      <a:pt x="68652" y="1"/>
                    </a:lnTo>
                    <a:close/>
                    <a:moveTo>
                      <a:pt x="69435" y="1"/>
                    </a:moveTo>
                    <a:lnTo>
                      <a:pt x="69435" y="470"/>
                    </a:lnTo>
                    <a:lnTo>
                      <a:pt x="69591" y="470"/>
                    </a:lnTo>
                    <a:lnTo>
                      <a:pt x="69591" y="1"/>
                    </a:lnTo>
                    <a:close/>
                    <a:moveTo>
                      <a:pt x="70374" y="1"/>
                    </a:moveTo>
                    <a:lnTo>
                      <a:pt x="70374" y="470"/>
                    </a:lnTo>
                    <a:lnTo>
                      <a:pt x="70530" y="470"/>
                    </a:lnTo>
                    <a:lnTo>
                      <a:pt x="70530" y="1"/>
                    </a:lnTo>
                    <a:close/>
                    <a:moveTo>
                      <a:pt x="71311" y="1"/>
                    </a:moveTo>
                    <a:lnTo>
                      <a:pt x="71311" y="470"/>
                    </a:lnTo>
                    <a:lnTo>
                      <a:pt x="71468" y="470"/>
                    </a:lnTo>
                    <a:lnTo>
                      <a:pt x="71468" y="1"/>
                    </a:lnTo>
                    <a:close/>
                    <a:moveTo>
                      <a:pt x="72249" y="1"/>
                    </a:moveTo>
                    <a:lnTo>
                      <a:pt x="72249" y="470"/>
                    </a:lnTo>
                    <a:lnTo>
                      <a:pt x="72405" y="470"/>
                    </a:lnTo>
                    <a:lnTo>
                      <a:pt x="72405" y="1"/>
                    </a:lnTo>
                    <a:close/>
                    <a:moveTo>
                      <a:pt x="73188" y="1"/>
                    </a:moveTo>
                    <a:lnTo>
                      <a:pt x="73188" y="470"/>
                    </a:lnTo>
                    <a:lnTo>
                      <a:pt x="73344" y="470"/>
                    </a:lnTo>
                    <a:lnTo>
                      <a:pt x="73344" y="1"/>
                    </a:lnTo>
                    <a:close/>
                    <a:moveTo>
                      <a:pt x="74127" y="1"/>
                    </a:moveTo>
                    <a:lnTo>
                      <a:pt x="74127" y="470"/>
                    </a:lnTo>
                    <a:lnTo>
                      <a:pt x="74283" y="470"/>
                    </a:lnTo>
                    <a:lnTo>
                      <a:pt x="74283" y="1"/>
                    </a:lnTo>
                    <a:close/>
                    <a:moveTo>
                      <a:pt x="75064" y="1"/>
                    </a:moveTo>
                    <a:lnTo>
                      <a:pt x="75064" y="470"/>
                    </a:lnTo>
                    <a:lnTo>
                      <a:pt x="75221" y="470"/>
                    </a:lnTo>
                    <a:lnTo>
                      <a:pt x="75221" y="1"/>
                    </a:lnTo>
                    <a:close/>
                    <a:moveTo>
                      <a:pt x="76002" y="1"/>
                    </a:moveTo>
                    <a:lnTo>
                      <a:pt x="76002" y="470"/>
                    </a:lnTo>
                    <a:lnTo>
                      <a:pt x="76158" y="470"/>
                    </a:lnTo>
                    <a:lnTo>
                      <a:pt x="76158" y="1"/>
                    </a:lnTo>
                    <a:close/>
                    <a:moveTo>
                      <a:pt x="76943" y="1"/>
                    </a:moveTo>
                    <a:lnTo>
                      <a:pt x="76943" y="470"/>
                    </a:lnTo>
                    <a:lnTo>
                      <a:pt x="77099" y="470"/>
                    </a:lnTo>
                    <a:lnTo>
                      <a:pt x="77099" y="1"/>
                    </a:lnTo>
                    <a:close/>
                    <a:moveTo>
                      <a:pt x="77880" y="1"/>
                    </a:moveTo>
                    <a:lnTo>
                      <a:pt x="77880" y="470"/>
                    </a:lnTo>
                    <a:lnTo>
                      <a:pt x="78037" y="470"/>
                    </a:lnTo>
                    <a:lnTo>
                      <a:pt x="78039" y="1"/>
                    </a:lnTo>
                    <a:close/>
                    <a:moveTo>
                      <a:pt x="78818" y="1"/>
                    </a:moveTo>
                    <a:lnTo>
                      <a:pt x="78818" y="470"/>
                    </a:lnTo>
                    <a:lnTo>
                      <a:pt x="78974" y="470"/>
                    </a:lnTo>
                    <a:lnTo>
                      <a:pt x="78974" y="1"/>
                    </a:lnTo>
                    <a:close/>
                    <a:moveTo>
                      <a:pt x="79757" y="1"/>
                    </a:moveTo>
                    <a:lnTo>
                      <a:pt x="79757" y="470"/>
                    </a:lnTo>
                    <a:lnTo>
                      <a:pt x="79913" y="470"/>
                    </a:lnTo>
                    <a:lnTo>
                      <a:pt x="79915" y="1"/>
                    </a:lnTo>
                    <a:close/>
                    <a:moveTo>
                      <a:pt x="80696" y="1"/>
                    </a:moveTo>
                    <a:lnTo>
                      <a:pt x="80696" y="470"/>
                    </a:lnTo>
                    <a:lnTo>
                      <a:pt x="80852" y="470"/>
                    </a:lnTo>
                    <a:lnTo>
                      <a:pt x="80852" y="1"/>
                    </a:lnTo>
                    <a:close/>
                    <a:moveTo>
                      <a:pt x="81633" y="1"/>
                    </a:moveTo>
                    <a:lnTo>
                      <a:pt x="81633" y="470"/>
                    </a:lnTo>
                    <a:lnTo>
                      <a:pt x="81790" y="470"/>
                    </a:lnTo>
                    <a:lnTo>
                      <a:pt x="81790" y="1"/>
                    </a:lnTo>
                    <a:close/>
                    <a:moveTo>
                      <a:pt x="82571" y="1"/>
                    </a:moveTo>
                    <a:lnTo>
                      <a:pt x="82571" y="470"/>
                    </a:lnTo>
                    <a:lnTo>
                      <a:pt x="82727" y="470"/>
                    </a:lnTo>
                    <a:lnTo>
                      <a:pt x="82727" y="1"/>
                    </a:lnTo>
                    <a:close/>
                    <a:moveTo>
                      <a:pt x="83510" y="1"/>
                    </a:moveTo>
                    <a:lnTo>
                      <a:pt x="83510" y="470"/>
                    </a:lnTo>
                    <a:lnTo>
                      <a:pt x="83666" y="470"/>
                    </a:lnTo>
                    <a:lnTo>
                      <a:pt x="83666" y="1"/>
                    </a:lnTo>
                    <a:close/>
                    <a:moveTo>
                      <a:pt x="84449" y="1"/>
                    </a:moveTo>
                    <a:lnTo>
                      <a:pt x="84449" y="470"/>
                    </a:lnTo>
                    <a:lnTo>
                      <a:pt x="84604" y="470"/>
                    </a:lnTo>
                    <a:lnTo>
                      <a:pt x="84604" y="1"/>
                    </a:lnTo>
                    <a:close/>
                    <a:moveTo>
                      <a:pt x="85385" y="1"/>
                    </a:moveTo>
                    <a:lnTo>
                      <a:pt x="85385" y="470"/>
                    </a:lnTo>
                    <a:lnTo>
                      <a:pt x="85543" y="470"/>
                    </a:lnTo>
                    <a:lnTo>
                      <a:pt x="85543" y="1"/>
                    </a:lnTo>
                    <a:close/>
                    <a:moveTo>
                      <a:pt x="86324" y="1"/>
                    </a:moveTo>
                    <a:lnTo>
                      <a:pt x="86324" y="470"/>
                    </a:lnTo>
                    <a:lnTo>
                      <a:pt x="86480" y="470"/>
                    </a:lnTo>
                    <a:lnTo>
                      <a:pt x="86480" y="1"/>
                    </a:lnTo>
                    <a:close/>
                    <a:moveTo>
                      <a:pt x="87263" y="1"/>
                    </a:moveTo>
                    <a:lnTo>
                      <a:pt x="87263" y="470"/>
                    </a:lnTo>
                    <a:lnTo>
                      <a:pt x="87419" y="470"/>
                    </a:lnTo>
                    <a:lnTo>
                      <a:pt x="87419" y="1"/>
                    </a:lnTo>
                    <a:close/>
                    <a:moveTo>
                      <a:pt x="88201" y="1"/>
                    </a:moveTo>
                    <a:lnTo>
                      <a:pt x="88201" y="470"/>
                    </a:lnTo>
                    <a:lnTo>
                      <a:pt x="88357" y="470"/>
                    </a:lnTo>
                    <a:lnTo>
                      <a:pt x="88357" y="1"/>
                    </a:lnTo>
                    <a:close/>
                    <a:moveTo>
                      <a:pt x="89138" y="1"/>
                    </a:moveTo>
                    <a:lnTo>
                      <a:pt x="89138" y="470"/>
                    </a:lnTo>
                    <a:lnTo>
                      <a:pt x="89296" y="470"/>
                    </a:lnTo>
                    <a:lnTo>
                      <a:pt x="89296" y="1"/>
                    </a:lnTo>
                    <a:close/>
                    <a:moveTo>
                      <a:pt x="90079" y="1"/>
                    </a:moveTo>
                    <a:lnTo>
                      <a:pt x="90079" y="470"/>
                    </a:lnTo>
                    <a:lnTo>
                      <a:pt x="90235" y="470"/>
                    </a:lnTo>
                    <a:lnTo>
                      <a:pt x="90235" y="1"/>
                    </a:lnTo>
                    <a:close/>
                    <a:moveTo>
                      <a:pt x="91017" y="1"/>
                    </a:moveTo>
                    <a:lnTo>
                      <a:pt x="91017" y="470"/>
                    </a:lnTo>
                    <a:lnTo>
                      <a:pt x="91173" y="470"/>
                    </a:lnTo>
                    <a:lnTo>
                      <a:pt x="91173" y="1"/>
                    </a:lnTo>
                    <a:close/>
                    <a:moveTo>
                      <a:pt x="91954" y="1"/>
                    </a:moveTo>
                    <a:lnTo>
                      <a:pt x="91954" y="470"/>
                    </a:lnTo>
                    <a:lnTo>
                      <a:pt x="92112" y="470"/>
                    </a:lnTo>
                    <a:lnTo>
                      <a:pt x="92112" y="1"/>
                    </a:lnTo>
                    <a:close/>
                    <a:moveTo>
                      <a:pt x="92893" y="1"/>
                    </a:moveTo>
                    <a:lnTo>
                      <a:pt x="92893" y="470"/>
                    </a:lnTo>
                    <a:lnTo>
                      <a:pt x="93049" y="470"/>
                    </a:lnTo>
                    <a:lnTo>
                      <a:pt x="93049" y="1"/>
                    </a:lnTo>
                    <a:close/>
                    <a:moveTo>
                      <a:pt x="93832" y="1"/>
                    </a:moveTo>
                    <a:lnTo>
                      <a:pt x="93832" y="470"/>
                    </a:lnTo>
                    <a:lnTo>
                      <a:pt x="93987" y="470"/>
                    </a:lnTo>
                    <a:lnTo>
                      <a:pt x="93987" y="1"/>
                    </a:lnTo>
                    <a:close/>
                    <a:moveTo>
                      <a:pt x="94770" y="1"/>
                    </a:moveTo>
                    <a:lnTo>
                      <a:pt x="94770" y="470"/>
                    </a:lnTo>
                    <a:lnTo>
                      <a:pt x="94926" y="470"/>
                    </a:lnTo>
                    <a:lnTo>
                      <a:pt x="94926" y="1"/>
                    </a:lnTo>
                    <a:close/>
                    <a:moveTo>
                      <a:pt x="95707" y="1"/>
                    </a:moveTo>
                    <a:lnTo>
                      <a:pt x="95707" y="470"/>
                    </a:lnTo>
                    <a:lnTo>
                      <a:pt x="95865" y="470"/>
                    </a:lnTo>
                    <a:lnTo>
                      <a:pt x="95865" y="1"/>
                    </a:lnTo>
                    <a:close/>
                    <a:moveTo>
                      <a:pt x="96646" y="1"/>
                    </a:moveTo>
                    <a:lnTo>
                      <a:pt x="96646" y="470"/>
                    </a:lnTo>
                    <a:lnTo>
                      <a:pt x="96802" y="470"/>
                    </a:lnTo>
                    <a:lnTo>
                      <a:pt x="96802" y="1"/>
                    </a:lnTo>
                    <a:close/>
                    <a:moveTo>
                      <a:pt x="97585" y="1"/>
                    </a:moveTo>
                    <a:lnTo>
                      <a:pt x="97585" y="470"/>
                    </a:lnTo>
                    <a:lnTo>
                      <a:pt x="97740" y="470"/>
                    </a:lnTo>
                    <a:lnTo>
                      <a:pt x="97740" y="1"/>
                    </a:lnTo>
                    <a:close/>
                    <a:moveTo>
                      <a:pt x="98523" y="1"/>
                    </a:moveTo>
                    <a:lnTo>
                      <a:pt x="98523" y="470"/>
                    </a:lnTo>
                    <a:lnTo>
                      <a:pt x="98679" y="470"/>
                    </a:lnTo>
                    <a:lnTo>
                      <a:pt x="98679" y="1"/>
                    </a:lnTo>
                    <a:close/>
                    <a:moveTo>
                      <a:pt x="99460" y="1"/>
                    </a:moveTo>
                    <a:lnTo>
                      <a:pt x="99460" y="470"/>
                    </a:lnTo>
                    <a:lnTo>
                      <a:pt x="99618" y="470"/>
                    </a:lnTo>
                    <a:lnTo>
                      <a:pt x="99618" y="1"/>
                    </a:lnTo>
                    <a:close/>
                    <a:moveTo>
                      <a:pt x="100399" y="1"/>
                    </a:moveTo>
                    <a:lnTo>
                      <a:pt x="100399" y="470"/>
                    </a:lnTo>
                    <a:lnTo>
                      <a:pt x="100555" y="470"/>
                    </a:lnTo>
                    <a:lnTo>
                      <a:pt x="100555" y="1"/>
                    </a:lnTo>
                    <a:close/>
                    <a:moveTo>
                      <a:pt x="101337" y="1"/>
                    </a:moveTo>
                    <a:lnTo>
                      <a:pt x="101337" y="470"/>
                    </a:lnTo>
                    <a:lnTo>
                      <a:pt x="101493" y="470"/>
                    </a:lnTo>
                    <a:lnTo>
                      <a:pt x="101493" y="1"/>
                    </a:lnTo>
                    <a:close/>
                    <a:moveTo>
                      <a:pt x="102276" y="1"/>
                    </a:moveTo>
                    <a:lnTo>
                      <a:pt x="102276" y="470"/>
                    </a:lnTo>
                    <a:lnTo>
                      <a:pt x="102432" y="470"/>
                    </a:lnTo>
                    <a:lnTo>
                      <a:pt x="102432" y="1"/>
                    </a:lnTo>
                    <a:close/>
                    <a:moveTo>
                      <a:pt x="103213" y="1"/>
                    </a:moveTo>
                    <a:lnTo>
                      <a:pt x="103213" y="470"/>
                    </a:lnTo>
                    <a:lnTo>
                      <a:pt x="103371" y="470"/>
                    </a:lnTo>
                    <a:lnTo>
                      <a:pt x="103371" y="1"/>
                    </a:lnTo>
                    <a:close/>
                    <a:moveTo>
                      <a:pt x="104152" y="1"/>
                    </a:moveTo>
                    <a:lnTo>
                      <a:pt x="104152" y="470"/>
                    </a:lnTo>
                    <a:lnTo>
                      <a:pt x="104309" y="470"/>
                    </a:lnTo>
                    <a:lnTo>
                      <a:pt x="104309" y="1"/>
                    </a:lnTo>
                    <a:close/>
                    <a:moveTo>
                      <a:pt x="105090" y="1"/>
                    </a:moveTo>
                    <a:lnTo>
                      <a:pt x="105090" y="470"/>
                    </a:lnTo>
                    <a:lnTo>
                      <a:pt x="105246" y="470"/>
                    </a:lnTo>
                    <a:lnTo>
                      <a:pt x="105246" y="1"/>
                    </a:lnTo>
                    <a:close/>
                    <a:moveTo>
                      <a:pt x="106029" y="1"/>
                    </a:moveTo>
                    <a:lnTo>
                      <a:pt x="106029" y="470"/>
                    </a:lnTo>
                    <a:lnTo>
                      <a:pt x="106185" y="470"/>
                    </a:lnTo>
                    <a:lnTo>
                      <a:pt x="106185" y="1"/>
                    </a:lnTo>
                    <a:close/>
                    <a:moveTo>
                      <a:pt x="106968" y="1"/>
                    </a:moveTo>
                    <a:lnTo>
                      <a:pt x="106968" y="470"/>
                    </a:lnTo>
                    <a:lnTo>
                      <a:pt x="107123" y="470"/>
                    </a:lnTo>
                    <a:lnTo>
                      <a:pt x="107123" y="1"/>
                    </a:lnTo>
                    <a:close/>
                    <a:moveTo>
                      <a:pt x="107904" y="1"/>
                    </a:moveTo>
                    <a:lnTo>
                      <a:pt x="107904" y="470"/>
                    </a:lnTo>
                    <a:lnTo>
                      <a:pt x="108062" y="470"/>
                    </a:lnTo>
                    <a:lnTo>
                      <a:pt x="108062" y="1"/>
                    </a:lnTo>
                    <a:close/>
                    <a:moveTo>
                      <a:pt x="108843" y="1"/>
                    </a:moveTo>
                    <a:lnTo>
                      <a:pt x="108843" y="470"/>
                    </a:lnTo>
                    <a:lnTo>
                      <a:pt x="108999" y="470"/>
                    </a:lnTo>
                    <a:lnTo>
                      <a:pt x="108999" y="1"/>
                    </a:lnTo>
                    <a:close/>
                    <a:moveTo>
                      <a:pt x="109782" y="1"/>
                    </a:moveTo>
                    <a:lnTo>
                      <a:pt x="109782" y="470"/>
                    </a:lnTo>
                    <a:lnTo>
                      <a:pt x="109938" y="470"/>
                    </a:lnTo>
                    <a:lnTo>
                      <a:pt x="109938" y="1"/>
                    </a:lnTo>
                    <a:close/>
                    <a:moveTo>
                      <a:pt x="110720" y="1"/>
                    </a:moveTo>
                    <a:lnTo>
                      <a:pt x="110720" y="470"/>
                    </a:lnTo>
                    <a:lnTo>
                      <a:pt x="110876" y="470"/>
                    </a:lnTo>
                    <a:lnTo>
                      <a:pt x="110876" y="1"/>
                    </a:lnTo>
                    <a:close/>
                    <a:moveTo>
                      <a:pt x="111657" y="1"/>
                    </a:moveTo>
                    <a:lnTo>
                      <a:pt x="111657" y="470"/>
                    </a:lnTo>
                    <a:lnTo>
                      <a:pt x="111813" y="470"/>
                    </a:lnTo>
                    <a:lnTo>
                      <a:pt x="111815" y="1"/>
                    </a:lnTo>
                    <a:close/>
                    <a:moveTo>
                      <a:pt x="112596" y="1"/>
                    </a:moveTo>
                    <a:lnTo>
                      <a:pt x="112596" y="470"/>
                    </a:lnTo>
                    <a:lnTo>
                      <a:pt x="112752" y="470"/>
                    </a:lnTo>
                    <a:lnTo>
                      <a:pt x="112752" y="1"/>
                    </a:lnTo>
                    <a:close/>
                    <a:moveTo>
                      <a:pt x="113535" y="1"/>
                    </a:moveTo>
                    <a:lnTo>
                      <a:pt x="113535" y="470"/>
                    </a:lnTo>
                    <a:lnTo>
                      <a:pt x="113691" y="470"/>
                    </a:lnTo>
                    <a:lnTo>
                      <a:pt x="113691" y="1"/>
                    </a:lnTo>
                    <a:close/>
                    <a:moveTo>
                      <a:pt x="114472" y="1"/>
                    </a:moveTo>
                    <a:lnTo>
                      <a:pt x="114472" y="470"/>
                    </a:lnTo>
                    <a:lnTo>
                      <a:pt x="114629" y="470"/>
                    </a:lnTo>
                    <a:lnTo>
                      <a:pt x="114629" y="1"/>
                    </a:lnTo>
                    <a:close/>
                    <a:moveTo>
                      <a:pt x="115410" y="1"/>
                    </a:moveTo>
                    <a:lnTo>
                      <a:pt x="115410" y="470"/>
                    </a:lnTo>
                    <a:lnTo>
                      <a:pt x="115566" y="470"/>
                    </a:lnTo>
                    <a:lnTo>
                      <a:pt x="115566" y="1"/>
                    </a:lnTo>
                    <a:close/>
                    <a:moveTo>
                      <a:pt x="116349" y="1"/>
                    </a:moveTo>
                    <a:lnTo>
                      <a:pt x="116349" y="470"/>
                    </a:lnTo>
                    <a:lnTo>
                      <a:pt x="116505" y="470"/>
                    </a:lnTo>
                    <a:lnTo>
                      <a:pt x="116505" y="1"/>
                    </a:lnTo>
                    <a:close/>
                    <a:moveTo>
                      <a:pt x="117288" y="1"/>
                    </a:moveTo>
                    <a:lnTo>
                      <a:pt x="117288" y="470"/>
                    </a:lnTo>
                    <a:lnTo>
                      <a:pt x="117443" y="470"/>
                    </a:lnTo>
                    <a:lnTo>
                      <a:pt x="117443" y="1"/>
                    </a:lnTo>
                    <a:close/>
                    <a:moveTo>
                      <a:pt x="118224" y="1"/>
                    </a:moveTo>
                    <a:lnTo>
                      <a:pt x="118224" y="470"/>
                    </a:lnTo>
                    <a:lnTo>
                      <a:pt x="118382" y="470"/>
                    </a:lnTo>
                    <a:lnTo>
                      <a:pt x="118382" y="1"/>
                    </a:lnTo>
                    <a:close/>
                    <a:moveTo>
                      <a:pt x="119163" y="1"/>
                    </a:moveTo>
                    <a:lnTo>
                      <a:pt x="119163" y="470"/>
                    </a:lnTo>
                    <a:lnTo>
                      <a:pt x="119321" y="470"/>
                    </a:lnTo>
                    <a:lnTo>
                      <a:pt x="119321" y="1"/>
                    </a:lnTo>
                    <a:close/>
                    <a:moveTo>
                      <a:pt x="120102" y="1"/>
                    </a:moveTo>
                    <a:lnTo>
                      <a:pt x="120102" y="470"/>
                    </a:lnTo>
                    <a:lnTo>
                      <a:pt x="120258" y="470"/>
                    </a:lnTo>
                    <a:lnTo>
                      <a:pt x="120258" y="1"/>
                    </a:lnTo>
                    <a:close/>
                    <a:moveTo>
                      <a:pt x="121040" y="1"/>
                    </a:moveTo>
                    <a:lnTo>
                      <a:pt x="121040" y="470"/>
                    </a:lnTo>
                    <a:lnTo>
                      <a:pt x="121196" y="470"/>
                    </a:lnTo>
                    <a:lnTo>
                      <a:pt x="121196" y="1"/>
                    </a:lnTo>
                    <a:close/>
                    <a:moveTo>
                      <a:pt x="121977" y="1"/>
                    </a:moveTo>
                    <a:lnTo>
                      <a:pt x="121977" y="470"/>
                    </a:lnTo>
                    <a:lnTo>
                      <a:pt x="122135" y="470"/>
                    </a:lnTo>
                    <a:lnTo>
                      <a:pt x="122135" y="1"/>
                    </a:lnTo>
                    <a:close/>
                    <a:moveTo>
                      <a:pt x="122916" y="1"/>
                    </a:moveTo>
                    <a:lnTo>
                      <a:pt x="122916" y="470"/>
                    </a:lnTo>
                    <a:lnTo>
                      <a:pt x="123074" y="470"/>
                    </a:lnTo>
                    <a:lnTo>
                      <a:pt x="123074" y="1"/>
                    </a:lnTo>
                    <a:close/>
                    <a:moveTo>
                      <a:pt x="123855" y="1"/>
                    </a:moveTo>
                    <a:lnTo>
                      <a:pt x="123855" y="470"/>
                    </a:lnTo>
                    <a:lnTo>
                      <a:pt x="124010" y="470"/>
                    </a:lnTo>
                    <a:lnTo>
                      <a:pt x="124010" y="1"/>
                    </a:lnTo>
                    <a:close/>
                    <a:moveTo>
                      <a:pt x="124793" y="1"/>
                    </a:moveTo>
                    <a:lnTo>
                      <a:pt x="124793" y="470"/>
                    </a:lnTo>
                    <a:lnTo>
                      <a:pt x="124949" y="470"/>
                    </a:lnTo>
                    <a:lnTo>
                      <a:pt x="124949" y="1"/>
                    </a:lnTo>
                    <a:close/>
                    <a:moveTo>
                      <a:pt x="125732" y="1"/>
                    </a:moveTo>
                    <a:lnTo>
                      <a:pt x="125732" y="470"/>
                    </a:lnTo>
                    <a:lnTo>
                      <a:pt x="125888" y="470"/>
                    </a:lnTo>
                    <a:lnTo>
                      <a:pt x="12588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7" name="Google Shape;177;p6"/>
            <p:cNvSpPr/>
            <p:nvPr/>
          </p:nvSpPr>
          <p:spPr>
            <a:xfrm>
              <a:off x="-79000" y="4650435"/>
              <a:ext cx="9321500" cy="227822"/>
            </a:xfrm>
            <a:custGeom>
              <a:avLst/>
              <a:gdLst/>
              <a:ahLst/>
              <a:cxnLst/>
              <a:rect l="l" t="t" r="r" b="b"/>
              <a:pathLst>
                <a:path w="372860" h="10182" extrusionOk="0">
                  <a:moveTo>
                    <a:pt x="0" y="10182"/>
                  </a:moveTo>
                  <a:lnTo>
                    <a:pt x="50206" y="5267"/>
                  </a:lnTo>
                  <a:lnTo>
                    <a:pt x="117967" y="8427"/>
                  </a:lnTo>
                  <a:lnTo>
                    <a:pt x="170982" y="1405"/>
                  </a:lnTo>
                  <a:lnTo>
                    <a:pt x="226104" y="9480"/>
                  </a:lnTo>
                  <a:lnTo>
                    <a:pt x="291407" y="0"/>
                  </a:lnTo>
                  <a:lnTo>
                    <a:pt x="372860" y="9831"/>
                  </a:lnTo>
                </a:path>
              </a:pathLst>
            </a:custGeom>
            <a:noFill/>
            <a:ln w="28575" cap="flat" cmpd="sng">
              <a:solidFill>
                <a:schemeClr val="dk2"/>
              </a:solidFill>
              <a:prstDash val="solid"/>
              <a:round/>
              <a:headEnd type="none" w="med" len="med"/>
              <a:tailEnd type="none" w="med" len="med"/>
            </a:ln>
          </p:spPr>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58"/>
        <p:cNvGrpSpPr/>
        <p:nvPr/>
      </p:nvGrpSpPr>
      <p:grpSpPr>
        <a:xfrm>
          <a:off x="0" y="0"/>
          <a:ext cx="0" cy="0"/>
          <a:chOff x="0" y="0"/>
          <a:chExt cx="0" cy="0"/>
        </a:xfrm>
      </p:grpSpPr>
      <p:sp>
        <p:nvSpPr>
          <p:cNvPr id="259" name="Google Shape;259;p8"/>
          <p:cNvSpPr txBox="1">
            <a:spLocks noGrp="1"/>
          </p:cNvSpPr>
          <p:nvPr>
            <p:ph type="title"/>
          </p:nvPr>
        </p:nvSpPr>
        <p:spPr>
          <a:xfrm>
            <a:off x="1652700" y="2885850"/>
            <a:ext cx="5838600" cy="18147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4800"/>
              <a:buNone/>
              <a:defRPr sz="10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grpSp>
        <p:nvGrpSpPr>
          <p:cNvPr id="260" name="Google Shape;260;p8"/>
          <p:cNvGrpSpPr/>
          <p:nvPr/>
        </p:nvGrpSpPr>
        <p:grpSpPr>
          <a:xfrm>
            <a:off x="-1" y="1900931"/>
            <a:ext cx="9144134" cy="129765"/>
            <a:chOff x="237925" y="603400"/>
            <a:chExt cx="3162200" cy="44875"/>
          </a:xfrm>
        </p:grpSpPr>
        <p:sp>
          <p:nvSpPr>
            <p:cNvPr id="261" name="Google Shape;261;p8"/>
            <p:cNvSpPr/>
            <p:nvPr/>
          </p:nvSpPr>
          <p:spPr>
            <a:xfrm>
              <a:off x="238125" y="603400"/>
              <a:ext cx="3162000" cy="7850"/>
            </a:xfrm>
            <a:custGeom>
              <a:avLst/>
              <a:gdLst/>
              <a:ahLst/>
              <a:cxnLst/>
              <a:rect l="l" t="t" r="r" b="b"/>
              <a:pathLst>
                <a:path w="126480" h="314" extrusionOk="0">
                  <a:moveTo>
                    <a:pt x="0" y="0"/>
                  </a:moveTo>
                  <a:lnTo>
                    <a:pt x="0" y="314"/>
                  </a:lnTo>
                  <a:lnTo>
                    <a:pt x="126479" y="314"/>
                  </a:lnTo>
                  <a:lnTo>
                    <a:pt x="12647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8"/>
            <p:cNvSpPr/>
            <p:nvPr/>
          </p:nvSpPr>
          <p:spPr>
            <a:xfrm>
              <a:off x="237925" y="636525"/>
              <a:ext cx="3147200" cy="11750"/>
            </a:xfrm>
            <a:custGeom>
              <a:avLst/>
              <a:gdLst/>
              <a:ahLst/>
              <a:cxnLst/>
              <a:rect l="l" t="t" r="r" b="b"/>
              <a:pathLst>
                <a:path w="125888" h="470" extrusionOk="0">
                  <a:moveTo>
                    <a:pt x="1" y="1"/>
                  </a:moveTo>
                  <a:lnTo>
                    <a:pt x="1" y="470"/>
                  </a:lnTo>
                  <a:lnTo>
                    <a:pt x="157" y="470"/>
                  </a:lnTo>
                  <a:lnTo>
                    <a:pt x="157" y="1"/>
                  </a:lnTo>
                  <a:close/>
                  <a:moveTo>
                    <a:pt x="947" y="1"/>
                  </a:moveTo>
                  <a:lnTo>
                    <a:pt x="947" y="470"/>
                  </a:lnTo>
                  <a:lnTo>
                    <a:pt x="1095" y="470"/>
                  </a:lnTo>
                  <a:lnTo>
                    <a:pt x="1103" y="1"/>
                  </a:lnTo>
                  <a:close/>
                  <a:moveTo>
                    <a:pt x="1876" y="1"/>
                  </a:moveTo>
                  <a:lnTo>
                    <a:pt x="1876" y="470"/>
                  </a:lnTo>
                  <a:lnTo>
                    <a:pt x="2032" y="470"/>
                  </a:lnTo>
                  <a:lnTo>
                    <a:pt x="2032" y="1"/>
                  </a:lnTo>
                  <a:close/>
                  <a:moveTo>
                    <a:pt x="2815" y="1"/>
                  </a:moveTo>
                  <a:lnTo>
                    <a:pt x="2815" y="470"/>
                  </a:lnTo>
                  <a:lnTo>
                    <a:pt x="2971" y="470"/>
                  </a:lnTo>
                  <a:lnTo>
                    <a:pt x="2971" y="1"/>
                  </a:lnTo>
                  <a:close/>
                  <a:moveTo>
                    <a:pt x="3754" y="1"/>
                  </a:moveTo>
                  <a:lnTo>
                    <a:pt x="3754" y="470"/>
                  </a:lnTo>
                  <a:lnTo>
                    <a:pt x="3909" y="470"/>
                  </a:lnTo>
                  <a:lnTo>
                    <a:pt x="3909" y="1"/>
                  </a:lnTo>
                  <a:close/>
                  <a:moveTo>
                    <a:pt x="4692" y="1"/>
                  </a:moveTo>
                  <a:lnTo>
                    <a:pt x="4692" y="470"/>
                  </a:lnTo>
                  <a:lnTo>
                    <a:pt x="4848" y="470"/>
                  </a:lnTo>
                  <a:lnTo>
                    <a:pt x="4848" y="1"/>
                  </a:lnTo>
                  <a:close/>
                  <a:moveTo>
                    <a:pt x="5631" y="1"/>
                  </a:moveTo>
                  <a:lnTo>
                    <a:pt x="5631" y="470"/>
                  </a:lnTo>
                  <a:lnTo>
                    <a:pt x="5787" y="470"/>
                  </a:lnTo>
                  <a:lnTo>
                    <a:pt x="5787" y="1"/>
                  </a:lnTo>
                  <a:close/>
                  <a:moveTo>
                    <a:pt x="6570" y="1"/>
                  </a:moveTo>
                  <a:lnTo>
                    <a:pt x="6570" y="470"/>
                  </a:lnTo>
                  <a:lnTo>
                    <a:pt x="6725" y="470"/>
                  </a:lnTo>
                  <a:lnTo>
                    <a:pt x="6725" y="1"/>
                  </a:lnTo>
                  <a:close/>
                  <a:moveTo>
                    <a:pt x="7506" y="1"/>
                  </a:moveTo>
                  <a:lnTo>
                    <a:pt x="7506" y="470"/>
                  </a:lnTo>
                  <a:lnTo>
                    <a:pt x="7664" y="470"/>
                  </a:lnTo>
                  <a:lnTo>
                    <a:pt x="7664" y="1"/>
                  </a:lnTo>
                  <a:close/>
                  <a:moveTo>
                    <a:pt x="8445" y="1"/>
                  </a:moveTo>
                  <a:lnTo>
                    <a:pt x="8445" y="470"/>
                  </a:lnTo>
                  <a:lnTo>
                    <a:pt x="8601" y="470"/>
                  </a:lnTo>
                  <a:lnTo>
                    <a:pt x="8601" y="1"/>
                  </a:lnTo>
                  <a:close/>
                  <a:moveTo>
                    <a:pt x="9384" y="1"/>
                  </a:moveTo>
                  <a:lnTo>
                    <a:pt x="9384" y="470"/>
                  </a:lnTo>
                  <a:lnTo>
                    <a:pt x="9540" y="470"/>
                  </a:lnTo>
                  <a:lnTo>
                    <a:pt x="9540" y="1"/>
                  </a:lnTo>
                  <a:close/>
                  <a:moveTo>
                    <a:pt x="10328" y="1"/>
                  </a:moveTo>
                  <a:lnTo>
                    <a:pt x="10328" y="470"/>
                  </a:lnTo>
                  <a:lnTo>
                    <a:pt x="10478" y="470"/>
                  </a:lnTo>
                  <a:lnTo>
                    <a:pt x="10486" y="1"/>
                  </a:lnTo>
                  <a:close/>
                  <a:moveTo>
                    <a:pt x="11259" y="1"/>
                  </a:moveTo>
                  <a:lnTo>
                    <a:pt x="11259" y="470"/>
                  </a:lnTo>
                  <a:lnTo>
                    <a:pt x="11417" y="470"/>
                  </a:lnTo>
                  <a:lnTo>
                    <a:pt x="11417" y="1"/>
                  </a:lnTo>
                  <a:close/>
                  <a:moveTo>
                    <a:pt x="12198" y="1"/>
                  </a:moveTo>
                  <a:lnTo>
                    <a:pt x="12198" y="470"/>
                  </a:lnTo>
                  <a:lnTo>
                    <a:pt x="12354" y="470"/>
                  </a:lnTo>
                  <a:lnTo>
                    <a:pt x="12354" y="1"/>
                  </a:lnTo>
                  <a:close/>
                  <a:moveTo>
                    <a:pt x="13137" y="1"/>
                  </a:moveTo>
                  <a:lnTo>
                    <a:pt x="13137" y="470"/>
                  </a:lnTo>
                  <a:lnTo>
                    <a:pt x="13292" y="470"/>
                  </a:lnTo>
                  <a:lnTo>
                    <a:pt x="13298" y="1"/>
                  </a:lnTo>
                  <a:close/>
                  <a:moveTo>
                    <a:pt x="14075" y="1"/>
                  </a:moveTo>
                  <a:lnTo>
                    <a:pt x="14075" y="470"/>
                  </a:lnTo>
                  <a:lnTo>
                    <a:pt x="14231" y="470"/>
                  </a:lnTo>
                  <a:lnTo>
                    <a:pt x="14238" y="1"/>
                  </a:lnTo>
                  <a:close/>
                  <a:moveTo>
                    <a:pt x="15012" y="1"/>
                  </a:moveTo>
                  <a:lnTo>
                    <a:pt x="15012" y="470"/>
                  </a:lnTo>
                  <a:lnTo>
                    <a:pt x="15170" y="470"/>
                  </a:lnTo>
                  <a:lnTo>
                    <a:pt x="15170" y="1"/>
                  </a:lnTo>
                  <a:close/>
                  <a:moveTo>
                    <a:pt x="15956" y="1"/>
                  </a:moveTo>
                  <a:lnTo>
                    <a:pt x="15956" y="470"/>
                  </a:lnTo>
                  <a:lnTo>
                    <a:pt x="16107" y="470"/>
                  </a:lnTo>
                  <a:lnTo>
                    <a:pt x="16114" y="1"/>
                  </a:lnTo>
                  <a:close/>
                  <a:moveTo>
                    <a:pt x="16897" y="1"/>
                  </a:moveTo>
                  <a:lnTo>
                    <a:pt x="16897" y="470"/>
                  </a:lnTo>
                  <a:lnTo>
                    <a:pt x="17045" y="470"/>
                  </a:lnTo>
                  <a:lnTo>
                    <a:pt x="17053" y="1"/>
                  </a:lnTo>
                  <a:close/>
                  <a:moveTo>
                    <a:pt x="17828" y="1"/>
                  </a:moveTo>
                  <a:lnTo>
                    <a:pt x="17828" y="470"/>
                  </a:lnTo>
                  <a:lnTo>
                    <a:pt x="17986" y="470"/>
                  </a:lnTo>
                  <a:lnTo>
                    <a:pt x="17986" y="1"/>
                  </a:lnTo>
                  <a:close/>
                  <a:moveTo>
                    <a:pt x="18767" y="1"/>
                  </a:moveTo>
                  <a:lnTo>
                    <a:pt x="18767" y="470"/>
                  </a:lnTo>
                  <a:lnTo>
                    <a:pt x="18923" y="470"/>
                  </a:lnTo>
                  <a:lnTo>
                    <a:pt x="18923" y="1"/>
                  </a:lnTo>
                  <a:close/>
                  <a:moveTo>
                    <a:pt x="19706" y="1"/>
                  </a:moveTo>
                  <a:lnTo>
                    <a:pt x="19706" y="470"/>
                  </a:lnTo>
                  <a:lnTo>
                    <a:pt x="19861" y="470"/>
                  </a:lnTo>
                  <a:lnTo>
                    <a:pt x="19861" y="1"/>
                  </a:lnTo>
                  <a:close/>
                  <a:moveTo>
                    <a:pt x="20644" y="1"/>
                  </a:moveTo>
                  <a:lnTo>
                    <a:pt x="20644" y="470"/>
                  </a:lnTo>
                  <a:lnTo>
                    <a:pt x="20800" y="470"/>
                  </a:lnTo>
                  <a:lnTo>
                    <a:pt x="20800" y="1"/>
                  </a:lnTo>
                  <a:close/>
                  <a:moveTo>
                    <a:pt x="21581" y="1"/>
                  </a:moveTo>
                  <a:lnTo>
                    <a:pt x="21581" y="470"/>
                  </a:lnTo>
                  <a:lnTo>
                    <a:pt x="21739" y="470"/>
                  </a:lnTo>
                  <a:lnTo>
                    <a:pt x="21739" y="1"/>
                  </a:lnTo>
                  <a:close/>
                  <a:moveTo>
                    <a:pt x="22520" y="1"/>
                  </a:moveTo>
                  <a:lnTo>
                    <a:pt x="22520" y="470"/>
                  </a:lnTo>
                  <a:lnTo>
                    <a:pt x="22676" y="470"/>
                  </a:lnTo>
                  <a:lnTo>
                    <a:pt x="22676" y="1"/>
                  </a:lnTo>
                  <a:close/>
                  <a:moveTo>
                    <a:pt x="23458" y="1"/>
                  </a:moveTo>
                  <a:lnTo>
                    <a:pt x="23458" y="470"/>
                  </a:lnTo>
                  <a:lnTo>
                    <a:pt x="23614" y="470"/>
                  </a:lnTo>
                  <a:lnTo>
                    <a:pt x="23614" y="1"/>
                  </a:lnTo>
                  <a:close/>
                  <a:moveTo>
                    <a:pt x="24397" y="1"/>
                  </a:moveTo>
                  <a:lnTo>
                    <a:pt x="24397" y="470"/>
                  </a:lnTo>
                  <a:lnTo>
                    <a:pt x="24553" y="470"/>
                  </a:lnTo>
                  <a:lnTo>
                    <a:pt x="24553" y="1"/>
                  </a:lnTo>
                  <a:close/>
                  <a:moveTo>
                    <a:pt x="25334" y="1"/>
                  </a:moveTo>
                  <a:lnTo>
                    <a:pt x="25334" y="470"/>
                  </a:lnTo>
                  <a:lnTo>
                    <a:pt x="25492" y="470"/>
                  </a:lnTo>
                  <a:lnTo>
                    <a:pt x="25492" y="1"/>
                  </a:lnTo>
                  <a:close/>
                  <a:moveTo>
                    <a:pt x="26273" y="1"/>
                  </a:moveTo>
                  <a:lnTo>
                    <a:pt x="26273" y="470"/>
                  </a:lnTo>
                  <a:lnTo>
                    <a:pt x="26428" y="470"/>
                  </a:lnTo>
                  <a:lnTo>
                    <a:pt x="26428" y="1"/>
                  </a:lnTo>
                  <a:close/>
                  <a:moveTo>
                    <a:pt x="27211" y="1"/>
                  </a:moveTo>
                  <a:lnTo>
                    <a:pt x="27211" y="470"/>
                  </a:lnTo>
                  <a:lnTo>
                    <a:pt x="27367" y="470"/>
                  </a:lnTo>
                  <a:lnTo>
                    <a:pt x="27367" y="1"/>
                  </a:lnTo>
                  <a:close/>
                  <a:moveTo>
                    <a:pt x="28150" y="1"/>
                  </a:moveTo>
                  <a:lnTo>
                    <a:pt x="28150" y="470"/>
                  </a:lnTo>
                  <a:lnTo>
                    <a:pt x="28306" y="470"/>
                  </a:lnTo>
                  <a:lnTo>
                    <a:pt x="28306" y="1"/>
                  </a:lnTo>
                  <a:close/>
                  <a:moveTo>
                    <a:pt x="29087" y="1"/>
                  </a:moveTo>
                  <a:lnTo>
                    <a:pt x="29087" y="470"/>
                  </a:lnTo>
                  <a:lnTo>
                    <a:pt x="29244" y="470"/>
                  </a:lnTo>
                  <a:lnTo>
                    <a:pt x="29248" y="1"/>
                  </a:lnTo>
                  <a:close/>
                  <a:moveTo>
                    <a:pt x="30027" y="1"/>
                  </a:moveTo>
                  <a:lnTo>
                    <a:pt x="30027" y="470"/>
                  </a:lnTo>
                  <a:lnTo>
                    <a:pt x="30183" y="470"/>
                  </a:lnTo>
                  <a:lnTo>
                    <a:pt x="30189" y="1"/>
                  </a:lnTo>
                  <a:close/>
                  <a:moveTo>
                    <a:pt x="30966" y="1"/>
                  </a:moveTo>
                  <a:lnTo>
                    <a:pt x="30966" y="470"/>
                  </a:lnTo>
                  <a:lnTo>
                    <a:pt x="31122" y="470"/>
                  </a:lnTo>
                  <a:lnTo>
                    <a:pt x="31122" y="1"/>
                  </a:lnTo>
                  <a:close/>
                  <a:moveTo>
                    <a:pt x="31907" y="1"/>
                  </a:moveTo>
                  <a:lnTo>
                    <a:pt x="31907" y="470"/>
                  </a:lnTo>
                  <a:lnTo>
                    <a:pt x="32061" y="470"/>
                  </a:lnTo>
                  <a:lnTo>
                    <a:pt x="32064" y="1"/>
                  </a:lnTo>
                  <a:close/>
                  <a:moveTo>
                    <a:pt x="32847" y="1"/>
                  </a:moveTo>
                  <a:lnTo>
                    <a:pt x="32847" y="470"/>
                  </a:lnTo>
                  <a:lnTo>
                    <a:pt x="32997" y="470"/>
                  </a:lnTo>
                  <a:lnTo>
                    <a:pt x="33003" y="1"/>
                  </a:lnTo>
                  <a:close/>
                  <a:moveTo>
                    <a:pt x="33780" y="1"/>
                  </a:moveTo>
                  <a:lnTo>
                    <a:pt x="33780" y="470"/>
                  </a:lnTo>
                  <a:lnTo>
                    <a:pt x="33936" y="470"/>
                  </a:lnTo>
                  <a:lnTo>
                    <a:pt x="33936" y="1"/>
                  </a:lnTo>
                  <a:close/>
                  <a:moveTo>
                    <a:pt x="34719" y="1"/>
                  </a:moveTo>
                  <a:lnTo>
                    <a:pt x="34719" y="470"/>
                  </a:lnTo>
                  <a:lnTo>
                    <a:pt x="34875" y="470"/>
                  </a:lnTo>
                  <a:lnTo>
                    <a:pt x="34875" y="1"/>
                  </a:lnTo>
                  <a:close/>
                  <a:moveTo>
                    <a:pt x="35656" y="1"/>
                  </a:moveTo>
                  <a:lnTo>
                    <a:pt x="35656" y="470"/>
                  </a:lnTo>
                  <a:lnTo>
                    <a:pt x="35813" y="470"/>
                  </a:lnTo>
                  <a:lnTo>
                    <a:pt x="35813" y="1"/>
                  </a:lnTo>
                  <a:close/>
                  <a:moveTo>
                    <a:pt x="36594" y="1"/>
                  </a:moveTo>
                  <a:lnTo>
                    <a:pt x="36594" y="470"/>
                  </a:lnTo>
                  <a:lnTo>
                    <a:pt x="36750" y="470"/>
                  </a:lnTo>
                  <a:lnTo>
                    <a:pt x="36750" y="1"/>
                  </a:lnTo>
                  <a:close/>
                  <a:moveTo>
                    <a:pt x="37533" y="1"/>
                  </a:moveTo>
                  <a:lnTo>
                    <a:pt x="37533" y="470"/>
                  </a:lnTo>
                  <a:lnTo>
                    <a:pt x="37689" y="470"/>
                  </a:lnTo>
                  <a:lnTo>
                    <a:pt x="37689" y="1"/>
                  </a:lnTo>
                  <a:close/>
                  <a:moveTo>
                    <a:pt x="38472" y="1"/>
                  </a:moveTo>
                  <a:lnTo>
                    <a:pt x="38472" y="470"/>
                  </a:lnTo>
                  <a:lnTo>
                    <a:pt x="38628" y="470"/>
                  </a:lnTo>
                  <a:lnTo>
                    <a:pt x="38628" y="1"/>
                  </a:lnTo>
                  <a:close/>
                  <a:moveTo>
                    <a:pt x="39409" y="1"/>
                  </a:moveTo>
                  <a:lnTo>
                    <a:pt x="39409" y="470"/>
                  </a:lnTo>
                  <a:lnTo>
                    <a:pt x="39566" y="470"/>
                  </a:lnTo>
                  <a:lnTo>
                    <a:pt x="39566" y="1"/>
                  </a:lnTo>
                  <a:close/>
                  <a:moveTo>
                    <a:pt x="40347" y="1"/>
                  </a:moveTo>
                  <a:lnTo>
                    <a:pt x="40347" y="470"/>
                  </a:lnTo>
                  <a:lnTo>
                    <a:pt x="40503" y="470"/>
                  </a:lnTo>
                  <a:lnTo>
                    <a:pt x="40503" y="1"/>
                  </a:lnTo>
                  <a:close/>
                  <a:moveTo>
                    <a:pt x="41286" y="1"/>
                  </a:moveTo>
                  <a:lnTo>
                    <a:pt x="41286" y="470"/>
                  </a:lnTo>
                  <a:lnTo>
                    <a:pt x="41442" y="470"/>
                  </a:lnTo>
                  <a:lnTo>
                    <a:pt x="41442" y="1"/>
                  </a:lnTo>
                  <a:close/>
                  <a:moveTo>
                    <a:pt x="42225" y="1"/>
                  </a:moveTo>
                  <a:lnTo>
                    <a:pt x="42225" y="470"/>
                  </a:lnTo>
                  <a:lnTo>
                    <a:pt x="42380" y="470"/>
                  </a:lnTo>
                  <a:lnTo>
                    <a:pt x="42380" y="1"/>
                  </a:lnTo>
                  <a:close/>
                  <a:moveTo>
                    <a:pt x="43163" y="1"/>
                  </a:moveTo>
                  <a:lnTo>
                    <a:pt x="43163" y="470"/>
                  </a:lnTo>
                  <a:lnTo>
                    <a:pt x="43319" y="470"/>
                  </a:lnTo>
                  <a:lnTo>
                    <a:pt x="43319" y="1"/>
                  </a:lnTo>
                  <a:close/>
                  <a:moveTo>
                    <a:pt x="44102" y="1"/>
                  </a:moveTo>
                  <a:lnTo>
                    <a:pt x="44102" y="470"/>
                  </a:lnTo>
                  <a:lnTo>
                    <a:pt x="44258" y="470"/>
                  </a:lnTo>
                  <a:lnTo>
                    <a:pt x="44258" y="1"/>
                  </a:lnTo>
                  <a:close/>
                  <a:moveTo>
                    <a:pt x="45041" y="1"/>
                  </a:moveTo>
                  <a:lnTo>
                    <a:pt x="45041" y="470"/>
                  </a:lnTo>
                  <a:lnTo>
                    <a:pt x="45196" y="470"/>
                  </a:lnTo>
                  <a:lnTo>
                    <a:pt x="45198" y="1"/>
                  </a:lnTo>
                  <a:close/>
                  <a:moveTo>
                    <a:pt x="45977" y="1"/>
                  </a:moveTo>
                  <a:lnTo>
                    <a:pt x="45977" y="470"/>
                  </a:lnTo>
                  <a:lnTo>
                    <a:pt x="46135" y="470"/>
                  </a:lnTo>
                  <a:lnTo>
                    <a:pt x="46139" y="1"/>
                  </a:lnTo>
                  <a:close/>
                  <a:moveTo>
                    <a:pt x="46916" y="1"/>
                  </a:moveTo>
                  <a:lnTo>
                    <a:pt x="46916" y="470"/>
                  </a:lnTo>
                  <a:lnTo>
                    <a:pt x="47072" y="470"/>
                  </a:lnTo>
                  <a:lnTo>
                    <a:pt x="47072" y="1"/>
                  </a:lnTo>
                  <a:close/>
                  <a:moveTo>
                    <a:pt x="47857" y="1"/>
                  </a:moveTo>
                  <a:lnTo>
                    <a:pt x="47857" y="470"/>
                  </a:lnTo>
                  <a:lnTo>
                    <a:pt x="48011" y="470"/>
                  </a:lnTo>
                  <a:lnTo>
                    <a:pt x="48014" y="1"/>
                  </a:lnTo>
                  <a:close/>
                  <a:moveTo>
                    <a:pt x="48797" y="1"/>
                  </a:moveTo>
                  <a:lnTo>
                    <a:pt x="48797" y="470"/>
                  </a:lnTo>
                  <a:lnTo>
                    <a:pt x="48949" y="470"/>
                  </a:lnTo>
                  <a:lnTo>
                    <a:pt x="48953" y="1"/>
                  </a:lnTo>
                  <a:close/>
                  <a:moveTo>
                    <a:pt x="49730" y="1"/>
                  </a:moveTo>
                  <a:lnTo>
                    <a:pt x="49730" y="470"/>
                  </a:lnTo>
                  <a:lnTo>
                    <a:pt x="49888" y="470"/>
                  </a:lnTo>
                  <a:lnTo>
                    <a:pt x="49888" y="1"/>
                  </a:lnTo>
                  <a:close/>
                  <a:moveTo>
                    <a:pt x="50669" y="1"/>
                  </a:moveTo>
                  <a:lnTo>
                    <a:pt x="50669" y="470"/>
                  </a:lnTo>
                  <a:lnTo>
                    <a:pt x="50825" y="470"/>
                  </a:lnTo>
                  <a:lnTo>
                    <a:pt x="50825" y="1"/>
                  </a:lnTo>
                  <a:close/>
                  <a:moveTo>
                    <a:pt x="51608" y="1"/>
                  </a:moveTo>
                  <a:lnTo>
                    <a:pt x="51608" y="470"/>
                  </a:lnTo>
                  <a:lnTo>
                    <a:pt x="51764" y="470"/>
                  </a:lnTo>
                  <a:lnTo>
                    <a:pt x="51764" y="1"/>
                  </a:lnTo>
                  <a:close/>
                  <a:moveTo>
                    <a:pt x="52546" y="1"/>
                  </a:moveTo>
                  <a:lnTo>
                    <a:pt x="52546" y="470"/>
                  </a:lnTo>
                  <a:lnTo>
                    <a:pt x="52702" y="470"/>
                  </a:lnTo>
                  <a:lnTo>
                    <a:pt x="52702" y="1"/>
                  </a:lnTo>
                  <a:close/>
                  <a:moveTo>
                    <a:pt x="53483" y="1"/>
                  </a:moveTo>
                  <a:lnTo>
                    <a:pt x="53483" y="470"/>
                  </a:lnTo>
                  <a:lnTo>
                    <a:pt x="53641" y="470"/>
                  </a:lnTo>
                  <a:lnTo>
                    <a:pt x="53641" y="1"/>
                  </a:lnTo>
                  <a:close/>
                  <a:moveTo>
                    <a:pt x="54422" y="1"/>
                  </a:moveTo>
                  <a:lnTo>
                    <a:pt x="54422" y="470"/>
                  </a:lnTo>
                  <a:lnTo>
                    <a:pt x="54578" y="470"/>
                  </a:lnTo>
                  <a:lnTo>
                    <a:pt x="54578" y="1"/>
                  </a:lnTo>
                  <a:close/>
                  <a:moveTo>
                    <a:pt x="55362" y="1"/>
                  </a:moveTo>
                  <a:lnTo>
                    <a:pt x="55362" y="470"/>
                  </a:lnTo>
                  <a:lnTo>
                    <a:pt x="55518" y="470"/>
                  </a:lnTo>
                  <a:lnTo>
                    <a:pt x="55518" y="1"/>
                  </a:lnTo>
                  <a:close/>
                  <a:moveTo>
                    <a:pt x="56299" y="1"/>
                  </a:moveTo>
                  <a:lnTo>
                    <a:pt x="56299" y="470"/>
                  </a:lnTo>
                  <a:lnTo>
                    <a:pt x="56457" y="470"/>
                  </a:lnTo>
                  <a:lnTo>
                    <a:pt x="56457" y="1"/>
                  </a:lnTo>
                  <a:close/>
                  <a:moveTo>
                    <a:pt x="57238" y="1"/>
                  </a:moveTo>
                  <a:lnTo>
                    <a:pt x="57238" y="470"/>
                  </a:lnTo>
                  <a:lnTo>
                    <a:pt x="57394" y="470"/>
                  </a:lnTo>
                  <a:lnTo>
                    <a:pt x="57394" y="1"/>
                  </a:lnTo>
                  <a:close/>
                  <a:moveTo>
                    <a:pt x="58177" y="1"/>
                  </a:moveTo>
                  <a:lnTo>
                    <a:pt x="58177" y="470"/>
                  </a:lnTo>
                  <a:lnTo>
                    <a:pt x="58332" y="470"/>
                  </a:lnTo>
                  <a:lnTo>
                    <a:pt x="58332" y="1"/>
                  </a:lnTo>
                  <a:close/>
                  <a:moveTo>
                    <a:pt x="59115" y="1"/>
                  </a:moveTo>
                  <a:lnTo>
                    <a:pt x="59115" y="470"/>
                  </a:lnTo>
                  <a:lnTo>
                    <a:pt x="59271" y="470"/>
                  </a:lnTo>
                  <a:lnTo>
                    <a:pt x="59271" y="1"/>
                  </a:lnTo>
                  <a:close/>
                  <a:moveTo>
                    <a:pt x="60052" y="1"/>
                  </a:moveTo>
                  <a:lnTo>
                    <a:pt x="60052" y="470"/>
                  </a:lnTo>
                  <a:lnTo>
                    <a:pt x="60210" y="470"/>
                  </a:lnTo>
                  <a:lnTo>
                    <a:pt x="60210" y="1"/>
                  </a:lnTo>
                  <a:close/>
                  <a:moveTo>
                    <a:pt x="60991" y="1"/>
                  </a:moveTo>
                  <a:lnTo>
                    <a:pt x="60991" y="470"/>
                  </a:lnTo>
                  <a:lnTo>
                    <a:pt x="61147" y="470"/>
                  </a:lnTo>
                  <a:lnTo>
                    <a:pt x="61148" y="1"/>
                  </a:lnTo>
                  <a:close/>
                  <a:moveTo>
                    <a:pt x="61929" y="1"/>
                  </a:moveTo>
                  <a:lnTo>
                    <a:pt x="61929" y="470"/>
                  </a:lnTo>
                  <a:lnTo>
                    <a:pt x="62085" y="470"/>
                  </a:lnTo>
                  <a:lnTo>
                    <a:pt x="62089" y="1"/>
                  </a:lnTo>
                  <a:close/>
                  <a:moveTo>
                    <a:pt x="62868" y="1"/>
                  </a:moveTo>
                  <a:lnTo>
                    <a:pt x="62868" y="470"/>
                  </a:lnTo>
                  <a:lnTo>
                    <a:pt x="63024" y="470"/>
                  </a:lnTo>
                  <a:lnTo>
                    <a:pt x="63024" y="1"/>
                  </a:lnTo>
                  <a:close/>
                  <a:moveTo>
                    <a:pt x="63807" y="1"/>
                  </a:moveTo>
                  <a:lnTo>
                    <a:pt x="63807" y="470"/>
                  </a:lnTo>
                  <a:lnTo>
                    <a:pt x="63963" y="470"/>
                  </a:lnTo>
                  <a:lnTo>
                    <a:pt x="63965" y="1"/>
                  </a:lnTo>
                  <a:close/>
                  <a:moveTo>
                    <a:pt x="64747" y="1"/>
                  </a:moveTo>
                  <a:lnTo>
                    <a:pt x="64747" y="470"/>
                  </a:lnTo>
                  <a:lnTo>
                    <a:pt x="64901" y="470"/>
                  </a:lnTo>
                  <a:lnTo>
                    <a:pt x="64903" y="1"/>
                  </a:lnTo>
                  <a:close/>
                  <a:moveTo>
                    <a:pt x="65682" y="1"/>
                  </a:moveTo>
                  <a:lnTo>
                    <a:pt x="65682" y="470"/>
                  </a:lnTo>
                  <a:lnTo>
                    <a:pt x="65838" y="470"/>
                  </a:lnTo>
                  <a:lnTo>
                    <a:pt x="65838" y="1"/>
                  </a:lnTo>
                  <a:close/>
                  <a:moveTo>
                    <a:pt x="66621" y="1"/>
                  </a:moveTo>
                  <a:lnTo>
                    <a:pt x="66621" y="470"/>
                  </a:lnTo>
                  <a:lnTo>
                    <a:pt x="66777" y="470"/>
                  </a:lnTo>
                  <a:lnTo>
                    <a:pt x="66777" y="1"/>
                  </a:lnTo>
                  <a:close/>
                  <a:moveTo>
                    <a:pt x="67560" y="1"/>
                  </a:moveTo>
                  <a:lnTo>
                    <a:pt x="67560" y="470"/>
                  </a:lnTo>
                  <a:lnTo>
                    <a:pt x="67716" y="470"/>
                  </a:lnTo>
                  <a:lnTo>
                    <a:pt x="67716" y="1"/>
                  </a:lnTo>
                  <a:close/>
                  <a:moveTo>
                    <a:pt x="68497" y="1"/>
                  </a:moveTo>
                  <a:lnTo>
                    <a:pt x="68497" y="470"/>
                  </a:lnTo>
                  <a:lnTo>
                    <a:pt x="68652" y="470"/>
                  </a:lnTo>
                  <a:lnTo>
                    <a:pt x="68652" y="1"/>
                  </a:lnTo>
                  <a:close/>
                  <a:moveTo>
                    <a:pt x="69435" y="1"/>
                  </a:moveTo>
                  <a:lnTo>
                    <a:pt x="69435" y="470"/>
                  </a:lnTo>
                  <a:lnTo>
                    <a:pt x="69591" y="470"/>
                  </a:lnTo>
                  <a:lnTo>
                    <a:pt x="69591" y="1"/>
                  </a:lnTo>
                  <a:close/>
                  <a:moveTo>
                    <a:pt x="70374" y="1"/>
                  </a:moveTo>
                  <a:lnTo>
                    <a:pt x="70374" y="470"/>
                  </a:lnTo>
                  <a:lnTo>
                    <a:pt x="70530" y="470"/>
                  </a:lnTo>
                  <a:lnTo>
                    <a:pt x="70530" y="1"/>
                  </a:lnTo>
                  <a:close/>
                  <a:moveTo>
                    <a:pt x="71311" y="1"/>
                  </a:moveTo>
                  <a:lnTo>
                    <a:pt x="71311" y="470"/>
                  </a:lnTo>
                  <a:lnTo>
                    <a:pt x="71468" y="470"/>
                  </a:lnTo>
                  <a:lnTo>
                    <a:pt x="71468" y="1"/>
                  </a:lnTo>
                  <a:close/>
                  <a:moveTo>
                    <a:pt x="72249" y="1"/>
                  </a:moveTo>
                  <a:lnTo>
                    <a:pt x="72249" y="470"/>
                  </a:lnTo>
                  <a:lnTo>
                    <a:pt x="72405" y="470"/>
                  </a:lnTo>
                  <a:lnTo>
                    <a:pt x="72405" y="1"/>
                  </a:lnTo>
                  <a:close/>
                  <a:moveTo>
                    <a:pt x="73188" y="1"/>
                  </a:moveTo>
                  <a:lnTo>
                    <a:pt x="73188" y="470"/>
                  </a:lnTo>
                  <a:lnTo>
                    <a:pt x="73344" y="470"/>
                  </a:lnTo>
                  <a:lnTo>
                    <a:pt x="73344" y="1"/>
                  </a:lnTo>
                  <a:close/>
                  <a:moveTo>
                    <a:pt x="74127" y="1"/>
                  </a:moveTo>
                  <a:lnTo>
                    <a:pt x="74127" y="470"/>
                  </a:lnTo>
                  <a:lnTo>
                    <a:pt x="74283" y="470"/>
                  </a:lnTo>
                  <a:lnTo>
                    <a:pt x="74283" y="1"/>
                  </a:lnTo>
                  <a:close/>
                  <a:moveTo>
                    <a:pt x="75064" y="1"/>
                  </a:moveTo>
                  <a:lnTo>
                    <a:pt x="75064" y="470"/>
                  </a:lnTo>
                  <a:lnTo>
                    <a:pt x="75221" y="470"/>
                  </a:lnTo>
                  <a:lnTo>
                    <a:pt x="75221" y="1"/>
                  </a:lnTo>
                  <a:close/>
                  <a:moveTo>
                    <a:pt x="76002" y="1"/>
                  </a:moveTo>
                  <a:lnTo>
                    <a:pt x="76002" y="470"/>
                  </a:lnTo>
                  <a:lnTo>
                    <a:pt x="76158" y="470"/>
                  </a:lnTo>
                  <a:lnTo>
                    <a:pt x="76158" y="1"/>
                  </a:lnTo>
                  <a:close/>
                  <a:moveTo>
                    <a:pt x="76943" y="1"/>
                  </a:moveTo>
                  <a:lnTo>
                    <a:pt x="76943" y="470"/>
                  </a:lnTo>
                  <a:lnTo>
                    <a:pt x="77099" y="470"/>
                  </a:lnTo>
                  <a:lnTo>
                    <a:pt x="77099" y="1"/>
                  </a:lnTo>
                  <a:close/>
                  <a:moveTo>
                    <a:pt x="77880" y="1"/>
                  </a:moveTo>
                  <a:lnTo>
                    <a:pt x="77880" y="470"/>
                  </a:lnTo>
                  <a:lnTo>
                    <a:pt x="78037" y="470"/>
                  </a:lnTo>
                  <a:lnTo>
                    <a:pt x="78039" y="1"/>
                  </a:lnTo>
                  <a:close/>
                  <a:moveTo>
                    <a:pt x="78818" y="1"/>
                  </a:moveTo>
                  <a:lnTo>
                    <a:pt x="78818" y="470"/>
                  </a:lnTo>
                  <a:lnTo>
                    <a:pt x="78974" y="470"/>
                  </a:lnTo>
                  <a:lnTo>
                    <a:pt x="78974" y="1"/>
                  </a:lnTo>
                  <a:close/>
                  <a:moveTo>
                    <a:pt x="79757" y="1"/>
                  </a:moveTo>
                  <a:lnTo>
                    <a:pt x="79757" y="470"/>
                  </a:lnTo>
                  <a:lnTo>
                    <a:pt x="79913" y="470"/>
                  </a:lnTo>
                  <a:lnTo>
                    <a:pt x="79915" y="1"/>
                  </a:lnTo>
                  <a:close/>
                  <a:moveTo>
                    <a:pt x="80696" y="1"/>
                  </a:moveTo>
                  <a:lnTo>
                    <a:pt x="80696" y="470"/>
                  </a:lnTo>
                  <a:lnTo>
                    <a:pt x="80852" y="470"/>
                  </a:lnTo>
                  <a:lnTo>
                    <a:pt x="80852" y="1"/>
                  </a:lnTo>
                  <a:close/>
                  <a:moveTo>
                    <a:pt x="81633" y="1"/>
                  </a:moveTo>
                  <a:lnTo>
                    <a:pt x="81633" y="470"/>
                  </a:lnTo>
                  <a:lnTo>
                    <a:pt x="81790" y="470"/>
                  </a:lnTo>
                  <a:lnTo>
                    <a:pt x="81790" y="1"/>
                  </a:lnTo>
                  <a:close/>
                  <a:moveTo>
                    <a:pt x="82571" y="1"/>
                  </a:moveTo>
                  <a:lnTo>
                    <a:pt x="82571" y="470"/>
                  </a:lnTo>
                  <a:lnTo>
                    <a:pt x="82727" y="470"/>
                  </a:lnTo>
                  <a:lnTo>
                    <a:pt x="82727" y="1"/>
                  </a:lnTo>
                  <a:close/>
                  <a:moveTo>
                    <a:pt x="83510" y="1"/>
                  </a:moveTo>
                  <a:lnTo>
                    <a:pt x="83510" y="470"/>
                  </a:lnTo>
                  <a:lnTo>
                    <a:pt x="83666" y="470"/>
                  </a:lnTo>
                  <a:lnTo>
                    <a:pt x="83666" y="1"/>
                  </a:lnTo>
                  <a:close/>
                  <a:moveTo>
                    <a:pt x="84449" y="1"/>
                  </a:moveTo>
                  <a:lnTo>
                    <a:pt x="84449" y="470"/>
                  </a:lnTo>
                  <a:lnTo>
                    <a:pt x="84604" y="470"/>
                  </a:lnTo>
                  <a:lnTo>
                    <a:pt x="84604" y="1"/>
                  </a:lnTo>
                  <a:close/>
                  <a:moveTo>
                    <a:pt x="85385" y="1"/>
                  </a:moveTo>
                  <a:lnTo>
                    <a:pt x="85385" y="470"/>
                  </a:lnTo>
                  <a:lnTo>
                    <a:pt x="85543" y="470"/>
                  </a:lnTo>
                  <a:lnTo>
                    <a:pt x="85543" y="1"/>
                  </a:lnTo>
                  <a:close/>
                  <a:moveTo>
                    <a:pt x="86324" y="1"/>
                  </a:moveTo>
                  <a:lnTo>
                    <a:pt x="86324" y="470"/>
                  </a:lnTo>
                  <a:lnTo>
                    <a:pt x="86480" y="470"/>
                  </a:lnTo>
                  <a:lnTo>
                    <a:pt x="86480" y="1"/>
                  </a:lnTo>
                  <a:close/>
                  <a:moveTo>
                    <a:pt x="87263" y="1"/>
                  </a:moveTo>
                  <a:lnTo>
                    <a:pt x="87263" y="470"/>
                  </a:lnTo>
                  <a:lnTo>
                    <a:pt x="87419" y="470"/>
                  </a:lnTo>
                  <a:lnTo>
                    <a:pt x="87419" y="1"/>
                  </a:lnTo>
                  <a:close/>
                  <a:moveTo>
                    <a:pt x="88201" y="1"/>
                  </a:moveTo>
                  <a:lnTo>
                    <a:pt x="88201" y="470"/>
                  </a:lnTo>
                  <a:lnTo>
                    <a:pt x="88357" y="470"/>
                  </a:lnTo>
                  <a:lnTo>
                    <a:pt x="88357" y="1"/>
                  </a:lnTo>
                  <a:close/>
                  <a:moveTo>
                    <a:pt x="89138" y="1"/>
                  </a:moveTo>
                  <a:lnTo>
                    <a:pt x="89138" y="470"/>
                  </a:lnTo>
                  <a:lnTo>
                    <a:pt x="89296" y="470"/>
                  </a:lnTo>
                  <a:lnTo>
                    <a:pt x="89296" y="1"/>
                  </a:lnTo>
                  <a:close/>
                  <a:moveTo>
                    <a:pt x="90079" y="1"/>
                  </a:moveTo>
                  <a:lnTo>
                    <a:pt x="90079" y="470"/>
                  </a:lnTo>
                  <a:lnTo>
                    <a:pt x="90235" y="470"/>
                  </a:lnTo>
                  <a:lnTo>
                    <a:pt x="90235" y="1"/>
                  </a:lnTo>
                  <a:close/>
                  <a:moveTo>
                    <a:pt x="91017" y="1"/>
                  </a:moveTo>
                  <a:lnTo>
                    <a:pt x="91017" y="470"/>
                  </a:lnTo>
                  <a:lnTo>
                    <a:pt x="91173" y="470"/>
                  </a:lnTo>
                  <a:lnTo>
                    <a:pt x="91173" y="1"/>
                  </a:lnTo>
                  <a:close/>
                  <a:moveTo>
                    <a:pt x="91954" y="1"/>
                  </a:moveTo>
                  <a:lnTo>
                    <a:pt x="91954" y="470"/>
                  </a:lnTo>
                  <a:lnTo>
                    <a:pt x="92112" y="470"/>
                  </a:lnTo>
                  <a:lnTo>
                    <a:pt x="92112" y="1"/>
                  </a:lnTo>
                  <a:close/>
                  <a:moveTo>
                    <a:pt x="92893" y="1"/>
                  </a:moveTo>
                  <a:lnTo>
                    <a:pt x="92893" y="470"/>
                  </a:lnTo>
                  <a:lnTo>
                    <a:pt x="93049" y="470"/>
                  </a:lnTo>
                  <a:lnTo>
                    <a:pt x="93049" y="1"/>
                  </a:lnTo>
                  <a:close/>
                  <a:moveTo>
                    <a:pt x="93832" y="1"/>
                  </a:moveTo>
                  <a:lnTo>
                    <a:pt x="93832" y="470"/>
                  </a:lnTo>
                  <a:lnTo>
                    <a:pt x="93987" y="470"/>
                  </a:lnTo>
                  <a:lnTo>
                    <a:pt x="93987" y="1"/>
                  </a:lnTo>
                  <a:close/>
                  <a:moveTo>
                    <a:pt x="94770" y="1"/>
                  </a:moveTo>
                  <a:lnTo>
                    <a:pt x="94770" y="470"/>
                  </a:lnTo>
                  <a:lnTo>
                    <a:pt x="94926" y="470"/>
                  </a:lnTo>
                  <a:lnTo>
                    <a:pt x="94926" y="1"/>
                  </a:lnTo>
                  <a:close/>
                  <a:moveTo>
                    <a:pt x="95707" y="1"/>
                  </a:moveTo>
                  <a:lnTo>
                    <a:pt x="95707" y="470"/>
                  </a:lnTo>
                  <a:lnTo>
                    <a:pt x="95865" y="470"/>
                  </a:lnTo>
                  <a:lnTo>
                    <a:pt x="95865" y="1"/>
                  </a:lnTo>
                  <a:close/>
                  <a:moveTo>
                    <a:pt x="96646" y="1"/>
                  </a:moveTo>
                  <a:lnTo>
                    <a:pt x="96646" y="470"/>
                  </a:lnTo>
                  <a:lnTo>
                    <a:pt x="96802" y="470"/>
                  </a:lnTo>
                  <a:lnTo>
                    <a:pt x="96802" y="1"/>
                  </a:lnTo>
                  <a:close/>
                  <a:moveTo>
                    <a:pt x="97585" y="1"/>
                  </a:moveTo>
                  <a:lnTo>
                    <a:pt x="97585" y="470"/>
                  </a:lnTo>
                  <a:lnTo>
                    <a:pt x="97740" y="470"/>
                  </a:lnTo>
                  <a:lnTo>
                    <a:pt x="97740" y="1"/>
                  </a:lnTo>
                  <a:close/>
                  <a:moveTo>
                    <a:pt x="98523" y="1"/>
                  </a:moveTo>
                  <a:lnTo>
                    <a:pt x="98523" y="470"/>
                  </a:lnTo>
                  <a:lnTo>
                    <a:pt x="98679" y="470"/>
                  </a:lnTo>
                  <a:lnTo>
                    <a:pt x="98679" y="1"/>
                  </a:lnTo>
                  <a:close/>
                  <a:moveTo>
                    <a:pt x="99460" y="1"/>
                  </a:moveTo>
                  <a:lnTo>
                    <a:pt x="99460" y="470"/>
                  </a:lnTo>
                  <a:lnTo>
                    <a:pt x="99618" y="470"/>
                  </a:lnTo>
                  <a:lnTo>
                    <a:pt x="99618" y="1"/>
                  </a:lnTo>
                  <a:close/>
                  <a:moveTo>
                    <a:pt x="100399" y="1"/>
                  </a:moveTo>
                  <a:lnTo>
                    <a:pt x="100399" y="470"/>
                  </a:lnTo>
                  <a:lnTo>
                    <a:pt x="100555" y="470"/>
                  </a:lnTo>
                  <a:lnTo>
                    <a:pt x="100555" y="1"/>
                  </a:lnTo>
                  <a:close/>
                  <a:moveTo>
                    <a:pt x="101337" y="1"/>
                  </a:moveTo>
                  <a:lnTo>
                    <a:pt x="101337" y="470"/>
                  </a:lnTo>
                  <a:lnTo>
                    <a:pt x="101493" y="470"/>
                  </a:lnTo>
                  <a:lnTo>
                    <a:pt x="101493" y="1"/>
                  </a:lnTo>
                  <a:close/>
                  <a:moveTo>
                    <a:pt x="102276" y="1"/>
                  </a:moveTo>
                  <a:lnTo>
                    <a:pt x="102276" y="470"/>
                  </a:lnTo>
                  <a:lnTo>
                    <a:pt x="102432" y="470"/>
                  </a:lnTo>
                  <a:lnTo>
                    <a:pt x="102432" y="1"/>
                  </a:lnTo>
                  <a:close/>
                  <a:moveTo>
                    <a:pt x="103213" y="1"/>
                  </a:moveTo>
                  <a:lnTo>
                    <a:pt x="103213" y="470"/>
                  </a:lnTo>
                  <a:lnTo>
                    <a:pt x="103371" y="470"/>
                  </a:lnTo>
                  <a:lnTo>
                    <a:pt x="103371" y="1"/>
                  </a:lnTo>
                  <a:close/>
                  <a:moveTo>
                    <a:pt x="104152" y="1"/>
                  </a:moveTo>
                  <a:lnTo>
                    <a:pt x="104152" y="470"/>
                  </a:lnTo>
                  <a:lnTo>
                    <a:pt x="104309" y="470"/>
                  </a:lnTo>
                  <a:lnTo>
                    <a:pt x="104309" y="1"/>
                  </a:lnTo>
                  <a:close/>
                  <a:moveTo>
                    <a:pt x="105090" y="1"/>
                  </a:moveTo>
                  <a:lnTo>
                    <a:pt x="105090" y="470"/>
                  </a:lnTo>
                  <a:lnTo>
                    <a:pt x="105246" y="470"/>
                  </a:lnTo>
                  <a:lnTo>
                    <a:pt x="105246" y="1"/>
                  </a:lnTo>
                  <a:close/>
                  <a:moveTo>
                    <a:pt x="106029" y="1"/>
                  </a:moveTo>
                  <a:lnTo>
                    <a:pt x="106029" y="470"/>
                  </a:lnTo>
                  <a:lnTo>
                    <a:pt x="106185" y="470"/>
                  </a:lnTo>
                  <a:lnTo>
                    <a:pt x="106185" y="1"/>
                  </a:lnTo>
                  <a:close/>
                  <a:moveTo>
                    <a:pt x="106968" y="1"/>
                  </a:moveTo>
                  <a:lnTo>
                    <a:pt x="106968" y="470"/>
                  </a:lnTo>
                  <a:lnTo>
                    <a:pt x="107123" y="470"/>
                  </a:lnTo>
                  <a:lnTo>
                    <a:pt x="107123" y="1"/>
                  </a:lnTo>
                  <a:close/>
                  <a:moveTo>
                    <a:pt x="107904" y="1"/>
                  </a:moveTo>
                  <a:lnTo>
                    <a:pt x="107904" y="470"/>
                  </a:lnTo>
                  <a:lnTo>
                    <a:pt x="108062" y="470"/>
                  </a:lnTo>
                  <a:lnTo>
                    <a:pt x="108062" y="1"/>
                  </a:lnTo>
                  <a:close/>
                  <a:moveTo>
                    <a:pt x="108843" y="1"/>
                  </a:moveTo>
                  <a:lnTo>
                    <a:pt x="108843" y="470"/>
                  </a:lnTo>
                  <a:lnTo>
                    <a:pt x="108999" y="470"/>
                  </a:lnTo>
                  <a:lnTo>
                    <a:pt x="108999" y="1"/>
                  </a:lnTo>
                  <a:close/>
                  <a:moveTo>
                    <a:pt x="109782" y="1"/>
                  </a:moveTo>
                  <a:lnTo>
                    <a:pt x="109782" y="470"/>
                  </a:lnTo>
                  <a:lnTo>
                    <a:pt x="109938" y="470"/>
                  </a:lnTo>
                  <a:lnTo>
                    <a:pt x="109938" y="1"/>
                  </a:lnTo>
                  <a:close/>
                  <a:moveTo>
                    <a:pt x="110720" y="1"/>
                  </a:moveTo>
                  <a:lnTo>
                    <a:pt x="110720" y="470"/>
                  </a:lnTo>
                  <a:lnTo>
                    <a:pt x="110876" y="470"/>
                  </a:lnTo>
                  <a:lnTo>
                    <a:pt x="110876" y="1"/>
                  </a:lnTo>
                  <a:close/>
                  <a:moveTo>
                    <a:pt x="111657" y="1"/>
                  </a:moveTo>
                  <a:lnTo>
                    <a:pt x="111657" y="470"/>
                  </a:lnTo>
                  <a:lnTo>
                    <a:pt x="111813" y="470"/>
                  </a:lnTo>
                  <a:lnTo>
                    <a:pt x="111815" y="1"/>
                  </a:lnTo>
                  <a:close/>
                  <a:moveTo>
                    <a:pt x="112596" y="1"/>
                  </a:moveTo>
                  <a:lnTo>
                    <a:pt x="112596" y="470"/>
                  </a:lnTo>
                  <a:lnTo>
                    <a:pt x="112752" y="470"/>
                  </a:lnTo>
                  <a:lnTo>
                    <a:pt x="112752" y="1"/>
                  </a:lnTo>
                  <a:close/>
                  <a:moveTo>
                    <a:pt x="113535" y="1"/>
                  </a:moveTo>
                  <a:lnTo>
                    <a:pt x="113535" y="470"/>
                  </a:lnTo>
                  <a:lnTo>
                    <a:pt x="113691" y="470"/>
                  </a:lnTo>
                  <a:lnTo>
                    <a:pt x="113691" y="1"/>
                  </a:lnTo>
                  <a:close/>
                  <a:moveTo>
                    <a:pt x="114472" y="1"/>
                  </a:moveTo>
                  <a:lnTo>
                    <a:pt x="114472" y="470"/>
                  </a:lnTo>
                  <a:lnTo>
                    <a:pt x="114629" y="470"/>
                  </a:lnTo>
                  <a:lnTo>
                    <a:pt x="114629" y="1"/>
                  </a:lnTo>
                  <a:close/>
                  <a:moveTo>
                    <a:pt x="115410" y="1"/>
                  </a:moveTo>
                  <a:lnTo>
                    <a:pt x="115410" y="470"/>
                  </a:lnTo>
                  <a:lnTo>
                    <a:pt x="115566" y="470"/>
                  </a:lnTo>
                  <a:lnTo>
                    <a:pt x="115566" y="1"/>
                  </a:lnTo>
                  <a:close/>
                  <a:moveTo>
                    <a:pt x="116349" y="1"/>
                  </a:moveTo>
                  <a:lnTo>
                    <a:pt x="116349" y="470"/>
                  </a:lnTo>
                  <a:lnTo>
                    <a:pt x="116505" y="470"/>
                  </a:lnTo>
                  <a:lnTo>
                    <a:pt x="116505" y="1"/>
                  </a:lnTo>
                  <a:close/>
                  <a:moveTo>
                    <a:pt x="117288" y="1"/>
                  </a:moveTo>
                  <a:lnTo>
                    <a:pt x="117288" y="470"/>
                  </a:lnTo>
                  <a:lnTo>
                    <a:pt x="117443" y="470"/>
                  </a:lnTo>
                  <a:lnTo>
                    <a:pt x="117443" y="1"/>
                  </a:lnTo>
                  <a:close/>
                  <a:moveTo>
                    <a:pt x="118224" y="1"/>
                  </a:moveTo>
                  <a:lnTo>
                    <a:pt x="118224" y="470"/>
                  </a:lnTo>
                  <a:lnTo>
                    <a:pt x="118382" y="470"/>
                  </a:lnTo>
                  <a:lnTo>
                    <a:pt x="118382" y="1"/>
                  </a:lnTo>
                  <a:close/>
                  <a:moveTo>
                    <a:pt x="119163" y="1"/>
                  </a:moveTo>
                  <a:lnTo>
                    <a:pt x="119163" y="470"/>
                  </a:lnTo>
                  <a:lnTo>
                    <a:pt x="119321" y="470"/>
                  </a:lnTo>
                  <a:lnTo>
                    <a:pt x="119321" y="1"/>
                  </a:lnTo>
                  <a:close/>
                  <a:moveTo>
                    <a:pt x="120102" y="1"/>
                  </a:moveTo>
                  <a:lnTo>
                    <a:pt x="120102" y="470"/>
                  </a:lnTo>
                  <a:lnTo>
                    <a:pt x="120258" y="470"/>
                  </a:lnTo>
                  <a:lnTo>
                    <a:pt x="120258" y="1"/>
                  </a:lnTo>
                  <a:close/>
                  <a:moveTo>
                    <a:pt x="121040" y="1"/>
                  </a:moveTo>
                  <a:lnTo>
                    <a:pt x="121040" y="470"/>
                  </a:lnTo>
                  <a:lnTo>
                    <a:pt x="121196" y="470"/>
                  </a:lnTo>
                  <a:lnTo>
                    <a:pt x="121196" y="1"/>
                  </a:lnTo>
                  <a:close/>
                  <a:moveTo>
                    <a:pt x="121977" y="1"/>
                  </a:moveTo>
                  <a:lnTo>
                    <a:pt x="121977" y="470"/>
                  </a:lnTo>
                  <a:lnTo>
                    <a:pt x="122135" y="470"/>
                  </a:lnTo>
                  <a:lnTo>
                    <a:pt x="122135" y="1"/>
                  </a:lnTo>
                  <a:close/>
                  <a:moveTo>
                    <a:pt x="122916" y="1"/>
                  </a:moveTo>
                  <a:lnTo>
                    <a:pt x="122916" y="470"/>
                  </a:lnTo>
                  <a:lnTo>
                    <a:pt x="123074" y="470"/>
                  </a:lnTo>
                  <a:lnTo>
                    <a:pt x="123074" y="1"/>
                  </a:lnTo>
                  <a:close/>
                  <a:moveTo>
                    <a:pt x="123855" y="1"/>
                  </a:moveTo>
                  <a:lnTo>
                    <a:pt x="123855" y="470"/>
                  </a:lnTo>
                  <a:lnTo>
                    <a:pt x="124010" y="470"/>
                  </a:lnTo>
                  <a:lnTo>
                    <a:pt x="124010" y="1"/>
                  </a:lnTo>
                  <a:close/>
                  <a:moveTo>
                    <a:pt x="124793" y="1"/>
                  </a:moveTo>
                  <a:lnTo>
                    <a:pt x="124793" y="470"/>
                  </a:lnTo>
                  <a:lnTo>
                    <a:pt x="124949" y="470"/>
                  </a:lnTo>
                  <a:lnTo>
                    <a:pt x="124949" y="1"/>
                  </a:lnTo>
                  <a:close/>
                  <a:moveTo>
                    <a:pt x="125732" y="1"/>
                  </a:moveTo>
                  <a:lnTo>
                    <a:pt x="125732" y="470"/>
                  </a:lnTo>
                  <a:lnTo>
                    <a:pt x="125888" y="470"/>
                  </a:lnTo>
                  <a:lnTo>
                    <a:pt x="12588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3" name="Google Shape;263;p8"/>
          <p:cNvGrpSpPr/>
          <p:nvPr/>
        </p:nvGrpSpPr>
        <p:grpSpPr>
          <a:xfrm flipH="1">
            <a:off x="-52" y="718275"/>
            <a:ext cx="9144252" cy="1182675"/>
            <a:chOff x="3813375" y="4666275"/>
            <a:chExt cx="3441829" cy="445150"/>
          </a:xfrm>
        </p:grpSpPr>
        <p:sp>
          <p:nvSpPr>
            <p:cNvPr id="264" name="Google Shape;264;p8"/>
            <p:cNvSpPr/>
            <p:nvPr/>
          </p:nvSpPr>
          <p:spPr>
            <a:xfrm>
              <a:off x="4404050" y="4792550"/>
              <a:ext cx="32100" cy="318850"/>
            </a:xfrm>
            <a:custGeom>
              <a:avLst/>
              <a:gdLst/>
              <a:ahLst/>
              <a:cxnLst/>
              <a:rect l="l" t="t" r="r" b="b"/>
              <a:pathLst>
                <a:path w="1284" h="12754" extrusionOk="0">
                  <a:moveTo>
                    <a:pt x="161" y="0"/>
                  </a:moveTo>
                  <a:cubicBezTo>
                    <a:pt x="72" y="0"/>
                    <a:pt x="0" y="171"/>
                    <a:pt x="0" y="383"/>
                  </a:cubicBezTo>
                  <a:lnTo>
                    <a:pt x="0" y="12659"/>
                  </a:lnTo>
                  <a:cubicBezTo>
                    <a:pt x="0" y="12730"/>
                    <a:pt x="8" y="12754"/>
                    <a:pt x="22" y="12754"/>
                  </a:cubicBezTo>
                  <a:cubicBezTo>
                    <a:pt x="50" y="12754"/>
                    <a:pt x="102" y="12659"/>
                    <a:pt x="161" y="12659"/>
                  </a:cubicBezTo>
                  <a:lnTo>
                    <a:pt x="1124" y="12659"/>
                  </a:lnTo>
                  <a:cubicBezTo>
                    <a:pt x="1183" y="12659"/>
                    <a:pt x="1234" y="12754"/>
                    <a:pt x="1262" y="12754"/>
                  </a:cubicBezTo>
                  <a:cubicBezTo>
                    <a:pt x="1275" y="12754"/>
                    <a:pt x="1283" y="12730"/>
                    <a:pt x="1283" y="12659"/>
                  </a:cubicBezTo>
                  <a:lnTo>
                    <a:pt x="1283" y="383"/>
                  </a:lnTo>
                  <a:cubicBezTo>
                    <a:pt x="1283" y="171"/>
                    <a:pt x="1212" y="0"/>
                    <a:pt x="11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8"/>
            <p:cNvSpPr/>
            <p:nvPr/>
          </p:nvSpPr>
          <p:spPr>
            <a:xfrm>
              <a:off x="4456975" y="4934900"/>
              <a:ext cx="25225" cy="176500"/>
            </a:xfrm>
            <a:custGeom>
              <a:avLst/>
              <a:gdLst/>
              <a:ahLst/>
              <a:cxnLst/>
              <a:rect l="l" t="t" r="r" b="b"/>
              <a:pathLst>
                <a:path w="1009" h="7060" extrusionOk="0">
                  <a:moveTo>
                    <a:pt x="160" y="0"/>
                  </a:moveTo>
                  <a:cubicBezTo>
                    <a:pt x="72" y="0"/>
                    <a:pt x="1" y="171"/>
                    <a:pt x="1" y="384"/>
                  </a:cubicBezTo>
                  <a:lnTo>
                    <a:pt x="1" y="6965"/>
                  </a:lnTo>
                  <a:cubicBezTo>
                    <a:pt x="1" y="7036"/>
                    <a:pt x="9" y="7060"/>
                    <a:pt x="22" y="7060"/>
                  </a:cubicBezTo>
                  <a:cubicBezTo>
                    <a:pt x="50" y="7060"/>
                    <a:pt x="101" y="6965"/>
                    <a:pt x="160" y="6965"/>
                  </a:cubicBezTo>
                  <a:lnTo>
                    <a:pt x="848" y="6965"/>
                  </a:lnTo>
                  <a:cubicBezTo>
                    <a:pt x="908" y="6965"/>
                    <a:pt x="959" y="7060"/>
                    <a:pt x="987" y="7060"/>
                  </a:cubicBezTo>
                  <a:cubicBezTo>
                    <a:pt x="1001" y="7060"/>
                    <a:pt x="1009" y="7036"/>
                    <a:pt x="1009" y="6965"/>
                  </a:cubicBezTo>
                  <a:lnTo>
                    <a:pt x="1009" y="384"/>
                  </a:lnTo>
                  <a:cubicBezTo>
                    <a:pt x="1009" y="171"/>
                    <a:pt x="937"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8"/>
            <p:cNvSpPr/>
            <p:nvPr/>
          </p:nvSpPr>
          <p:spPr>
            <a:xfrm>
              <a:off x="4507475" y="4990225"/>
              <a:ext cx="23225" cy="121175"/>
            </a:xfrm>
            <a:custGeom>
              <a:avLst/>
              <a:gdLst/>
              <a:ahLst/>
              <a:cxnLst/>
              <a:rect l="l" t="t" r="r" b="b"/>
              <a:pathLst>
                <a:path w="929" h="4847" extrusionOk="0">
                  <a:moveTo>
                    <a:pt x="162" y="0"/>
                  </a:moveTo>
                  <a:cubicBezTo>
                    <a:pt x="74" y="0"/>
                    <a:pt x="1" y="171"/>
                    <a:pt x="1" y="383"/>
                  </a:cubicBezTo>
                  <a:lnTo>
                    <a:pt x="1" y="4752"/>
                  </a:lnTo>
                  <a:cubicBezTo>
                    <a:pt x="1" y="4823"/>
                    <a:pt x="9" y="4847"/>
                    <a:pt x="23" y="4847"/>
                  </a:cubicBezTo>
                  <a:cubicBezTo>
                    <a:pt x="51" y="4847"/>
                    <a:pt x="104" y="4752"/>
                    <a:pt x="162" y="4752"/>
                  </a:cubicBezTo>
                  <a:lnTo>
                    <a:pt x="767" y="4752"/>
                  </a:lnTo>
                  <a:cubicBezTo>
                    <a:pt x="826" y="4752"/>
                    <a:pt x="877" y="4847"/>
                    <a:pt x="905" y="4847"/>
                  </a:cubicBezTo>
                  <a:cubicBezTo>
                    <a:pt x="919" y="4847"/>
                    <a:pt x="927" y="4823"/>
                    <a:pt x="927" y="4752"/>
                  </a:cubicBezTo>
                  <a:lnTo>
                    <a:pt x="929" y="383"/>
                  </a:lnTo>
                  <a:cubicBezTo>
                    <a:pt x="929" y="171"/>
                    <a:pt x="857" y="0"/>
                    <a:pt x="7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8"/>
            <p:cNvSpPr/>
            <p:nvPr/>
          </p:nvSpPr>
          <p:spPr>
            <a:xfrm>
              <a:off x="4555975" y="4849100"/>
              <a:ext cx="25225" cy="262300"/>
            </a:xfrm>
            <a:custGeom>
              <a:avLst/>
              <a:gdLst/>
              <a:ahLst/>
              <a:cxnLst/>
              <a:rect l="l" t="t" r="r" b="b"/>
              <a:pathLst>
                <a:path w="1009" h="10492" extrusionOk="0">
                  <a:moveTo>
                    <a:pt x="162" y="0"/>
                  </a:moveTo>
                  <a:cubicBezTo>
                    <a:pt x="72" y="0"/>
                    <a:pt x="1" y="171"/>
                    <a:pt x="1" y="384"/>
                  </a:cubicBezTo>
                  <a:lnTo>
                    <a:pt x="1" y="10397"/>
                  </a:lnTo>
                  <a:cubicBezTo>
                    <a:pt x="1" y="10468"/>
                    <a:pt x="9" y="10492"/>
                    <a:pt x="23" y="10492"/>
                  </a:cubicBezTo>
                  <a:cubicBezTo>
                    <a:pt x="50" y="10492"/>
                    <a:pt x="102" y="10397"/>
                    <a:pt x="162" y="10397"/>
                  </a:cubicBezTo>
                  <a:lnTo>
                    <a:pt x="849" y="10397"/>
                  </a:lnTo>
                  <a:cubicBezTo>
                    <a:pt x="908" y="10397"/>
                    <a:pt x="959" y="10492"/>
                    <a:pt x="987" y="10492"/>
                  </a:cubicBezTo>
                  <a:cubicBezTo>
                    <a:pt x="1001" y="10492"/>
                    <a:pt x="1009" y="10468"/>
                    <a:pt x="1009" y="10397"/>
                  </a:cubicBezTo>
                  <a:lnTo>
                    <a:pt x="1009" y="384"/>
                  </a:lnTo>
                  <a:cubicBezTo>
                    <a:pt x="1009" y="171"/>
                    <a:pt x="937" y="0"/>
                    <a:pt x="8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8"/>
            <p:cNvSpPr/>
            <p:nvPr/>
          </p:nvSpPr>
          <p:spPr>
            <a:xfrm>
              <a:off x="4605475" y="4951175"/>
              <a:ext cx="25250" cy="160225"/>
            </a:xfrm>
            <a:custGeom>
              <a:avLst/>
              <a:gdLst/>
              <a:ahLst/>
              <a:cxnLst/>
              <a:rect l="l" t="t" r="r" b="b"/>
              <a:pathLst>
                <a:path w="1010" h="6409" extrusionOk="0">
                  <a:moveTo>
                    <a:pt x="160" y="0"/>
                  </a:moveTo>
                  <a:cubicBezTo>
                    <a:pt x="72" y="0"/>
                    <a:pt x="1" y="171"/>
                    <a:pt x="1" y="383"/>
                  </a:cubicBezTo>
                  <a:lnTo>
                    <a:pt x="1" y="6314"/>
                  </a:lnTo>
                  <a:cubicBezTo>
                    <a:pt x="1" y="6385"/>
                    <a:pt x="9" y="6409"/>
                    <a:pt x="22" y="6409"/>
                  </a:cubicBezTo>
                  <a:cubicBezTo>
                    <a:pt x="50" y="6409"/>
                    <a:pt x="102" y="6314"/>
                    <a:pt x="160" y="6314"/>
                  </a:cubicBezTo>
                  <a:lnTo>
                    <a:pt x="848" y="6314"/>
                  </a:lnTo>
                  <a:cubicBezTo>
                    <a:pt x="908" y="6314"/>
                    <a:pt x="959" y="6409"/>
                    <a:pt x="987" y="6409"/>
                  </a:cubicBezTo>
                  <a:cubicBezTo>
                    <a:pt x="1001" y="6409"/>
                    <a:pt x="1009" y="6385"/>
                    <a:pt x="1009" y="6314"/>
                  </a:cubicBezTo>
                  <a:lnTo>
                    <a:pt x="1009" y="383"/>
                  </a:lnTo>
                  <a:cubicBezTo>
                    <a:pt x="1009" y="171"/>
                    <a:pt x="938"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8"/>
            <p:cNvSpPr/>
            <p:nvPr/>
          </p:nvSpPr>
          <p:spPr>
            <a:xfrm>
              <a:off x="4654975" y="4972300"/>
              <a:ext cx="25250" cy="139100"/>
            </a:xfrm>
            <a:custGeom>
              <a:avLst/>
              <a:gdLst/>
              <a:ahLst/>
              <a:cxnLst/>
              <a:rect l="l" t="t" r="r" b="b"/>
              <a:pathLst>
                <a:path w="1010" h="5564" extrusionOk="0">
                  <a:moveTo>
                    <a:pt x="162" y="0"/>
                  </a:moveTo>
                  <a:cubicBezTo>
                    <a:pt x="72" y="0"/>
                    <a:pt x="1" y="173"/>
                    <a:pt x="1" y="384"/>
                  </a:cubicBezTo>
                  <a:lnTo>
                    <a:pt x="1" y="5469"/>
                  </a:lnTo>
                  <a:cubicBezTo>
                    <a:pt x="1" y="5540"/>
                    <a:pt x="9" y="5564"/>
                    <a:pt x="23" y="5564"/>
                  </a:cubicBezTo>
                  <a:cubicBezTo>
                    <a:pt x="51" y="5564"/>
                    <a:pt x="103" y="5469"/>
                    <a:pt x="162" y="5469"/>
                  </a:cubicBezTo>
                  <a:lnTo>
                    <a:pt x="850" y="5469"/>
                  </a:lnTo>
                  <a:cubicBezTo>
                    <a:pt x="908" y="5469"/>
                    <a:pt x="960" y="5564"/>
                    <a:pt x="987" y="5564"/>
                  </a:cubicBezTo>
                  <a:cubicBezTo>
                    <a:pt x="1001" y="5564"/>
                    <a:pt x="1009" y="5540"/>
                    <a:pt x="1009" y="5469"/>
                  </a:cubicBezTo>
                  <a:lnTo>
                    <a:pt x="1009" y="384"/>
                  </a:lnTo>
                  <a:cubicBezTo>
                    <a:pt x="1009" y="173"/>
                    <a:pt x="938" y="0"/>
                    <a:pt x="8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8"/>
            <p:cNvSpPr/>
            <p:nvPr/>
          </p:nvSpPr>
          <p:spPr>
            <a:xfrm>
              <a:off x="4704146" y="4906019"/>
              <a:ext cx="25933" cy="205379"/>
            </a:xfrm>
            <a:custGeom>
              <a:avLst/>
              <a:gdLst/>
              <a:ahLst/>
              <a:cxnLst/>
              <a:rect l="l" t="t" r="r" b="b"/>
              <a:pathLst>
                <a:path w="1037" h="9244" extrusionOk="0">
                  <a:moveTo>
                    <a:pt x="162" y="1"/>
                  </a:moveTo>
                  <a:cubicBezTo>
                    <a:pt x="74" y="1"/>
                    <a:pt x="1" y="173"/>
                    <a:pt x="1" y="386"/>
                  </a:cubicBezTo>
                  <a:lnTo>
                    <a:pt x="1" y="9149"/>
                  </a:lnTo>
                  <a:cubicBezTo>
                    <a:pt x="1" y="9220"/>
                    <a:pt x="9" y="9244"/>
                    <a:pt x="23" y="9244"/>
                  </a:cubicBezTo>
                  <a:cubicBezTo>
                    <a:pt x="51" y="9244"/>
                    <a:pt x="104" y="9149"/>
                    <a:pt x="162" y="9149"/>
                  </a:cubicBezTo>
                  <a:lnTo>
                    <a:pt x="875" y="9149"/>
                  </a:lnTo>
                  <a:cubicBezTo>
                    <a:pt x="935" y="9149"/>
                    <a:pt x="987" y="9244"/>
                    <a:pt x="1015" y="9244"/>
                  </a:cubicBezTo>
                  <a:cubicBezTo>
                    <a:pt x="1029" y="9244"/>
                    <a:pt x="1037" y="9220"/>
                    <a:pt x="1037" y="9149"/>
                  </a:cubicBezTo>
                  <a:lnTo>
                    <a:pt x="1037" y="386"/>
                  </a:lnTo>
                  <a:cubicBezTo>
                    <a:pt x="1037" y="173"/>
                    <a:pt x="965" y="1"/>
                    <a:pt x="8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8"/>
            <p:cNvSpPr/>
            <p:nvPr/>
          </p:nvSpPr>
          <p:spPr>
            <a:xfrm>
              <a:off x="4752653" y="4921517"/>
              <a:ext cx="27947" cy="189880"/>
            </a:xfrm>
            <a:custGeom>
              <a:avLst/>
              <a:gdLst/>
              <a:ahLst/>
              <a:cxnLst/>
              <a:rect l="l" t="t" r="r" b="b"/>
              <a:pathLst>
                <a:path w="1118" h="10443" extrusionOk="0">
                  <a:moveTo>
                    <a:pt x="162" y="1"/>
                  </a:moveTo>
                  <a:cubicBezTo>
                    <a:pt x="72" y="1"/>
                    <a:pt x="1" y="171"/>
                    <a:pt x="1" y="384"/>
                  </a:cubicBezTo>
                  <a:lnTo>
                    <a:pt x="1" y="10348"/>
                  </a:lnTo>
                  <a:cubicBezTo>
                    <a:pt x="1" y="10419"/>
                    <a:pt x="9" y="10443"/>
                    <a:pt x="22" y="10443"/>
                  </a:cubicBezTo>
                  <a:cubicBezTo>
                    <a:pt x="50" y="10443"/>
                    <a:pt x="102" y="10348"/>
                    <a:pt x="162" y="10348"/>
                  </a:cubicBezTo>
                  <a:lnTo>
                    <a:pt x="958" y="10348"/>
                  </a:lnTo>
                  <a:cubicBezTo>
                    <a:pt x="1016" y="10348"/>
                    <a:pt x="1068" y="10443"/>
                    <a:pt x="1095" y="10443"/>
                  </a:cubicBezTo>
                  <a:cubicBezTo>
                    <a:pt x="1109" y="10443"/>
                    <a:pt x="1117" y="10419"/>
                    <a:pt x="1117" y="10348"/>
                  </a:cubicBezTo>
                  <a:lnTo>
                    <a:pt x="1117" y="384"/>
                  </a:lnTo>
                  <a:cubicBezTo>
                    <a:pt x="1117" y="171"/>
                    <a:pt x="1046" y="1"/>
                    <a:pt x="9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8"/>
            <p:cNvSpPr/>
            <p:nvPr/>
          </p:nvSpPr>
          <p:spPr>
            <a:xfrm>
              <a:off x="4801471" y="4951112"/>
              <a:ext cx="29303" cy="160290"/>
            </a:xfrm>
            <a:custGeom>
              <a:avLst/>
              <a:gdLst/>
              <a:ahLst/>
              <a:cxnLst/>
              <a:rect l="l" t="t" r="r" b="b"/>
              <a:pathLst>
                <a:path w="1172" h="17805" extrusionOk="0">
                  <a:moveTo>
                    <a:pt x="161" y="0"/>
                  </a:moveTo>
                  <a:cubicBezTo>
                    <a:pt x="72" y="0"/>
                    <a:pt x="0" y="173"/>
                    <a:pt x="0" y="385"/>
                  </a:cubicBezTo>
                  <a:lnTo>
                    <a:pt x="0" y="17710"/>
                  </a:lnTo>
                  <a:cubicBezTo>
                    <a:pt x="0" y="17781"/>
                    <a:pt x="8" y="17804"/>
                    <a:pt x="22" y="17804"/>
                  </a:cubicBezTo>
                  <a:cubicBezTo>
                    <a:pt x="50" y="17804"/>
                    <a:pt x="102" y="17710"/>
                    <a:pt x="161" y="17710"/>
                  </a:cubicBezTo>
                  <a:lnTo>
                    <a:pt x="1012" y="17710"/>
                  </a:lnTo>
                  <a:cubicBezTo>
                    <a:pt x="1071" y="17710"/>
                    <a:pt x="1122" y="17804"/>
                    <a:pt x="1150" y="17804"/>
                  </a:cubicBezTo>
                  <a:cubicBezTo>
                    <a:pt x="1164" y="17804"/>
                    <a:pt x="1172" y="17781"/>
                    <a:pt x="1172" y="17710"/>
                  </a:cubicBezTo>
                  <a:lnTo>
                    <a:pt x="1172" y="385"/>
                  </a:lnTo>
                  <a:cubicBezTo>
                    <a:pt x="1172" y="173"/>
                    <a:pt x="1100" y="0"/>
                    <a:pt x="10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8"/>
            <p:cNvSpPr/>
            <p:nvPr/>
          </p:nvSpPr>
          <p:spPr>
            <a:xfrm>
              <a:off x="4852350" y="4972293"/>
              <a:ext cx="26603" cy="139105"/>
            </a:xfrm>
            <a:custGeom>
              <a:avLst/>
              <a:gdLst/>
              <a:ahLst/>
              <a:cxnLst/>
              <a:rect l="l" t="t" r="r" b="b"/>
              <a:pathLst>
                <a:path w="1064" h="8690" extrusionOk="0">
                  <a:moveTo>
                    <a:pt x="161" y="1"/>
                  </a:moveTo>
                  <a:cubicBezTo>
                    <a:pt x="72" y="1"/>
                    <a:pt x="0" y="173"/>
                    <a:pt x="0" y="384"/>
                  </a:cubicBezTo>
                  <a:lnTo>
                    <a:pt x="0" y="8595"/>
                  </a:lnTo>
                  <a:cubicBezTo>
                    <a:pt x="0" y="8666"/>
                    <a:pt x="8" y="8690"/>
                    <a:pt x="22" y="8690"/>
                  </a:cubicBezTo>
                  <a:cubicBezTo>
                    <a:pt x="50" y="8690"/>
                    <a:pt x="102" y="8595"/>
                    <a:pt x="161" y="8595"/>
                  </a:cubicBezTo>
                  <a:lnTo>
                    <a:pt x="902" y="8595"/>
                  </a:lnTo>
                  <a:cubicBezTo>
                    <a:pt x="961" y="8595"/>
                    <a:pt x="1013" y="8690"/>
                    <a:pt x="1041" y="8690"/>
                  </a:cubicBezTo>
                  <a:cubicBezTo>
                    <a:pt x="1055" y="8690"/>
                    <a:pt x="1063" y="8666"/>
                    <a:pt x="1063" y="8595"/>
                  </a:cubicBezTo>
                  <a:lnTo>
                    <a:pt x="1063" y="384"/>
                  </a:lnTo>
                  <a:cubicBezTo>
                    <a:pt x="1063" y="173"/>
                    <a:pt x="990" y="1"/>
                    <a:pt x="9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8"/>
            <p:cNvSpPr/>
            <p:nvPr/>
          </p:nvSpPr>
          <p:spPr>
            <a:xfrm>
              <a:off x="4900500" y="5055006"/>
              <a:ext cx="29275" cy="56385"/>
            </a:xfrm>
            <a:custGeom>
              <a:avLst/>
              <a:gdLst/>
              <a:ahLst/>
              <a:cxnLst/>
              <a:rect l="l" t="t" r="r" b="b"/>
              <a:pathLst>
                <a:path w="1171" h="8950" extrusionOk="0">
                  <a:moveTo>
                    <a:pt x="160" y="0"/>
                  </a:moveTo>
                  <a:cubicBezTo>
                    <a:pt x="72" y="0"/>
                    <a:pt x="1" y="173"/>
                    <a:pt x="1" y="383"/>
                  </a:cubicBezTo>
                  <a:lnTo>
                    <a:pt x="1" y="8855"/>
                  </a:lnTo>
                  <a:cubicBezTo>
                    <a:pt x="1" y="8926"/>
                    <a:pt x="9" y="8950"/>
                    <a:pt x="23" y="8950"/>
                  </a:cubicBezTo>
                  <a:cubicBezTo>
                    <a:pt x="50" y="8950"/>
                    <a:pt x="102" y="8855"/>
                    <a:pt x="160" y="8855"/>
                  </a:cubicBezTo>
                  <a:lnTo>
                    <a:pt x="1009" y="8855"/>
                  </a:lnTo>
                  <a:cubicBezTo>
                    <a:pt x="1069" y="8855"/>
                    <a:pt x="1121" y="8950"/>
                    <a:pt x="1149" y="8950"/>
                  </a:cubicBezTo>
                  <a:cubicBezTo>
                    <a:pt x="1163" y="8950"/>
                    <a:pt x="1171" y="8926"/>
                    <a:pt x="1171" y="8855"/>
                  </a:cubicBezTo>
                  <a:lnTo>
                    <a:pt x="1171" y="383"/>
                  </a:lnTo>
                  <a:cubicBezTo>
                    <a:pt x="1171" y="173"/>
                    <a:pt x="1099" y="0"/>
                    <a:pt x="10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8"/>
            <p:cNvSpPr/>
            <p:nvPr/>
          </p:nvSpPr>
          <p:spPr>
            <a:xfrm>
              <a:off x="4950700" y="5004850"/>
              <a:ext cx="27925" cy="106550"/>
            </a:xfrm>
            <a:custGeom>
              <a:avLst/>
              <a:gdLst/>
              <a:ahLst/>
              <a:cxnLst/>
              <a:rect l="l" t="t" r="r" b="b"/>
              <a:pathLst>
                <a:path w="1117" h="4262" extrusionOk="0">
                  <a:moveTo>
                    <a:pt x="160" y="0"/>
                  </a:moveTo>
                  <a:cubicBezTo>
                    <a:pt x="72" y="0"/>
                    <a:pt x="0" y="172"/>
                    <a:pt x="0" y="385"/>
                  </a:cubicBezTo>
                  <a:lnTo>
                    <a:pt x="0" y="4167"/>
                  </a:lnTo>
                  <a:cubicBezTo>
                    <a:pt x="0" y="4238"/>
                    <a:pt x="8" y="4262"/>
                    <a:pt x="22" y="4262"/>
                  </a:cubicBezTo>
                  <a:cubicBezTo>
                    <a:pt x="50" y="4262"/>
                    <a:pt x="101" y="4167"/>
                    <a:pt x="160" y="4167"/>
                  </a:cubicBezTo>
                  <a:lnTo>
                    <a:pt x="956" y="4167"/>
                  </a:lnTo>
                  <a:cubicBezTo>
                    <a:pt x="1014" y="4167"/>
                    <a:pt x="1066" y="4262"/>
                    <a:pt x="1095" y="4262"/>
                  </a:cubicBezTo>
                  <a:cubicBezTo>
                    <a:pt x="1109" y="4262"/>
                    <a:pt x="1117" y="4238"/>
                    <a:pt x="1117" y="4167"/>
                  </a:cubicBezTo>
                  <a:lnTo>
                    <a:pt x="1117" y="385"/>
                  </a:lnTo>
                  <a:cubicBezTo>
                    <a:pt x="1117" y="172"/>
                    <a:pt x="1044" y="0"/>
                    <a:pt x="9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8"/>
            <p:cNvSpPr/>
            <p:nvPr/>
          </p:nvSpPr>
          <p:spPr>
            <a:xfrm>
              <a:off x="5001204" y="4972302"/>
              <a:ext cx="25925" cy="139089"/>
            </a:xfrm>
            <a:custGeom>
              <a:avLst/>
              <a:gdLst/>
              <a:ahLst/>
              <a:cxnLst/>
              <a:rect l="l" t="t" r="r" b="b"/>
              <a:pathLst>
                <a:path w="1037" h="9992" extrusionOk="0">
                  <a:moveTo>
                    <a:pt x="160" y="1"/>
                  </a:moveTo>
                  <a:cubicBezTo>
                    <a:pt x="72" y="1"/>
                    <a:pt x="1" y="171"/>
                    <a:pt x="1" y="384"/>
                  </a:cubicBezTo>
                  <a:lnTo>
                    <a:pt x="1" y="9897"/>
                  </a:lnTo>
                  <a:cubicBezTo>
                    <a:pt x="1" y="9968"/>
                    <a:pt x="9" y="9992"/>
                    <a:pt x="23" y="9992"/>
                  </a:cubicBezTo>
                  <a:cubicBezTo>
                    <a:pt x="50" y="9992"/>
                    <a:pt x="102" y="9897"/>
                    <a:pt x="160" y="9897"/>
                  </a:cubicBezTo>
                  <a:lnTo>
                    <a:pt x="875" y="9897"/>
                  </a:lnTo>
                  <a:cubicBezTo>
                    <a:pt x="934" y="9897"/>
                    <a:pt x="986" y="9992"/>
                    <a:pt x="1014" y="9992"/>
                  </a:cubicBezTo>
                  <a:cubicBezTo>
                    <a:pt x="1029" y="9992"/>
                    <a:pt x="1037" y="9968"/>
                    <a:pt x="1037" y="9897"/>
                  </a:cubicBezTo>
                  <a:lnTo>
                    <a:pt x="1037" y="384"/>
                  </a:lnTo>
                  <a:cubicBezTo>
                    <a:pt x="1037" y="171"/>
                    <a:pt x="963" y="1"/>
                    <a:pt x="8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8"/>
            <p:cNvSpPr/>
            <p:nvPr/>
          </p:nvSpPr>
          <p:spPr>
            <a:xfrm>
              <a:off x="3813375" y="4934850"/>
              <a:ext cx="25250" cy="176550"/>
            </a:xfrm>
            <a:custGeom>
              <a:avLst/>
              <a:gdLst/>
              <a:ahLst/>
              <a:cxnLst/>
              <a:rect l="l" t="t" r="r" b="b"/>
              <a:pathLst>
                <a:path w="1010" h="7062" extrusionOk="0">
                  <a:moveTo>
                    <a:pt x="162" y="1"/>
                  </a:moveTo>
                  <a:cubicBezTo>
                    <a:pt x="72" y="1"/>
                    <a:pt x="1" y="173"/>
                    <a:pt x="1" y="384"/>
                  </a:cubicBezTo>
                  <a:lnTo>
                    <a:pt x="1" y="6967"/>
                  </a:lnTo>
                  <a:cubicBezTo>
                    <a:pt x="1" y="7038"/>
                    <a:pt x="9" y="7062"/>
                    <a:pt x="23" y="7062"/>
                  </a:cubicBezTo>
                  <a:cubicBezTo>
                    <a:pt x="51" y="7062"/>
                    <a:pt x="103" y="6967"/>
                    <a:pt x="162" y="6967"/>
                  </a:cubicBezTo>
                  <a:lnTo>
                    <a:pt x="850" y="6967"/>
                  </a:lnTo>
                  <a:cubicBezTo>
                    <a:pt x="908" y="6967"/>
                    <a:pt x="960" y="7062"/>
                    <a:pt x="987" y="7062"/>
                  </a:cubicBezTo>
                  <a:cubicBezTo>
                    <a:pt x="1001" y="7062"/>
                    <a:pt x="1009" y="7038"/>
                    <a:pt x="1009" y="6967"/>
                  </a:cubicBezTo>
                  <a:lnTo>
                    <a:pt x="1009" y="384"/>
                  </a:lnTo>
                  <a:cubicBezTo>
                    <a:pt x="1009" y="173"/>
                    <a:pt x="938" y="1"/>
                    <a:pt x="8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8"/>
            <p:cNvSpPr/>
            <p:nvPr/>
          </p:nvSpPr>
          <p:spPr>
            <a:xfrm>
              <a:off x="3863925" y="4990225"/>
              <a:ext cx="23175" cy="121175"/>
            </a:xfrm>
            <a:custGeom>
              <a:avLst/>
              <a:gdLst/>
              <a:ahLst/>
              <a:cxnLst/>
              <a:rect l="l" t="t" r="r" b="b"/>
              <a:pathLst>
                <a:path w="927" h="4847" extrusionOk="0">
                  <a:moveTo>
                    <a:pt x="162" y="0"/>
                  </a:moveTo>
                  <a:cubicBezTo>
                    <a:pt x="72" y="0"/>
                    <a:pt x="1" y="171"/>
                    <a:pt x="1" y="383"/>
                  </a:cubicBezTo>
                  <a:lnTo>
                    <a:pt x="1" y="4752"/>
                  </a:lnTo>
                  <a:cubicBezTo>
                    <a:pt x="1" y="4823"/>
                    <a:pt x="9" y="4847"/>
                    <a:pt x="23" y="4847"/>
                  </a:cubicBezTo>
                  <a:cubicBezTo>
                    <a:pt x="51" y="4847"/>
                    <a:pt x="102" y="4752"/>
                    <a:pt x="162" y="4752"/>
                  </a:cubicBezTo>
                  <a:lnTo>
                    <a:pt x="767" y="4752"/>
                  </a:lnTo>
                  <a:cubicBezTo>
                    <a:pt x="826" y="4752"/>
                    <a:pt x="877" y="4847"/>
                    <a:pt x="905" y="4847"/>
                  </a:cubicBezTo>
                  <a:cubicBezTo>
                    <a:pt x="919" y="4847"/>
                    <a:pt x="927" y="4823"/>
                    <a:pt x="927" y="4752"/>
                  </a:cubicBezTo>
                  <a:lnTo>
                    <a:pt x="927" y="383"/>
                  </a:lnTo>
                  <a:cubicBezTo>
                    <a:pt x="927" y="171"/>
                    <a:pt x="855" y="0"/>
                    <a:pt x="7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8"/>
            <p:cNvSpPr/>
            <p:nvPr/>
          </p:nvSpPr>
          <p:spPr>
            <a:xfrm>
              <a:off x="3912423" y="5017762"/>
              <a:ext cx="25228" cy="93641"/>
            </a:xfrm>
            <a:custGeom>
              <a:avLst/>
              <a:gdLst/>
              <a:ahLst/>
              <a:cxnLst/>
              <a:rect l="l" t="t" r="r" b="b"/>
              <a:pathLst>
                <a:path w="1009" h="10492" extrusionOk="0">
                  <a:moveTo>
                    <a:pt x="160" y="0"/>
                  </a:moveTo>
                  <a:cubicBezTo>
                    <a:pt x="72" y="0"/>
                    <a:pt x="1" y="171"/>
                    <a:pt x="1" y="384"/>
                  </a:cubicBezTo>
                  <a:lnTo>
                    <a:pt x="1" y="10397"/>
                  </a:lnTo>
                  <a:cubicBezTo>
                    <a:pt x="1" y="10468"/>
                    <a:pt x="8" y="10492"/>
                    <a:pt x="22" y="10492"/>
                  </a:cubicBezTo>
                  <a:cubicBezTo>
                    <a:pt x="50" y="10492"/>
                    <a:pt x="101" y="10397"/>
                    <a:pt x="160" y="10397"/>
                  </a:cubicBezTo>
                  <a:lnTo>
                    <a:pt x="848" y="10397"/>
                  </a:lnTo>
                  <a:cubicBezTo>
                    <a:pt x="907" y="10397"/>
                    <a:pt x="959" y="10492"/>
                    <a:pt x="987" y="10492"/>
                  </a:cubicBezTo>
                  <a:cubicBezTo>
                    <a:pt x="1001" y="10492"/>
                    <a:pt x="1009" y="10468"/>
                    <a:pt x="1009" y="10397"/>
                  </a:cubicBezTo>
                  <a:lnTo>
                    <a:pt x="1009" y="384"/>
                  </a:lnTo>
                  <a:cubicBezTo>
                    <a:pt x="1009" y="171"/>
                    <a:pt x="936"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8"/>
            <p:cNvSpPr/>
            <p:nvPr/>
          </p:nvSpPr>
          <p:spPr>
            <a:xfrm>
              <a:off x="3961925" y="4951125"/>
              <a:ext cx="25225" cy="160275"/>
            </a:xfrm>
            <a:custGeom>
              <a:avLst/>
              <a:gdLst/>
              <a:ahLst/>
              <a:cxnLst/>
              <a:rect l="l" t="t" r="r" b="b"/>
              <a:pathLst>
                <a:path w="1009" h="6411" extrusionOk="0">
                  <a:moveTo>
                    <a:pt x="160" y="0"/>
                  </a:moveTo>
                  <a:cubicBezTo>
                    <a:pt x="72" y="0"/>
                    <a:pt x="1" y="173"/>
                    <a:pt x="1" y="384"/>
                  </a:cubicBezTo>
                  <a:lnTo>
                    <a:pt x="1" y="6316"/>
                  </a:lnTo>
                  <a:cubicBezTo>
                    <a:pt x="1" y="6387"/>
                    <a:pt x="9" y="6411"/>
                    <a:pt x="22" y="6411"/>
                  </a:cubicBezTo>
                  <a:cubicBezTo>
                    <a:pt x="50" y="6411"/>
                    <a:pt x="101" y="6316"/>
                    <a:pt x="160" y="6316"/>
                  </a:cubicBezTo>
                  <a:lnTo>
                    <a:pt x="848" y="6316"/>
                  </a:lnTo>
                  <a:cubicBezTo>
                    <a:pt x="907" y="6316"/>
                    <a:pt x="959" y="6411"/>
                    <a:pt x="987" y="6411"/>
                  </a:cubicBezTo>
                  <a:cubicBezTo>
                    <a:pt x="1001" y="6411"/>
                    <a:pt x="1009" y="6387"/>
                    <a:pt x="1009" y="6316"/>
                  </a:cubicBezTo>
                  <a:lnTo>
                    <a:pt x="1009" y="384"/>
                  </a:lnTo>
                  <a:cubicBezTo>
                    <a:pt x="1009" y="173"/>
                    <a:pt x="937"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8"/>
            <p:cNvSpPr/>
            <p:nvPr/>
          </p:nvSpPr>
          <p:spPr>
            <a:xfrm>
              <a:off x="4011425" y="4972300"/>
              <a:ext cx="25225" cy="139100"/>
            </a:xfrm>
            <a:custGeom>
              <a:avLst/>
              <a:gdLst/>
              <a:ahLst/>
              <a:cxnLst/>
              <a:rect l="l" t="t" r="r" b="b"/>
              <a:pathLst>
                <a:path w="1009" h="5564" extrusionOk="0">
                  <a:moveTo>
                    <a:pt x="160" y="0"/>
                  </a:moveTo>
                  <a:cubicBezTo>
                    <a:pt x="72" y="0"/>
                    <a:pt x="1" y="173"/>
                    <a:pt x="1" y="384"/>
                  </a:cubicBezTo>
                  <a:lnTo>
                    <a:pt x="1" y="5469"/>
                  </a:lnTo>
                  <a:cubicBezTo>
                    <a:pt x="1" y="5540"/>
                    <a:pt x="9" y="5564"/>
                    <a:pt x="22" y="5564"/>
                  </a:cubicBezTo>
                  <a:cubicBezTo>
                    <a:pt x="50" y="5564"/>
                    <a:pt x="101" y="5469"/>
                    <a:pt x="160" y="5469"/>
                  </a:cubicBezTo>
                  <a:lnTo>
                    <a:pt x="848" y="5469"/>
                  </a:lnTo>
                  <a:cubicBezTo>
                    <a:pt x="907" y="5469"/>
                    <a:pt x="959" y="5564"/>
                    <a:pt x="987" y="5564"/>
                  </a:cubicBezTo>
                  <a:cubicBezTo>
                    <a:pt x="1001" y="5564"/>
                    <a:pt x="1009" y="5540"/>
                    <a:pt x="1009" y="5469"/>
                  </a:cubicBezTo>
                  <a:lnTo>
                    <a:pt x="1009" y="384"/>
                  </a:lnTo>
                  <a:cubicBezTo>
                    <a:pt x="1009" y="173"/>
                    <a:pt x="937"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8"/>
            <p:cNvSpPr/>
            <p:nvPr/>
          </p:nvSpPr>
          <p:spPr>
            <a:xfrm>
              <a:off x="4060599" y="5055006"/>
              <a:ext cx="25925" cy="56388"/>
            </a:xfrm>
            <a:custGeom>
              <a:avLst/>
              <a:gdLst/>
              <a:ahLst/>
              <a:cxnLst/>
              <a:rect l="l" t="t" r="r" b="b"/>
              <a:pathLst>
                <a:path w="1037" h="9244" extrusionOk="0">
                  <a:moveTo>
                    <a:pt x="162" y="1"/>
                  </a:moveTo>
                  <a:cubicBezTo>
                    <a:pt x="74" y="1"/>
                    <a:pt x="1" y="173"/>
                    <a:pt x="1" y="386"/>
                  </a:cubicBezTo>
                  <a:lnTo>
                    <a:pt x="1" y="9149"/>
                  </a:lnTo>
                  <a:cubicBezTo>
                    <a:pt x="1" y="9220"/>
                    <a:pt x="9" y="9244"/>
                    <a:pt x="23" y="9244"/>
                  </a:cubicBezTo>
                  <a:cubicBezTo>
                    <a:pt x="51" y="9244"/>
                    <a:pt x="103" y="9149"/>
                    <a:pt x="162" y="9149"/>
                  </a:cubicBezTo>
                  <a:lnTo>
                    <a:pt x="875" y="9149"/>
                  </a:lnTo>
                  <a:cubicBezTo>
                    <a:pt x="935" y="9149"/>
                    <a:pt x="987" y="9244"/>
                    <a:pt x="1015" y="9244"/>
                  </a:cubicBezTo>
                  <a:cubicBezTo>
                    <a:pt x="1029" y="9244"/>
                    <a:pt x="1037" y="9220"/>
                    <a:pt x="1037" y="9149"/>
                  </a:cubicBezTo>
                  <a:lnTo>
                    <a:pt x="1035" y="386"/>
                  </a:lnTo>
                  <a:cubicBezTo>
                    <a:pt x="1035" y="173"/>
                    <a:pt x="963" y="1"/>
                    <a:pt x="8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8"/>
            <p:cNvSpPr/>
            <p:nvPr/>
          </p:nvSpPr>
          <p:spPr>
            <a:xfrm>
              <a:off x="4109098" y="4980517"/>
              <a:ext cx="21215" cy="130877"/>
            </a:xfrm>
            <a:custGeom>
              <a:avLst/>
              <a:gdLst/>
              <a:ahLst/>
              <a:cxnLst/>
              <a:rect l="l" t="t" r="r" b="b"/>
              <a:pathLst>
                <a:path w="1117" h="10443" extrusionOk="0">
                  <a:moveTo>
                    <a:pt x="160" y="1"/>
                  </a:moveTo>
                  <a:cubicBezTo>
                    <a:pt x="72" y="1"/>
                    <a:pt x="0" y="173"/>
                    <a:pt x="0" y="386"/>
                  </a:cubicBezTo>
                  <a:lnTo>
                    <a:pt x="0" y="10348"/>
                  </a:lnTo>
                  <a:cubicBezTo>
                    <a:pt x="0" y="10419"/>
                    <a:pt x="8" y="10443"/>
                    <a:pt x="22" y="10443"/>
                  </a:cubicBezTo>
                  <a:cubicBezTo>
                    <a:pt x="50" y="10443"/>
                    <a:pt x="101" y="10348"/>
                    <a:pt x="160" y="10348"/>
                  </a:cubicBezTo>
                  <a:lnTo>
                    <a:pt x="956" y="10348"/>
                  </a:lnTo>
                  <a:cubicBezTo>
                    <a:pt x="1016" y="10348"/>
                    <a:pt x="1067" y="10443"/>
                    <a:pt x="1095" y="10443"/>
                  </a:cubicBezTo>
                  <a:cubicBezTo>
                    <a:pt x="1109" y="10443"/>
                    <a:pt x="1117" y="10419"/>
                    <a:pt x="1117" y="10348"/>
                  </a:cubicBezTo>
                  <a:lnTo>
                    <a:pt x="1117" y="386"/>
                  </a:lnTo>
                  <a:cubicBezTo>
                    <a:pt x="1117" y="173"/>
                    <a:pt x="1045" y="1"/>
                    <a:pt x="9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8"/>
            <p:cNvSpPr/>
            <p:nvPr/>
          </p:nvSpPr>
          <p:spPr>
            <a:xfrm>
              <a:off x="4157897" y="5004852"/>
              <a:ext cx="29331" cy="106551"/>
            </a:xfrm>
            <a:custGeom>
              <a:avLst/>
              <a:gdLst/>
              <a:ahLst/>
              <a:cxnLst/>
              <a:rect l="l" t="t" r="r" b="b"/>
              <a:pathLst>
                <a:path w="1173" h="17803" extrusionOk="0">
                  <a:moveTo>
                    <a:pt x="160" y="0"/>
                  </a:moveTo>
                  <a:cubicBezTo>
                    <a:pt x="72" y="0"/>
                    <a:pt x="1" y="171"/>
                    <a:pt x="1" y="383"/>
                  </a:cubicBezTo>
                  <a:lnTo>
                    <a:pt x="1" y="17708"/>
                  </a:lnTo>
                  <a:cubicBezTo>
                    <a:pt x="1" y="17779"/>
                    <a:pt x="9" y="17803"/>
                    <a:pt x="23" y="17803"/>
                  </a:cubicBezTo>
                  <a:cubicBezTo>
                    <a:pt x="50" y="17803"/>
                    <a:pt x="102" y="17708"/>
                    <a:pt x="160" y="17708"/>
                  </a:cubicBezTo>
                  <a:lnTo>
                    <a:pt x="1011" y="17708"/>
                  </a:lnTo>
                  <a:cubicBezTo>
                    <a:pt x="1071" y="17708"/>
                    <a:pt x="1123" y="17803"/>
                    <a:pt x="1151" y="17803"/>
                  </a:cubicBezTo>
                  <a:cubicBezTo>
                    <a:pt x="1165" y="17803"/>
                    <a:pt x="1172" y="17779"/>
                    <a:pt x="1172" y="17708"/>
                  </a:cubicBezTo>
                  <a:lnTo>
                    <a:pt x="1172" y="383"/>
                  </a:lnTo>
                  <a:cubicBezTo>
                    <a:pt x="1172" y="171"/>
                    <a:pt x="1099" y="0"/>
                    <a:pt x="10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8"/>
            <p:cNvSpPr/>
            <p:nvPr/>
          </p:nvSpPr>
          <p:spPr>
            <a:xfrm>
              <a:off x="4208800" y="4894150"/>
              <a:ext cx="26550" cy="217250"/>
            </a:xfrm>
            <a:custGeom>
              <a:avLst/>
              <a:gdLst/>
              <a:ahLst/>
              <a:cxnLst/>
              <a:rect l="l" t="t" r="r" b="b"/>
              <a:pathLst>
                <a:path w="1062" h="8690" extrusionOk="0">
                  <a:moveTo>
                    <a:pt x="160" y="1"/>
                  </a:moveTo>
                  <a:cubicBezTo>
                    <a:pt x="72" y="1"/>
                    <a:pt x="0" y="173"/>
                    <a:pt x="0" y="384"/>
                  </a:cubicBezTo>
                  <a:lnTo>
                    <a:pt x="0" y="8595"/>
                  </a:lnTo>
                  <a:cubicBezTo>
                    <a:pt x="0" y="8666"/>
                    <a:pt x="8" y="8690"/>
                    <a:pt x="22" y="8690"/>
                  </a:cubicBezTo>
                  <a:cubicBezTo>
                    <a:pt x="50" y="8690"/>
                    <a:pt x="101" y="8595"/>
                    <a:pt x="160" y="8595"/>
                  </a:cubicBezTo>
                  <a:lnTo>
                    <a:pt x="902" y="8595"/>
                  </a:lnTo>
                  <a:cubicBezTo>
                    <a:pt x="961" y="8595"/>
                    <a:pt x="1012" y="8690"/>
                    <a:pt x="1040" y="8690"/>
                  </a:cubicBezTo>
                  <a:cubicBezTo>
                    <a:pt x="1054" y="8690"/>
                    <a:pt x="1062" y="8666"/>
                    <a:pt x="1062" y="8595"/>
                  </a:cubicBezTo>
                  <a:lnTo>
                    <a:pt x="1062" y="384"/>
                  </a:lnTo>
                  <a:cubicBezTo>
                    <a:pt x="1062" y="173"/>
                    <a:pt x="990" y="1"/>
                    <a:pt x="9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8"/>
            <p:cNvSpPr/>
            <p:nvPr/>
          </p:nvSpPr>
          <p:spPr>
            <a:xfrm>
              <a:off x="4256925" y="4887700"/>
              <a:ext cx="29300" cy="223700"/>
            </a:xfrm>
            <a:custGeom>
              <a:avLst/>
              <a:gdLst/>
              <a:ahLst/>
              <a:cxnLst/>
              <a:rect l="l" t="t" r="r" b="b"/>
              <a:pathLst>
                <a:path w="1172" h="8948" extrusionOk="0">
                  <a:moveTo>
                    <a:pt x="161" y="0"/>
                  </a:moveTo>
                  <a:cubicBezTo>
                    <a:pt x="72" y="0"/>
                    <a:pt x="0" y="171"/>
                    <a:pt x="0" y="383"/>
                  </a:cubicBezTo>
                  <a:lnTo>
                    <a:pt x="0" y="8853"/>
                  </a:lnTo>
                  <a:cubicBezTo>
                    <a:pt x="0" y="8924"/>
                    <a:pt x="8" y="8948"/>
                    <a:pt x="22" y="8948"/>
                  </a:cubicBezTo>
                  <a:cubicBezTo>
                    <a:pt x="50" y="8948"/>
                    <a:pt x="101" y="8853"/>
                    <a:pt x="161" y="8853"/>
                  </a:cubicBezTo>
                  <a:lnTo>
                    <a:pt x="1010" y="8853"/>
                  </a:lnTo>
                  <a:cubicBezTo>
                    <a:pt x="1070" y="8853"/>
                    <a:pt x="1122" y="8948"/>
                    <a:pt x="1150" y="8948"/>
                  </a:cubicBezTo>
                  <a:cubicBezTo>
                    <a:pt x="1164" y="8948"/>
                    <a:pt x="1172" y="8924"/>
                    <a:pt x="1172" y="8853"/>
                  </a:cubicBezTo>
                  <a:lnTo>
                    <a:pt x="1172" y="383"/>
                  </a:lnTo>
                  <a:cubicBezTo>
                    <a:pt x="1172" y="171"/>
                    <a:pt x="1100" y="0"/>
                    <a:pt x="10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8"/>
            <p:cNvSpPr/>
            <p:nvPr/>
          </p:nvSpPr>
          <p:spPr>
            <a:xfrm>
              <a:off x="4307150" y="5004850"/>
              <a:ext cx="27925" cy="106550"/>
            </a:xfrm>
            <a:custGeom>
              <a:avLst/>
              <a:gdLst/>
              <a:ahLst/>
              <a:cxnLst/>
              <a:rect l="l" t="t" r="r" b="b"/>
              <a:pathLst>
                <a:path w="1117" h="4262" extrusionOk="0">
                  <a:moveTo>
                    <a:pt x="160" y="0"/>
                  </a:moveTo>
                  <a:cubicBezTo>
                    <a:pt x="72" y="0"/>
                    <a:pt x="0" y="172"/>
                    <a:pt x="0" y="385"/>
                  </a:cubicBezTo>
                  <a:lnTo>
                    <a:pt x="0" y="4167"/>
                  </a:lnTo>
                  <a:cubicBezTo>
                    <a:pt x="0" y="4238"/>
                    <a:pt x="8" y="4262"/>
                    <a:pt x="22" y="4262"/>
                  </a:cubicBezTo>
                  <a:cubicBezTo>
                    <a:pt x="50" y="4262"/>
                    <a:pt x="101" y="4167"/>
                    <a:pt x="160" y="4167"/>
                  </a:cubicBezTo>
                  <a:lnTo>
                    <a:pt x="956" y="4167"/>
                  </a:lnTo>
                  <a:cubicBezTo>
                    <a:pt x="1015" y="4167"/>
                    <a:pt x="1067" y="4262"/>
                    <a:pt x="1095" y="4262"/>
                  </a:cubicBezTo>
                  <a:cubicBezTo>
                    <a:pt x="1109" y="4262"/>
                    <a:pt x="1117" y="4238"/>
                    <a:pt x="1117" y="4167"/>
                  </a:cubicBezTo>
                  <a:lnTo>
                    <a:pt x="1117" y="385"/>
                  </a:lnTo>
                  <a:cubicBezTo>
                    <a:pt x="1117" y="172"/>
                    <a:pt x="1045" y="0"/>
                    <a:pt x="9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8"/>
            <p:cNvSpPr/>
            <p:nvPr/>
          </p:nvSpPr>
          <p:spPr>
            <a:xfrm>
              <a:off x="4357650" y="4861600"/>
              <a:ext cx="25875" cy="249800"/>
            </a:xfrm>
            <a:custGeom>
              <a:avLst/>
              <a:gdLst/>
              <a:ahLst/>
              <a:cxnLst/>
              <a:rect l="l" t="t" r="r" b="b"/>
              <a:pathLst>
                <a:path w="1035" h="9992" extrusionOk="0">
                  <a:moveTo>
                    <a:pt x="160" y="1"/>
                  </a:moveTo>
                  <a:cubicBezTo>
                    <a:pt x="72" y="1"/>
                    <a:pt x="1" y="173"/>
                    <a:pt x="1" y="386"/>
                  </a:cubicBezTo>
                  <a:lnTo>
                    <a:pt x="1" y="9897"/>
                  </a:lnTo>
                  <a:cubicBezTo>
                    <a:pt x="1" y="9968"/>
                    <a:pt x="9" y="9992"/>
                    <a:pt x="23" y="9992"/>
                  </a:cubicBezTo>
                  <a:cubicBezTo>
                    <a:pt x="50" y="9992"/>
                    <a:pt x="102" y="9897"/>
                    <a:pt x="160" y="9897"/>
                  </a:cubicBezTo>
                  <a:lnTo>
                    <a:pt x="875" y="9897"/>
                  </a:lnTo>
                  <a:cubicBezTo>
                    <a:pt x="934" y="9897"/>
                    <a:pt x="985" y="9992"/>
                    <a:pt x="1013" y="9992"/>
                  </a:cubicBezTo>
                  <a:cubicBezTo>
                    <a:pt x="1027" y="9992"/>
                    <a:pt x="1035" y="9968"/>
                    <a:pt x="1035" y="9897"/>
                  </a:cubicBezTo>
                  <a:lnTo>
                    <a:pt x="1035" y="386"/>
                  </a:lnTo>
                  <a:cubicBezTo>
                    <a:pt x="1035" y="173"/>
                    <a:pt x="963" y="1"/>
                    <a:pt x="8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8"/>
            <p:cNvSpPr/>
            <p:nvPr/>
          </p:nvSpPr>
          <p:spPr>
            <a:xfrm>
              <a:off x="5097147" y="4921536"/>
              <a:ext cx="32106" cy="189875"/>
            </a:xfrm>
            <a:custGeom>
              <a:avLst/>
              <a:gdLst/>
              <a:ahLst/>
              <a:cxnLst/>
              <a:rect l="l" t="t" r="r" b="b"/>
              <a:pathLst>
                <a:path w="1284" h="12754" extrusionOk="0">
                  <a:moveTo>
                    <a:pt x="160" y="0"/>
                  </a:moveTo>
                  <a:cubicBezTo>
                    <a:pt x="72" y="0"/>
                    <a:pt x="0" y="171"/>
                    <a:pt x="0" y="383"/>
                  </a:cubicBezTo>
                  <a:lnTo>
                    <a:pt x="0" y="12659"/>
                  </a:lnTo>
                  <a:cubicBezTo>
                    <a:pt x="0" y="12730"/>
                    <a:pt x="8" y="12754"/>
                    <a:pt x="22" y="12754"/>
                  </a:cubicBezTo>
                  <a:cubicBezTo>
                    <a:pt x="50" y="12754"/>
                    <a:pt x="101" y="12659"/>
                    <a:pt x="160" y="12659"/>
                  </a:cubicBezTo>
                  <a:lnTo>
                    <a:pt x="1122" y="12659"/>
                  </a:lnTo>
                  <a:cubicBezTo>
                    <a:pt x="1182" y="12659"/>
                    <a:pt x="1234" y="12754"/>
                    <a:pt x="1262" y="12754"/>
                  </a:cubicBezTo>
                  <a:cubicBezTo>
                    <a:pt x="1275" y="12754"/>
                    <a:pt x="1283" y="12730"/>
                    <a:pt x="1283" y="12659"/>
                  </a:cubicBezTo>
                  <a:lnTo>
                    <a:pt x="1283" y="383"/>
                  </a:lnTo>
                  <a:cubicBezTo>
                    <a:pt x="1283" y="171"/>
                    <a:pt x="1212" y="0"/>
                    <a:pt x="11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8"/>
            <p:cNvSpPr/>
            <p:nvPr/>
          </p:nvSpPr>
          <p:spPr>
            <a:xfrm>
              <a:off x="5150075" y="4934850"/>
              <a:ext cx="25225" cy="176550"/>
            </a:xfrm>
            <a:custGeom>
              <a:avLst/>
              <a:gdLst/>
              <a:ahLst/>
              <a:cxnLst/>
              <a:rect l="l" t="t" r="r" b="b"/>
              <a:pathLst>
                <a:path w="1009" h="7062" extrusionOk="0">
                  <a:moveTo>
                    <a:pt x="160" y="1"/>
                  </a:moveTo>
                  <a:cubicBezTo>
                    <a:pt x="72" y="1"/>
                    <a:pt x="1" y="173"/>
                    <a:pt x="1" y="384"/>
                  </a:cubicBezTo>
                  <a:lnTo>
                    <a:pt x="1" y="6967"/>
                  </a:lnTo>
                  <a:cubicBezTo>
                    <a:pt x="1" y="7038"/>
                    <a:pt x="9" y="7062"/>
                    <a:pt x="22" y="7062"/>
                  </a:cubicBezTo>
                  <a:cubicBezTo>
                    <a:pt x="50" y="7062"/>
                    <a:pt x="101" y="6967"/>
                    <a:pt x="160" y="6967"/>
                  </a:cubicBezTo>
                  <a:lnTo>
                    <a:pt x="848" y="6967"/>
                  </a:lnTo>
                  <a:cubicBezTo>
                    <a:pt x="907" y="6967"/>
                    <a:pt x="959" y="7062"/>
                    <a:pt x="987" y="7062"/>
                  </a:cubicBezTo>
                  <a:cubicBezTo>
                    <a:pt x="1001" y="7062"/>
                    <a:pt x="1009" y="7038"/>
                    <a:pt x="1009" y="6967"/>
                  </a:cubicBezTo>
                  <a:lnTo>
                    <a:pt x="1009" y="384"/>
                  </a:lnTo>
                  <a:cubicBezTo>
                    <a:pt x="1009" y="173"/>
                    <a:pt x="936" y="1"/>
                    <a:pt x="8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8"/>
            <p:cNvSpPr/>
            <p:nvPr/>
          </p:nvSpPr>
          <p:spPr>
            <a:xfrm>
              <a:off x="5200575" y="4990225"/>
              <a:ext cx="23175" cy="121175"/>
            </a:xfrm>
            <a:custGeom>
              <a:avLst/>
              <a:gdLst/>
              <a:ahLst/>
              <a:cxnLst/>
              <a:rect l="l" t="t" r="r" b="b"/>
              <a:pathLst>
                <a:path w="927" h="4847" extrusionOk="0">
                  <a:moveTo>
                    <a:pt x="162" y="0"/>
                  </a:moveTo>
                  <a:cubicBezTo>
                    <a:pt x="72" y="0"/>
                    <a:pt x="1" y="171"/>
                    <a:pt x="1" y="383"/>
                  </a:cubicBezTo>
                  <a:lnTo>
                    <a:pt x="1" y="4752"/>
                  </a:lnTo>
                  <a:cubicBezTo>
                    <a:pt x="1" y="4823"/>
                    <a:pt x="9" y="4847"/>
                    <a:pt x="23" y="4847"/>
                  </a:cubicBezTo>
                  <a:cubicBezTo>
                    <a:pt x="51" y="4847"/>
                    <a:pt x="102" y="4752"/>
                    <a:pt x="162" y="4752"/>
                  </a:cubicBezTo>
                  <a:lnTo>
                    <a:pt x="767" y="4752"/>
                  </a:lnTo>
                  <a:cubicBezTo>
                    <a:pt x="826" y="4752"/>
                    <a:pt x="877" y="4847"/>
                    <a:pt x="905" y="4847"/>
                  </a:cubicBezTo>
                  <a:cubicBezTo>
                    <a:pt x="919" y="4847"/>
                    <a:pt x="927" y="4823"/>
                    <a:pt x="927" y="4752"/>
                  </a:cubicBezTo>
                  <a:lnTo>
                    <a:pt x="927" y="383"/>
                  </a:lnTo>
                  <a:cubicBezTo>
                    <a:pt x="927" y="171"/>
                    <a:pt x="855" y="0"/>
                    <a:pt x="7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8"/>
            <p:cNvSpPr/>
            <p:nvPr/>
          </p:nvSpPr>
          <p:spPr>
            <a:xfrm>
              <a:off x="5249075" y="4849100"/>
              <a:ext cx="25225" cy="262300"/>
            </a:xfrm>
            <a:custGeom>
              <a:avLst/>
              <a:gdLst/>
              <a:ahLst/>
              <a:cxnLst/>
              <a:rect l="l" t="t" r="r" b="b"/>
              <a:pathLst>
                <a:path w="1009" h="10492" extrusionOk="0">
                  <a:moveTo>
                    <a:pt x="160" y="0"/>
                  </a:moveTo>
                  <a:cubicBezTo>
                    <a:pt x="72" y="0"/>
                    <a:pt x="1" y="171"/>
                    <a:pt x="1" y="384"/>
                  </a:cubicBezTo>
                  <a:lnTo>
                    <a:pt x="1" y="10397"/>
                  </a:lnTo>
                  <a:cubicBezTo>
                    <a:pt x="1" y="10468"/>
                    <a:pt x="9" y="10492"/>
                    <a:pt x="22" y="10492"/>
                  </a:cubicBezTo>
                  <a:cubicBezTo>
                    <a:pt x="50" y="10492"/>
                    <a:pt x="101" y="10397"/>
                    <a:pt x="160" y="10397"/>
                  </a:cubicBezTo>
                  <a:lnTo>
                    <a:pt x="848" y="10397"/>
                  </a:lnTo>
                  <a:cubicBezTo>
                    <a:pt x="906" y="10397"/>
                    <a:pt x="958" y="10492"/>
                    <a:pt x="987" y="10492"/>
                  </a:cubicBezTo>
                  <a:cubicBezTo>
                    <a:pt x="1001" y="10492"/>
                    <a:pt x="1009" y="10468"/>
                    <a:pt x="1009" y="10397"/>
                  </a:cubicBezTo>
                  <a:lnTo>
                    <a:pt x="1009" y="384"/>
                  </a:lnTo>
                  <a:cubicBezTo>
                    <a:pt x="1009" y="171"/>
                    <a:pt x="936"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8"/>
            <p:cNvSpPr/>
            <p:nvPr/>
          </p:nvSpPr>
          <p:spPr>
            <a:xfrm>
              <a:off x="5298575" y="4951175"/>
              <a:ext cx="25225" cy="160225"/>
            </a:xfrm>
            <a:custGeom>
              <a:avLst/>
              <a:gdLst/>
              <a:ahLst/>
              <a:cxnLst/>
              <a:rect l="l" t="t" r="r" b="b"/>
              <a:pathLst>
                <a:path w="1009" h="6409" extrusionOk="0">
                  <a:moveTo>
                    <a:pt x="160" y="0"/>
                  </a:moveTo>
                  <a:cubicBezTo>
                    <a:pt x="72" y="0"/>
                    <a:pt x="1" y="171"/>
                    <a:pt x="1" y="383"/>
                  </a:cubicBezTo>
                  <a:lnTo>
                    <a:pt x="1" y="6314"/>
                  </a:lnTo>
                  <a:cubicBezTo>
                    <a:pt x="1" y="6385"/>
                    <a:pt x="9" y="6409"/>
                    <a:pt x="22" y="6409"/>
                  </a:cubicBezTo>
                  <a:cubicBezTo>
                    <a:pt x="50" y="6409"/>
                    <a:pt x="101" y="6314"/>
                    <a:pt x="160" y="6314"/>
                  </a:cubicBezTo>
                  <a:lnTo>
                    <a:pt x="848" y="6314"/>
                  </a:lnTo>
                  <a:cubicBezTo>
                    <a:pt x="908" y="6314"/>
                    <a:pt x="959" y="6409"/>
                    <a:pt x="987" y="6409"/>
                  </a:cubicBezTo>
                  <a:cubicBezTo>
                    <a:pt x="1001" y="6409"/>
                    <a:pt x="1009" y="6385"/>
                    <a:pt x="1009" y="6314"/>
                  </a:cubicBezTo>
                  <a:lnTo>
                    <a:pt x="1009" y="383"/>
                  </a:lnTo>
                  <a:cubicBezTo>
                    <a:pt x="1009" y="171"/>
                    <a:pt x="937"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8"/>
            <p:cNvSpPr/>
            <p:nvPr/>
          </p:nvSpPr>
          <p:spPr>
            <a:xfrm>
              <a:off x="5348075" y="4972300"/>
              <a:ext cx="25225" cy="139100"/>
            </a:xfrm>
            <a:custGeom>
              <a:avLst/>
              <a:gdLst/>
              <a:ahLst/>
              <a:cxnLst/>
              <a:rect l="l" t="t" r="r" b="b"/>
              <a:pathLst>
                <a:path w="1009" h="5564" extrusionOk="0">
                  <a:moveTo>
                    <a:pt x="160" y="0"/>
                  </a:moveTo>
                  <a:cubicBezTo>
                    <a:pt x="72" y="0"/>
                    <a:pt x="1" y="173"/>
                    <a:pt x="1" y="384"/>
                  </a:cubicBezTo>
                  <a:lnTo>
                    <a:pt x="1" y="5469"/>
                  </a:lnTo>
                  <a:cubicBezTo>
                    <a:pt x="1" y="5540"/>
                    <a:pt x="9" y="5564"/>
                    <a:pt x="22" y="5564"/>
                  </a:cubicBezTo>
                  <a:cubicBezTo>
                    <a:pt x="50" y="5564"/>
                    <a:pt x="101" y="5469"/>
                    <a:pt x="160" y="5469"/>
                  </a:cubicBezTo>
                  <a:lnTo>
                    <a:pt x="848" y="5469"/>
                  </a:lnTo>
                  <a:cubicBezTo>
                    <a:pt x="908" y="5469"/>
                    <a:pt x="959" y="5564"/>
                    <a:pt x="987" y="5564"/>
                  </a:cubicBezTo>
                  <a:cubicBezTo>
                    <a:pt x="1001" y="5564"/>
                    <a:pt x="1009" y="5540"/>
                    <a:pt x="1009" y="5469"/>
                  </a:cubicBezTo>
                  <a:lnTo>
                    <a:pt x="1009" y="384"/>
                  </a:lnTo>
                  <a:cubicBezTo>
                    <a:pt x="1009" y="173"/>
                    <a:pt x="937"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8"/>
            <p:cNvSpPr/>
            <p:nvPr/>
          </p:nvSpPr>
          <p:spPr>
            <a:xfrm>
              <a:off x="5050700" y="5017752"/>
              <a:ext cx="25925" cy="93650"/>
            </a:xfrm>
            <a:custGeom>
              <a:avLst/>
              <a:gdLst/>
              <a:ahLst/>
              <a:cxnLst/>
              <a:rect l="l" t="t" r="r" b="b"/>
              <a:pathLst>
                <a:path w="1037" h="9992" extrusionOk="0">
                  <a:moveTo>
                    <a:pt x="162" y="1"/>
                  </a:moveTo>
                  <a:cubicBezTo>
                    <a:pt x="72" y="1"/>
                    <a:pt x="1" y="171"/>
                    <a:pt x="1" y="384"/>
                  </a:cubicBezTo>
                  <a:lnTo>
                    <a:pt x="1" y="9897"/>
                  </a:lnTo>
                  <a:cubicBezTo>
                    <a:pt x="1" y="9968"/>
                    <a:pt x="9" y="9992"/>
                    <a:pt x="23" y="9992"/>
                  </a:cubicBezTo>
                  <a:cubicBezTo>
                    <a:pt x="51" y="9992"/>
                    <a:pt x="102" y="9897"/>
                    <a:pt x="162" y="9897"/>
                  </a:cubicBezTo>
                  <a:lnTo>
                    <a:pt x="875" y="9897"/>
                  </a:lnTo>
                  <a:cubicBezTo>
                    <a:pt x="935" y="9897"/>
                    <a:pt x="987" y="9992"/>
                    <a:pt x="1015" y="9992"/>
                  </a:cubicBezTo>
                  <a:cubicBezTo>
                    <a:pt x="1029" y="9992"/>
                    <a:pt x="1037" y="9968"/>
                    <a:pt x="1037" y="9897"/>
                  </a:cubicBezTo>
                  <a:lnTo>
                    <a:pt x="1037" y="384"/>
                  </a:lnTo>
                  <a:cubicBezTo>
                    <a:pt x="1037" y="171"/>
                    <a:pt x="965" y="1"/>
                    <a:pt x="8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8"/>
            <p:cNvSpPr/>
            <p:nvPr/>
          </p:nvSpPr>
          <p:spPr>
            <a:xfrm>
              <a:off x="6780350" y="4792550"/>
              <a:ext cx="32100" cy="318850"/>
            </a:xfrm>
            <a:custGeom>
              <a:avLst/>
              <a:gdLst/>
              <a:ahLst/>
              <a:cxnLst/>
              <a:rect l="l" t="t" r="r" b="b"/>
              <a:pathLst>
                <a:path w="1284" h="12754" extrusionOk="0">
                  <a:moveTo>
                    <a:pt x="160" y="0"/>
                  </a:moveTo>
                  <a:cubicBezTo>
                    <a:pt x="72" y="0"/>
                    <a:pt x="0" y="171"/>
                    <a:pt x="0" y="383"/>
                  </a:cubicBezTo>
                  <a:lnTo>
                    <a:pt x="0" y="12659"/>
                  </a:lnTo>
                  <a:cubicBezTo>
                    <a:pt x="0" y="12730"/>
                    <a:pt x="8" y="12754"/>
                    <a:pt x="22" y="12754"/>
                  </a:cubicBezTo>
                  <a:cubicBezTo>
                    <a:pt x="50" y="12754"/>
                    <a:pt x="101" y="12659"/>
                    <a:pt x="160" y="12659"/>
                  </a:cubicBezTo>
                  <a:lnTo>
                    <a:pt x="1122" y="12659"/>
                  </a:lnTo>
                  <a:cubicBezTo>
                    <a:pt x="1182" y="12659"/>
                    <a:pt x="1234" y="12754"/>
                    <a:pt x="1262" y="12754"/>
                  </a:cubicBezTo>
                  <a:cubicBezTo>
                    <a:pt x="1275" y="12754"/>
                    <a:pt x="1283" y="12730"/>
                    <a:pt x="1283" y="12659"/>
                  </a:cubicBezTo>
                  <a:lnTo>
                    <a:pt x="1283" y="383"/>
                  </a:lnTo>
                  <a:cubicBezTo>
                    <a:pt x="1283" y="171"/>
                    <a:pt x="1212" y="0"/>
                    <a:pt x="11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8"/>
            <p:cNvSpPr/>
            <p:nvPr/>
          </p:nvSpPr>
          <p:spPr>
            <a:xfrm>
              <a:off x="6485350" y="4850325"/>
              <a:ext cx="27950" cy="261075"/>
            </a:xfrm>
            <a:custGeom>
              <a:avLst/>
              <a:gdLst/>
              <a:ahLst/>
              <a:cxnLst/>
              <a:rect l="l" t="t" r="r" b="b"/>
              <a:pathLst>
                <a:path w="1118" h="10443" extrusionOk="0">
                  <a:moveTo>
                    <a:pt x="162" y="1"/>
                  </a:moveTo>
                  <a:cubicBezTo>
                    <a:pt x="72" y="1"/>
                    <a:pt x="1" y="173"/>
                    <a:pt x="1" y="384"/>
                  </a:cubicBezTo>
                  <a:lnTo>
                    <a:pt x="1" y="10348"/>
                  </a:lnTo>
                  <a:cubicBezTo>
                    <a:pt x="1" y="10419"/>
                    <a:pt x="9" y="10443"/>
                    <a:pt x="23" y="10443"/>
                  </a:cubicBezTo>
                  <a:cubicBezTo>
                    <a:pt x="51" y="10443"/>
                    <a:pt x="103" y="10348"/>
                    <a:pt x="162" y="10348"/>
                  </a:cubicBezTo>
                  <a:lnTo>
                    <a:pt x="958" y="10348"/>
                  </a:lnTo>
                  <a:cubicBezTo>
                    <a:pt x="1016" y="10348"/>
                    <a:pt x="1068" y="10443"/>
                    <a:pt x="1095" y="10443"/>
                  </a:cubicBezTo>
                  <a:cubicBezTo>
                    <a:pt x="1109" y="10443"/>
                    <a:pt x="1117" y="10419"/>
                    <a:pt x="1117" y="10348"/>
                  </a:cubicBezTo>
                  <a:lnTo>
                    <a:pt x="1117" y="384"/>
                  </a:lnTo>
                  <a:cubicBezTo>
                    <a:pt x="1117" y="173"/>
                    <a:pt x="1046" y="1"/>
                    <a:pt x="9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8"/>
            <p:cNvSpPr/>
            <p:nvPr/>
          </p:nvSpPr>
          <p:spPr>
            <a:xfrm>
              <a:off x="6534200" y="4666275"/>
              <a:ext cx="29275" cy="445125"/>
            </a:xfrm>
            <a:custGeom>
              <a:avLst/>
              <a:gdLst/>
              <a:ahLst/>
              <a:cxnLst/>
              <a:rect l="l" t="t" r="r" b="b"/>
              <a:pathLst>
                <a:path w="1171" h="17805" extrusionOk="0">
                  <a:moveTo>
                    <a:pt x="160" y="0"/>
                  </a:moveTo>
                  <a:cubicBezTo>
                    <a:pt x="72" y="0"/>
                    <a:pt x="1" y="173"/>
                    <a:pt x="1" y="385"/>
                  </a:cubicBezTo>
                  <a:lnTo>
                    <a:pt x="1" y="17710"/>
                  </a:lnTo>
                  <a:cubicBezTo>
                    <a:pt x="1" y="17781"/>
                    <a:pt x="9" y="17805"/>
                    <a:pt x="23" y="17805"/>
                  </a:cubicBezTo>
                  <a:cubicBezTo>
                    <a:pt x="50" y="17805"/>
                    <a:pt x="102" y="17710"/>
                    <a:pt x="160" y="17710"/>
                  </a:cubicBezTo>
                  <a:lnTo>
                    <a:pt x="1011" y="17710"/>
                  </a:lnTo>
                  <a:cubicBezTo>
                    <a:pt x="1070" y="17710"/>
                    <a:pt x="1121" y="17805"/>
                    <a:pt x="1149" y="17805"/>
                  </a:cubicBezTo>
                  <a:cubicBezTo>
                    <a:pt x="1163" y="17805"/>
                    <a:pt x="1171" y="17781"/>
                    <a:pt x="1171" y="17710"/>
                  </a:cubicBezTo>
                  <a:lnTo>
                    <a:pt x="1171" y="385"/>
                  </a:lnTo>
                  <a:cubicBezTo>
                    <a:pt x="1171" y="173"/>
                    <a:pt x="1099" y="0"/>
                    <a:pt x="10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8"/>
            <p:cNvSpPr/>
            <p:nvPr/>
          </p:nvSpPr>
          <p:spPr>
            <a:xfrm>
              <a:off x="6585050" y="4894150"/>
              <a:ext cx="26600" cy="217250"/>
            </a:xfrm>
            <a:custGeom>
              <a:avLst/>
              <a:gdLst/>
              <a:ahLst/>
              <a:cxnLst/>
              <a:rect l="l" t="t" r="r" b="b"/>
              <a:pathLst>
                <a:path w="1064" h="8690" extrusionOk="0">
                  <a:moveTo>
                    <a:pt x="162" y="1"/>
                  </a:moveTo>
                  <a:cubicBezTo>
                    <a:pt x="74" y="1"/>
                    <a:pt x="0" y="173"/>
                    <a:pt x="0" y="384"/>
                  </a:cubicBezTo>
                  <a:lnTo>
                    <a:pt x="0" y="8595"/>
                  </a:lnTo>
                  <a:cubicBezTo>
                    <a:pt x="0" y="8666"/>
                    <a:pt x="8" y="8690"/>
                    <a:pt x="22" y="8690"/>
                  </a:cubicBezTo>
                  <a:cubicBezTo>
                    <a:pt x="51" y="8690"/>
                    <a:pt x="103" y="8595"/>
                    <a:pt x="162" y="8595"/>
                  </a:cubicBezTo>
                  <a:lnTo>
                    <a:pt x="902" y="8595"/>
                  </a:lnTo>
                  <a:cubicBezTo>
                    <a:pt x="962" y="8595"/>
                    <a:pt x="1014" y="8690"/>
                    <a:pt x="1042" y="8690"/>
                  </a:cubicBezTo>
                  <a:cubicBezTo>
                    <a:pt x="1056" y="8690"/>
                    <a:pt x="1064" y="8666"/>
                    <a:pt x="1064" y="8595"/>
                  </a:cubicBezTo>
                  <a:lnTo>
                    <a:pt x="1064" y="384"/>
                  </a:lnTo>
                  <a:cubicBezTo>
                    <a:pt x="1064" y="173"/>
                    <a:pt x="992" y="1"/>
                    <a:pt x="9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8"/>
            <p:cNvSpPr/>
            <p:nvPr/>
          </p:nvSpPr>
          <p:spPr>
            <a:xfrm>
              <a:off x="6633225" y="4887650"/>
              <a:ext cx="29300" cy="223750"/>
            </a:xfrm>
            <a:custGeom>
              <a:avLst/>
              <a:gdLst/>
              <a:ahLst/>
              <a:cxnLst/>
              <a:rect l="l" t="t" r="r" b="b"/>
              <a:pathLst>
                <a:path w="1172" h="8950" extrusionOk="0">
                  <a:moveTo>
                    <a:pt x="160" y="0"/>
                  </a:moveTo>
                  <a:cubicBezTo>
                    <a:pt x="72" y="0"/>
                    <a:pt x="0" y="173"/>
                    <a:pt x="0" y="383"/>
                  </a:cubicBezTo>
                  <a:lnTo>
                    <a:pt x="0" y="8855"/>
                  </a:lnTo>
                  <a:cubicBezTo>
                    <a:pt x="0" y="8926"/>
                    <a:pt x="8" y="8950"/>
                    <a:pt x="22" y="8950"/>
                  </a:cubicBezTo>
                  <a:cubicBezTo>
                    <a:pt x="50" y="8950"/>
                    <a:pt x="101" y="8855"/>
                    <a:pt x="160" y="8855"/>
                  </a:cubicBezTo>
                  <a:lnTo>
                    <a:pt x="1010" y="8855"/>
                  </a:lnTo>
                  <a:cubicBezTo>
                    <a:pt x="1069" y="8855"/>
                    <a:pt x="1121" y="8950"/>
                    <a:pt x="1149" y="8950"/>
                  </a:cubicBezTo>
                  <a:cubicBezTo>
                    <a:pt x="1163" y="8950"/>
                    <a:pt x="1172" y="8926"/>
                    <a:pt x="1172" y="8855"/>
                  </a:cubicBezTo>
                  <a:lnTo>
                    <a:pt x="1172" y="383"/>
                  </a:lnTo>
                  <a:cubicBezTo>
                    <a:pt x="1172" y="173"/>
                    <a:pt x="1098" y="0"/>
                    <a:pt x="10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8"/>
            <p:cNvSpPr/>
            <p:nvPr/>
          </p:nvSpPr>
          <p:spPr>
            <a:xfrm>
              <a:off x="6683350" y="5004850"/>
              <a:ext cx="28000" cy="106550"/>
            </a:xfrm>
            <a:custGeom>
              <a:avLst/>
              <a:gdLst/>
              <a:ahLst/>
              <a:cxnLst/>
              <a:rect l="l" t="t" r="r" b="b"/>
              <a:pathLst>
                <a:path w="1120" h="4262" extrusionOk="0">
                  <a:moveTo>
                    <a:pt x="162" y="0"/>
                  </a:moveTo>
                  <a:cubicBezTo>
                    <a:pt x="74" y="0"/>
                    <a:pt x="1" y="172"/>
                    <a:pt x="1" y="385"/>
                  </a:cubicBezTo>
                  <a:lnTo>
                    <a:pt x="1" y="4167"/>
                  </a:lnTo>
                  <a:cubicBezTo>
                    <a:pt x="1" y="4238"/>
                    <a:pt x="9" y="4262"/>
                    <a:pt x="23" y="4262"/>
                  </a:cubicBezTo>
                  <a:cubicBezTo>
                    <a:pt x="51" y="4262"/>
                    <a:pt x="103" y="4167"/>
                    <a:pt x="162" y="4167"/>
                  </a:cubicBezTo>
                  <a:lnTo>
                    <a:pt x="958" y="4167"/>
                  </a:lnTo>
                  <a:cubicBezTo>
                    <a:pt x="1016" y="4167"/>
                    <a:pt x="1069" y="4262"/>
                    <a:pt x="1097" y="4262"/>
                  </a:cubicBezTo>
                  <a:cubicBezTo>
                    <a:pt x="1111" y="4262"/>
                    <a:pt x="1119" y="4238"/>
                    <a:pt x="1119" y="4167"/>
                  </a:cubicBezTo>
                  <a:lnTo>
                    <a:pt x="1119" y="385"/>
                  </a:lnTo>
                  <a:cubicBezTo>
                    <a:pt x="1119" y="172"/>
                    <a:pt x="1046" y="0"/>
                    <a:pt x="9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8"/>
            <p:cNvSpPr/>
            <p:nvPr/>
          </p:nvSpPr>
          <p:spPr>
            <a:xfrm>
              <a:off x="6733900" y="4861600"/>
              <a:ext cx="25925" cy="249800"/>
            </a:xfrm>
            <a:custGeom>
              <a:avLst/>
              <a:gdLst/>
              <a:ahLst/>
              <a:cxnLst/>
              <a:rect l="l" t="t" r="r" b="b"/>
              <a:pathLst>
                <a:path w="1037" h="9992" extrusionOk="0">
                  <a:moveTo>
                    <a:pt x="162" y="1"/>
                  </a:moveTo>
                  <a:cubicBezTo>
                    <a:pt x="72" y="1"/>
                    <a:pt x="1" y="173"/>
                    <a:pt x="1" y="384"/>
                  </a:cubicBezTo>
                  <a:lnTo>
                    <a:pt x="1" y="9897"/>
                  </a:lnTo>
                  <a:cubicBezTo>
                    <a:pt x="1" y="9968"/>
                    <a:pt x="9" y="9992"/>
                    <a:pt x="23" y="9992"/>
                  </a:cubicBezTo>
                  <a:cubicBezTo>
                    <a:pt x="51" y="9992"/>
                    <a:pt x="102" y="9897"/>
                    <a:pt x="162" y="9897"/>
                  </a:cubicBezTo>
                  <a:lnTo>
                    <a:pt x="875" y="9897"/>
                  </a:lnTo>
                  <a:cubicBezTo>
                    <a:pt x="935" y="9897"/>
                    <a:pt x="987" y="9992"/>
                    <a:pt x="1015" y="9992"/>
                  </a:cubicBezTo>
                  <a:cubicBezTo>
                    <a:pt x="1029" y="9992"/>
                    <a:pt x="1037" y="9968"/>
                    <a:pt x="1037" y="9897"/>
                  </a:cubicBezTo>
                  <a:lnTo>
                    <a:pt x="1037" y="384"/>
                  </a:lnTo>
                  <a:cubicBezTo>
                    <a:pt x="1037" y="173"/>
                    <a:pt x="965" y="1"/>
                    <a:pt x="8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8"/>
            <p:cNvSpPr/>
            <p:nvPr/>
          </p:nvSpPr>
          <p:spPr>
            <a:xfrm>
              <a:off x="5493196" y="4934851"/>
              <a:ext cx="32106" cy="176547"/>
            </a:xfrm>
            <a:custGeom>
              <a:avLst/>
              <a:gdLst/>
              <a:ahLst/>
              <a:cxnLst/>
              <a:rect l="l" t="t" r="r" b="b"/>
              <a:pathLst>
                <a:path w="1284" h="12754" extrusionOk="0">
                  <a:moveTo>
                    <a:pt x="160" y="0"/>
                  </a:moveTo>
                  <a:cubicBezTo>
                    <a:pt x="72" y="0"/>
                    <a:pt x="0" y="171"/>
                    <a:pt x="0" y="383"/>
                  </a:cubicBezTo>
                  <a:lnTo>
                    <a:pt x="0" y="12659"/>
                  </a:lnTo>
                  <a:cubicBezTo>
                    <a:pt x="0" y="12730"/>
                    <a:pt x="8" y="12754"/>
                    <a:pt x="22" y="12754"/>
                  </a:cubicBezTo>
                  <a:cubicBezTo>
                    <a:pt x="50" y="12754"/>
                    <a:pt x="101" y="12659"/>
                    <a:pt x="160" y="12659"/>
                  </a:cubicBezTo>
                  <a:lnTo>
                    <a:pt x="1122" y="12659"/>
                  </a:lnTo>
                  <a:cubicBezTo>
                    <a:pt x="1181" y="12659"/>
                    <a:pt x="1233" y="12754"/>
                    <a:pt x="1261" y="12754"/>
                  </a:cubicBezTo>
                  <a:cubicBezTo>
                    <a:pt x="1275" y="12754"/>
                    <a:pt x="1283" y="12730"/>
                    <a:pt x="1283" y="12659"/>
                  </a:cubicBezTo>
                  <a:lnTo>
                    <a:pt x="1283" y="383"/>
                  </a:lnTo>
                  <a:cubicBezTo>
                    <a:pt x="1283" y="171"/>
                    <a:pt x="1210" y="0"/>
                    <a:pt x="11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8"/>
            <p:cNvSpPr/>
            <p:nvPr/>
          </p:nvSpPr>
          <p:spPr>
            <a:xfrm>
              <a:off x="5546125" y="4934900"/>
              <a:ext cx="25225" cy="176525"/>
            </a:xfrm>
            <a:custGeom>
              <a:avLst/>
              <a:gdLst/>
              <a:ahLst/>
              <a:cxnLst/>
              <a:rect l="l" t="t" r="r" b="b"/>
              <a:pathLst>
                <a:path w="1009" h="7061" extrusionOk="0">
                  <a:moveTo>
                    <a:pt x="160" y="0"/>
                  </a:moveTo>
                  <a:cubicBezTo>
                    <a:pt x="72" y="0"/>
                    <a:pt x="1" y="171"/>
                    <a:pt x="1" y="384"/>
                  </a:cubicBezTo>
                  <a:lnTo>
                    <a:pt x="1" y="6967"/>
                  </a:lnTo>
                  <a:cubicBezTo>
                    <a:pt x="1" y="7037"/>
                    <a:pt x="9" y="7061"/>
                    <a:pt x="22" y="7061"/>
                  </a:cubicBezTo>
                  <a:cubicBezTo>
                    <a:pt x="50" y="7061"/>
                    <a:pt x="101" y="6967"/>
                    <a:pt x="160" y="6967"/>
                  </a:cubicBezTo>
                  <a:lnTo>
                    <a:pt x="848" y="6967"/>
                  </a:lnTo>
                  <a:cubicBezTo>
                    <a:pt x="907" y="6967"/>
                    <a:pt x="959" y="7061"/>
                    <a:pt x="987" y="7061"/>
                  </a:cubicBezTo>
                  <a:cubicBezTo>
                    <a:pt x="1001" y="7061"/>
                    <a:pt x="1009" y="7037"/>
                    <a:pt x="1009" y="6967"/>
                  </a:cubicBezTo>
                  <a:lnTo>
                    <a:pt x="1009" y="384"/>
                  </a:lnTo>
                  <a:cubicBezTo>
                    <a:pt x="1009" y="171"/>
                    <a:pt x="936"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8"/>
            <p:cNvSpPr/>
            <p:nvPr/>
          </p:nvSpPr>
          <p:spPr>
            <a:xfrm>
              <a:off x="5596625" y="4990225"/>
              <a:ext cx="23175" cy="121175"/>
            </a:xfrm>
            <a:custGeom>
              <a:avLst/>
              <a:gdLst/>
              <a:ahLst/>
              <a:cxnLst/>
              <a:rect l="l" t="t" r="r" b="b"/>
              <a:pathLst>
                <a:path w="927" h="4847" extrusionOk="0">
                  <a:moveTo>
                    <a:pt x="160" y="0"/>
                  </a:moveTo>
                  <a:cubicBezTo>
                    <a:pt x="72" y="0"/>
                    <a:pt x="1" y="171"/>
                    <a:pt x="1" y="383"/>
                  </a:cubicBezTo>
                  <a:lnTo>
                    <a:pt x="1" y="4752"/>
                  </a:lnTo>
                  <a:cubicBezTo>
                    <a:pt x="1" y="4823"/>
                    <a:pt x="9" y="4847"/>
                    <a:pt x="23" y="4847"/>
                  </a:cubicBezTo>
                  <a:cubicBezTo>
                    <a:pt x="50" y="4847"/>
                    <a:pt x="102" y="4752"/>
                    <a:pt x="160" y="4752"/>
                  </a:cubicBezTo>
                  <a:lnTo>
                    <a:pt x="767" y="4752"/>
                  </a:lnTo>
                  <a:cubicBezTo>
                    <a:pt x="826" y="4752"/>
                    <a:pt x="877" y="4847"/>
                    <a:pt x="905" y="4847"/>
                  </a:cubicBezTo>
                  <a:cubicBezTo>
                    <a:pt x="919" y="4847"/>
                    <a:pt x="927" y="4823"/>
                    <a:pt x="927" y="4752"/>
                  </a:cubicBezTo>
                  <a:lnTo>
                    <a:pt x="927" y="383"/>
                  </a:lnTo>
                  <a:cubicBezTo>
                    <a:pt x="927" y="171"/>
                    <a:pt x="855" y="0"/>
                    <a:pt x="7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8"/>
            <p:cNvSpPr/>
            <p:nvPr/>
          </p:nvSpPr>
          <p:spPr>
            <a:xfrm>
              <a:off x="5645127" y="4990228"/>
              <a:ext cx="25217" cy="121183"/>
            </a:xfrm>
            <a:custGeom>
              <a:avLst/>
              <a:gdLst/>
              <a:ahLst/>
              <a:cxnLst/>
              <a:rect l="l" t="t" r="r" b="b"/>
              <a:pathLst>
                <a:path w="1009" h="10492" extrusionOk="0">
                  <a:moveTo>
                    <a:pt x="160" y="0"/>
                  </a:moveTo>
                  <a:cubicBezTo>
                    <a:pt x="72" y="0"/>
                    <a:pt x="1" y="171"/>
                    <a:pt x="1" y="384"/>
                  </a:cubicBezTo>
                  <a:lnTo>
                    <a:pt x="1" y="10397"/>
                  </a:lnTo>
                  <a:cubicBezTo>
                    <a:pt x="1" y="10468"/>
                    <a:pt x="9" y="10492"/>
                    <a:pt x="22" y="10492"/>
                  </a:cubicBezTo>
                  <a:cubicBezTo>
                    <a:pt x="50" y="10492"/>
                    <a:pt x="101" y="10397"/>
                    <a:pt x="160" y="10397"/>
                  </a:cubicBezTo>
                  <a:lnTo>
                    <a:pt x="848" y="10397"/>
                  </a:lnTo>
                  <a:cubicBezTo>
                    <a:pt x="906" y="10397"/>
                    <a:pt x="958" y="10492"/>
                    <a:pt x="987" y="10492"/>
                  </a:cubicBezTo>
                  <a:cubicBezTo>
                    <a:pt x="1001" y="10492"/>
                    <a:pt x="1009" y="10468"/>
                    <a:pt x="1009" y="10397"/>
                  </a:cubicBezTo>
                  <a:lnTo>
                    <a:pt x="1009" y="384"/>
                  </a:lnTo>
                  <a:cubicBezTo>
                    <a:pt x="1009" y="171"/>
                    <a:pt x="936"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8"/>
            <p:cNvSpPr/>
            <p:nvPr/>
          </p:nvSpPr>
          <p:spPr>
            <a:xfrm>
              <a:off x="5694575" y="4951175"/>
              <a:ext cx="25250" cy="160225"/>
            </a:xfrm>
            <a:custGeom>
              <a:avLst/>
              <a:gdLst/>
              <a:ahLst/>
              <a:cxnLst/>
              <a:rect l="l" t="t" r="r" b="b"/>
              <a:pathLst>
                <a:path w="1010" h="6409" extrusionOk="0">
                  <a:moveTo>
                    <a:pt x="162" y="0"/>
                  </a:moveTo>
                  <a:cubicBezTo>
                    <a:pt x="74" y="0"/>
                    <a:pt x="1" y="171"/>
                    <a:pt x="1" y="383"/>
                  </a:cubicBezTo>
                  <a:lnTo>
                    <a:pt x="1" y="6314"/>
                  </a:lnTo>
                  <a:cubicBezTo>
                    <a:pt x="1" y="6385"/>
                    <a:pt x="9" y="6409"/>
                    <a:pt x="23" y="6409"/>
                  </a:cubicBezTo>
                  <a:cubicBezTo>
                    <a:pt x="51" y="6409"/>
                    <a:pt x="103" y="6314"/>
                    <a:pt x="162" y="6314"/>
                  </a:cubicBezTo>
                  <a:lnTo>
                    <a:pt x="850" y="6314"/>
                  </a:lnTo>
                  <a:cubicBezTo>
                    <a:pt x="908" y="6314"/>
                    <a:pt x="960" y="6409"/>
                    <a:pt x="987" y="6409"/>
                  </a:cubicBezTo>
                  <a:cubicBezTo>
                    <a:pt x="1001" y="6409"/>
                    <a:pt x="1009" y="6385"/>
                    <a:pt x="1009" y="6314"/>
                  </a:cubicBezTo>
                  <a:lnTo>
                    <a:pt x="1009" y="383"/>
                  </a:lnTo>
                  <a:cubicBezTo>
                    <a:pt x="1009" y="171"/>
                    <a:pt x="938" y="0"/>
                    <a:pt x="8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8"/>
            <p:cNvSpPr/>
            <p:nvPr/>
          </p:nvSpPr>
          <p:spPr>
            <a:xfrm>
              <a:off x="5744125" y="4972300"/>
              <a:ext cx="25225" cy="139100"/>
            </a:xfrm>
            <a:custGeom>
              <a:avLst/>
              <a:gdLst/>
              <a:ahLst/>
              <a:cxnLst/>
              <a:rect l="l" t="t" r="r" b="b"/>
              <a:pathLst>
                <a:path w="1009" h="5564" extrusionOk="0">
                  <a:moveTo>
                    <a:pt x="160" y="0"/>
                  </a:moveTo>
                  <a:cubicBezTo>
                    <a:pt x="72" y="0"/>
                    <a:pt x="1" y="173"/>
                    <a:pt x="1" y="384"/>
                  </a:cubicBezTo>
                  <a:lnTo>
                    <a:pt x="1" y="5469"/>
                  </a:lnTo>
                  <a:cubicBezTo>
                    <a:pt x="1" y="5540"/>
                    <a:pt x="9" y="5564"/>
                    <a:pt x="22" y="5564"/>
                  </a:cubicBezTo>
                  <a:cubicBezTo>
                    <a:pt x="50" y="5564"/>
                    <a:pt x="101" y="5469"/>
                    <a:pt x="160" y="5469"/>
                  </a:cubicBezTo>
                  <a:lnTo>
                    <a:pt x="848" y="5469"/>
                  </a:lnTo>
                  <a:cubicBezTo>
                    <a:pt x="906" y="5469"/>
                    <a:pt x="958" y="5564"/>
                    <a:pt x="987" y="5564"/>
                  </a:cubicBezTo>
                  <a:cubicBezTo>
                    <a:pt x="1001" y="5564"/>
                    <a:pt x="1009" y="5540"/>
                    <a:pt x="1009" y="5469"/>
                  </a:cubicBezTo>
                  <a:lnTo>
                    <a:pt x="1009" y="384"/>
                  </a:lnTo>
                  <a:cubicBezTo>
                    <a:pt x="1009" y="173"/>
                    <a:pt x="937"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8"/>
            <p:cNvSpPr/>
            <p:nvPr/>
          </p:nvSpPr>
          <p:spPr>
            <a:xfrm>
              <a:off x="5793300" y="4880300"/>
              <a:ext cx="25875" cy="231100"/>
            </a:xfrm>
            <a:custGeom>
              <a:avLst/>
              <a:gdLst/>
              <a:ahLst/>
              <a:cxnLst/>
              <a:rect l="l" t="t" r="r" b="b"/>
              <a:pathLst>
                <a:path w="1035" h="9244" extrusionOk="0">
                  <a:moveTo>
                    <a:pt x="160" y="1"/>
                  </a:moveTo>
                  <a:cubicBezTo>
                    <a:pt x="72" y="1"/>
                    <a:pt x="1" y="173"/>
                    <a:pt x="1" y="386"/>
                  </a:cubicBezTo>
                  <a:lnTo>
                    <a:pt x="1" y="9149"/>
                  </a:lnTo>
                  <a:cubicBezTo>
                    <a:pt x="1" y="9220"/>
                    <a:pt x="9" y="9244"/>
                    <a:pt x="23" y="9244"/>
                  </a:cubicBezTo>
                  <a:cubicBezTo>
                    <a:pt x="50" y="9244"/>
                    <a:pt x="102" y="9149"/>
                    <a:pt x="160" y="9149"/>
                  </a:cubicBezTo>
                  <a:lnTo>
                    <a:pt x="875" y="9149"/>
                  </a:lnTo>
                  <a:cubicBezTo>
                    <a:pt x="934" y="9149"/>
                    <a:pt x="985" y="9244"/>
                    <a:pt x="1013" y="9244"/>
                  </a:cubicBezTo>
                  <a:cubicBezTo>
                    <a:pt x="1027" y="9244"/>
                    <a:pt x="1035" y="9220"/>
                    <a:pt x="1035" y="9149"/>
                  </a:cubicBezTo>
                  <a:lnTo>
                    <a:pt x="1035" y="386"/>
                  </a:lnTo>
                  <a:cubicBezTo>
                    <a:pt x="1035" y="173"/>
                    <a:pt x="963" y="1"/>
                    <a:pt x="8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8"/>
            <p:cNvSpPr/>
            <p:nvPr/>
          </p:nvSpPr>
          <p:spPr>
            <a:xfrm>
              <a:off x="5841802" y="4972303"/>
              <a:ext cx="27947" cy="139101"/>
            </a:xfrm>
            <a:custGeom>
              <a:avLst/>
              <a:gdLst/>
              <a:ahLst/>
              <a:cxnLst/>
              <a:rect l="l" t="t" r="r" b="b"/>
              <a:pathLst>
                <a:path w="1118" h="10443" extrusionOk="0">
                  <a:moveTo>
                    <a:pt x="162" y="1"/>
                  </a:moveTo>
                  <a:cubicBezTo>
                    <a:pt x="72" y="1"/>
                    <a:pt x="1" y="173"/>
                    <a:pt x="1" y="384"/>
                  </a:cubicBezTo>
                  <a:lnTo>
                    <a:pt x="1" y="10348"/>
                  </a:lnTo>
                  <a:cubicBezTo>
                    <a:pt x="1" y="10419"/>
                    <a:pt x="8" y="10443"/>
                    <a:pt x="22" y="10443"/>
                  </a:cubicBezTo>
                  <a:cubicBezTo>
                    <a:pt x="50" y="10443"/>
                    <a:pt x="102" y="10348"/>
                    <a:pt x="162" y="10348"/>
                  </a:cubicBezTo>
                  <a:lnTo>
                    <a:pt x="956" y="10348"/>
                  </a:lnTo>
                  <a:cubicBezTo>
                    <a:pt x="1016" y="10348"/>
                    <a:pt x="1067" y="10443"/>
                    <a:pt x="1095" y="10443"/>
                  </a:cubicBezTo>
                  <a:cubicBezTo>
                    <a:pt x="1109" y="10443"/>
                    <a:pt x="1117" y="10419"/>
                    <a:pt x="1117" y="10348"/>
                  </a:cubicBezTo>
                  <a:lnTo>
                    <a:pt x="1117" y="384"/>
                  </a:lnTo>
                  <a:cubicBezTo>
                    <a:pt x="1117" y="173"/>
                    <a:pt x="1046" y="1"/>
                    <a:pt x="9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8"/>
            <p:cNvSpPr/>
            <p:nvPr/>
          </p:nvSpPr>
          <p:spPr>
            <a:xfrm>
              <a:off x="5890629" y="4951131"/>
              <a:ext cx="29294" cy="160290"/>
            </a:xfrm>
            <a:custGeom>
              <a:avLst/>
              <a:gdLst/>
              <a:ahLst/>
              <a:cxnLst/>
              <a:rect l="l" t="t" r="r" b="b"/>
              <a:pathLst>
                <a:path w="1172" h="17805" extrusionOk="0">
                  <a:moveTo>
                    <a:pt x="161" y="0"/>
                  </a:moveTo>
                  <a:cubicBezTo>
                    <a:pt x="72" y="0"/>
                    <a:pt x="0" y="173"/>
                    <a:pt x="0" y="385"/>
                  </a:cubicBezTo>
                  <a:lnTo>
                    <a:pt x="0" y="17710"/>
                  </a:lnTo>
                  <a:cubicBezTo>
                    <a:pt x="0" y="17781"/>
                    <a:pt x="8" y="17805"/>
                    <a:pt x="22" y="17805"/>
                  </a:cubicBezTo>
                  <a:cubicBezTo>
                    <a:pt x="50" y="17805"/>
                    <a:pt x="101" y="17710"/>
                    <a:pt x="161" y="17710"/>
                  </a:cubicBezTo>
                  <a:lnTo>
                    <a:pt x="1010" y="17710"/>
                  </a:lnTo>
                  <a:cubicBezTo>
                    <a:pt x="1070" y="17710"/>
                    <a:pt x="1122" y="17805"/>
                    <a:pt x="1150" y="17805"/>
                  </a:cubicBezTo>
                  <a:cubicBezTo>
                    <a:pt x="1164" y="17805"/>
                    <a:pt x="1172" y="17781"/>
                    <a:pt x="1172" y="17710"/>
                  </a:cubicBezTo>
                  <a:lnTo>
                    <a:pt x="1172" y="385"/>
                  </a:lnTo>
                  <a:cubicBezTo>
                    <a:pt x="1172" y="173"/>
                    <a:pt x="1100" y="0"/>
                    <a:pt x="10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8"/>
            <p:cNvSpPr/>
            <p:nvPr/>
          </p:nvSpPr>
          <p:spPr>
            <a:xfrm>
              <a:off x="5941500" y="4894150"/>
              <a:ext cx="26550" cy="217250"/>
            </a:xfrm>
            <a:custGeom>
              <a:avLst/>
              <a:gdLst/>
              <a:ahLst/>
              <a:cxnLst/>
              <a:rect l="l" t="t" r="r" b="b"/>
              <a:pathLst>
                <a:path w="1062" h="8690" extrusionOk="0">
                  <a:moveTo>
                    <a:pt x="160" y="1"/>
                  </a:moveTo>
                  <a:cubicBezTo>
                    <a:pt x="72" y="1"/>
                    <a:pt x="0" y="173"/>
                    <a:pt x="0" y="384"/>
                  </a:cubicBezTo>
                  <a:lnTo>
                    <a:pt x="0" y="8595"/>
                  </a:lnTo>
                  <a:cubicBezTo>
                    <a:pt x="0" y="8666"/>
                    <a:pt x="8" y="8690"/>
                    <a:pt x="22" y="8690"/>
                  </a:cubicBezTo>
                  <a:cubicBezTo>
                    <a:pt x="50" y="8690"/>
                    <a:pt x="101" y="8595"/>
                    <a:pt x="160" y="8595"/>
                  </a:cubicBezTo>
                  <a:lnTo>
                    <a:pt x="902" y="8595"/>
                  </a:lnTo>
                  <a:cubicBezTo>
                    <a:pt x="961" y="8595"/>
                    <a:pt x="1012" y="8690"/>
                    <a:pt x="1040" y="8690"/>
                  </a:cubicBezTo>
                  <a:cubicBezTo>
                    <a:pt x="1054" y="8690"/>
                    <a:pt x="1062" y="8666"/>
                    <a:pt x="1062" y="8595"/>
                  </a:cubicBezTo>
                  <a:lnTo>
                    <a:pt x="1062" y="384"/>
                  </a:lnTo>
                  <a:cubicBezTo>
                    <a:pt x="1062" y="173"/>
                    <a:pt x="990" y="1"/>
                    <a:pt x="9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8"/>
            <p:cNvSpPr/>
            <p:nvPr/>
          </p:nvSpPr>
          <p:spPr>
            <a:xfrm>
              <a:off x="5989625" y="4887650"/>
              <a:ext cx="29300" cy="223750"/>
            </a:xfrm>
            <a:custGeom>
              <a:avLst/>
              <a:gdLst/>
              <a:ahLst/>
              <a:cxnLst/>
              <a:rect l="l" t="t" r="r" b="b"/>
              <a:pathLst>
                <a:path w="1172" h="8950" extrusionOk="0">
                  <a:moveTo>
                    <a:pt x="161" y="0"/>
                  </a:moveTo>
                  <a:cubicBezTo>
                    <a:pt x="72" y="0"/>
                    <a:pt x="0" y="173"/>
                    <a:pt x="0" y="383"/>
                  </a:cubicBezTo>
                  <a:lnTo>
                    <a:pt x="0" y="8855"/>
                  </a:lnTo>
                  <a:cubicBezTo>
                    <a:pt x="0" y="8926"/>
                    <a:pt x="8" y="8950"/>
                    <a:pt x="22" y="8950"/>
                  </a:cubicBezTo>
                  <a:cubicBezTo>
                    <a:pt x="50" y="8950"/>
                    <a:pt x="102" y="8855"/>
                    <a:pt x="161" y="8855"/>
                  </a:cubicBezTo>
                  <a:lnTo>
                    <a:pt x="1012" y="8855"/>
                  </a:lnTo>
                  <a:cubicBezTo>
                    <a:pt x="1071" y="8855"/>
                    <a:pt x="1122" y="8950"/>
                    <a:pt x="1150" y="8950"/>
                  </a:cubicBezTo>
                  <a:cubicBezTo>
                    <a:pt x="1164" y="8950"/>
                    <a:pt x="1172" y="8926"/>
                    <a:pt x="1172" y="8855"/>
                  </a:cubicBezTo>
                  <a:lnTo>
                    <a:pt x="1172" y="383"/>
                  </a:lnTo>
                  <a:cubicBezTo>
                    <a:pt x="1172" y="173"/>
                    <a:pt x="1100" y="0"/>
                    <a:pt x="10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8"/>
            <p:cNvSpPr/>
            <p:nvPr/>
          </p:nvSpPr>
          <p:spPr>
            <a:xfrm>
              <a:off x="6039800" y="5004850"/>
              <a:ext cx="27950" cy="106550"/>
            </a:xfrm>
            <a:custGeom>
              <a:avLst/>
              <a:gdLst/>
              <a:ahLst/>
              <a:cxnLst/>
              <a:rect l="l" t="t" r="r" b="b"/>
              <a:pathLst>
                <a:path w="1118" h="4262" extrusionOk="0">
                  <a:moveTo>
                    <a:pt x="160" y="0"/>
                  </a:moveTo>
                  <a:cubicBezTo>
                    <a:pt x="72" y="0"/>
                    <a:pt x="1" y="172"/>
                    <a:pt x="1" y="385"/>
                  </a:cubicBezTo>
                  <a:lnTo>
                    <a:pt x="1" y="4167"/>
                  </a:lnTo>
                  <a:cubicBezTo>
                    <a:pt x="1" y="4238"/>
                    <a:pt x="9" y="4262"/>
                    <a:pt x="22" y="4262"/>
                  </a:cubicBezTo>
                  <a:cubicBezTo>
                    <a:pt x="50" y="4262"/>
                    <a:pt x="101" y="4167"/>
                    <a:pt x="160" y="4167"/>
                  </a:cubicBezTo>
                  <a:lnTo>
                    <a:pt x="958" y="4167"/>
                  </a:lnTo>
                  <a:cubicBezTo>
                    <a:pt x="1016" y="4167"/>
                    <a:pt x="1068" y="4262"/>
                    <a:pt x="1095" y="4262"/>
                  </a:cubicBezTo>
                  <a:cubicBezTo>
                    <a:pt x="1109" y="4262"/>
                    <a:pt x="1117" y="4238"/>
                    <a:pt x="1117" y="4167"/>
                  </a:cubicBezTo>
                  <a:lnTo>
                    <a:pt x="1117" y="385"/>
                  </a:lnTo>
                  <a:cubicBezTo>
                    <a:pt x="1117" y="172"/>
                    <a:pt x="1046" y="0"/>
                    <a:pt x="9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8"/>
            <p:cNvSpPr/>
            <p:nvPr/>
          </p:nvSpPr>
          <p:spPr>
            <a:xfrm>
              <a:off x="6090300" y="4861600"/>
              <a:ext cx="25925" cy="249800"/>
            </a:xfrm>
            <a:custGeom>
              <a:avLst/>
              <a:gdLst/>
              <a:ahLst/>
              <a:cxnLst/>
              <a:rect l="l" t="t" r="r" b="b"/>
              <a:pathLst>
                <a:path w="1037" h="9992" extrusionOk="0">
                  <a:moveTo>
                    <a:pt x="162" y="1"/>
                  </a:moveTo>
                  <a:cubicBezTo>
                    <a:pt x="74" y="1"/>
                    <a:pt x="1" y="173"/>
                    <a:pt x="1" y="384"/>
                  </a:cubicBezTo>
                  <a:lnTo>
                    <a:pt x="1" y="9897"/>
                  </a:lnTo>
                  <a:cubicBezTo>
                    <a:pt x="1" y="9968"/>
                    <a:pt x="9" y="9992"/>
                    <a:pt x="23" y="9992"/>
                  </a:cubicBezTo>
                  <a:cubicBezTo>
                    <a:pt x="51" y="9992"/>
                    <a:pt x="102" y="9897"/>
                    <a:pt x="162" y="9897"/>
                  </a:cubicBezTo>
                  <a:lnTo>
                    <a:pt x="877" y="9897"/>
                  </a:lnTo>
                  <a:cubicBezTo>
                    <a:pt x="936" y="9897"/>
                    <a:pt x="987" y="9992"/>
                    <a:pt x="1015" y="9992"/>
                  </a:cubicBezTo>
                  <a:cubicBezTo>
                    <a:pt x="1029" y="9992"/>
                    <a:pt x="1037" y="9968"/>
                    <a:pt x="1037" y="9897"/>
                  </a:cubicBezTo>
                  <a:lnTo>
                    <a:pt x="1037" y="384"/>
                  </a:lnTo>
                  <a:cubicBezTo>
                    <a:pt x="1037" y="173"/>
                    <a:pt x="965" y="1"/>
                    <a:pt x="8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8"/>
            <p:cNvSpPr/>
            <p:nvPr/>
          </p:nvSpPr>
          <p:spPr>
            <a:xfrm>
              <a:off x="5396250" y="5004850"/>
              <a:ext cx="27950" cy="106550"/>
            </a:xfrm>
            <a:custGeom>
              <a:avLst/>
              <a:gdLst/>
              <a:ahLst/>
              <a:cxnLst/>
              <a:rect l="l" t="t" r="r" b="b"/>
              <a:pathLst>
                <a:path w="1118" h="4262" extrusionOk="0">
                  <a:moveTo>
                    <a:pt x="162" y="0"/>
                  </a:moveTo>
                  <a:cubicBezTo>
                    <a:pt x="74" y="0"/>
                    <a:pt x="1" y="172"/>
                    <a:pt x="1" y="385"/>
                  </a:cubicBezTo>
                  <a:lnTo>
                    <a:pt x="1" y="4167"/>
                  </a:lnTo>
                  <a:cubicBezTo>
                    <a:pt x="1" y="4238"/>
                    <a:pt x="9" y="4262"/>
                    <a:pt x="23" y="4262"/>
                  </a:cubicBezTo>
                  <a:cubicBezTo>
                    <a:pt x="51" y="4262"/>
                    <a:pt x="103" y="4167"/>
                    <a:pt x="162" y="4167"/>
                  </a:cubicBezTo>
                  <a:lnTo>
                    <a:pt x="958" y="4167"/>
                  </a:lnTo>
                  <a:cubicBezTo>
                    <a:pt x="1016" y="4167"/>
                    <a:pt x="1068" y="4262"/>
                    <a:pt x="1095" y="4262"/>
                  </a:cubicBezTo>
                  <a:cubicBezTo>
                    <a:pt x="1109" y="4262"/>
                    <a:pt x="1117" y="4238"/>
                    <a:pt x="1117" y="4167"/>
                  </a:cubicBezTo>
                  <a:lnTo>
                    <a:pt x="1117" y="385"/>
                  </a:lnTo>
                  <a:cubicBezTo>
                    <a:pt x="1117" y="172"/>
                    <a:pt x="1046" y="0"/>
                    <a:pt x="9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8"/>
            <p:cNvSpPr/>
            <p:nvPr/>
          </p:nvSpPr>
          <p:spPr>
            <a:xfrm>
              <a:off x="5446750" y="4861600"/>
              <a:ext cx="25925" cy="249800"/>
            </a:xfrm>
            <a:custGeom>
              <a:avLst/>
              <a:gdLst/>
              <a:ahLst/>
              <a:cxnLst/>
              <a:rect l="l" t="t" r="r" b="b"/>
              <a:pathLst>
                <a:path w="1037" h="9992" extrusionOk="0">
                  <a:moveTo>
                    <a:pt x="162" y="1"/>
                  </a:moveTo>
                  <a:cubicBezTo>
                    <a:pt x="72" y="1"/>
                    <a:pt x="1" y="173"/>
                    <a:pt x="1" y="384"/>
                  </a:cubicBezTo>
                  <a:lnTo>
                    <a:pt x="1" y="9897"/>
                  </a:lnTo>
                  <a:cubicBezTo>
                    <a:pt x="1" y="9968"/>
                    <a:pt x="9" y="9992"/>
                    <a:pt x="23" y="9992"/>
                  </a:cubicBezTo>
                  <a:cubicBezTo>
                    <a:pt x="51" y="9992"/>
                    <a:pt x="102" y="9897"/>
                    <a:pt x="162" y="9897"/>
                  </a:cubicBezTo>
                  <a:lnTo>
                    <a:pt x="875" y="9897"/>
                  </a:lnTo>
                  <a:cubicBezTo>
                    <a:pt x="934" y="9897"/>
                    <a:pt x="986" y="9992"/>
                    <a:pt x="1014" y="9992"/>
                  </a:cubicBezTo>
                  <a:cubicBezTo>
                    <a:pt x="1029" y="9992"/>
                    <a:pt x="1037" y="9968"/>
                    <a:pt x="1037" y="9897"/>
                  </a:cubicBezTo>
                  <a:lnTo>
                    <a:pt x="1037" y="384"/>
                  </a:lnTo>
                  <a:cubicBezTo>
                    <a:pt x="1037" y="173"/>
                    <a:pt x="963" y="1"/>
                    <a:pt x="8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8"/>
            <p:cNvSpPr/>
            <p:nvPr/>
          </p:nvSpPr>
          <p:spPr>
            <a:xfrm>
              <a:off x="6186250" y="4792550"/>
              <a:ext cx="32100" cy="318850"/>
            </a:xfrm>
            <a:custGeom>
              <a:avLst/>
              <a:gdLst/>
              <a:ahLst/>
              <a:cxnLst/>
              <a:rect l="l" t="t" r="r" b="b"/>
              <a:pathLst>
                <a:path w="1284" h="12754" extrusionOk="0">
                  <a:moveTo>
                    <a:pt x="162" y="0"/>
                  </a:moveTo>
                  <a:cubicBezTo>
                    <a:pt x="72" y="0"/>
                    <a:pt x="0" y="171"/>
                    <a:pt x="0" y="383"/>
                  </a:cubicBezTo>
                  <a:lnTo>
                    <a:pt x="0" y="12659"/>
                  </a:lnTo>
                  <a:cubicBezTo>
                    <a:pt x="0" y="12730"/>
                    <a:pt x="8" y="12754"/>
                    <a:pt x="22" y="12754"/>
                  </a:cubicBezTo>
                  <a:cubicBezTo>
                    <a:pt x="50" y="12754"/>
                    <a:pt x="102" y="12659"/>
                    <a:pt x="162" y="12659"/>
                  </a:cubicBezTo>
                  <a:lnTo>
                    <a:pt x="1124" y="12659"/>
                  </a:lnTo>
                  <a:cubicBezTo>
                    <a:pt x="1183" y="12659"/>
                    <a:pt x="1234" y="12754"/>
                    <a:pt x="1262" y="12754"/>
                  </a:cubicBezTo>
                  <a:cubicBezTo>
                    <a:pt x="1276" y="12754"/>
                    <a:pt x="1284" y="12730"/>
                    <a:pt x="1284" y="12659"/>
                  </a:cubicBezTo>
                  <a:lnTo>
                    <a:pt x="1284" y="383"/>
                  </a:lnTo>
                  <a:cubicBezTo>
                    <a:pt x="1284" y="171"/>
                    <a:pt x="1212" y="0"/>
                    <a:pt x="11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8"/>
            <p:cNvSpPr/>
            <p:nvPr/>
          </p:nvSpPr>
          <p:spPr>
            <a:xfrm>
              <a:off x="6239175" y="4934900"/>
              <a:ext cx="25250" cy="176525"/>
            </a:xfrm>
            <a:custGeom>
              <a:avLst/>
              <a:gdLst/>
              <a:ahLst/>
              <a:cxnLst/>
              <a:rect l="l" t="t" r="r" b="b"/>
              <a:pathLst>
                <a:path w="1010" h="7061" extrusionOk="0">
                  <a:moveTo>
                    <a:pt x="162" y="0"/>
                  </a:moveTo>
                  <a:cubicBezTo>
                    <a:pt x="72" y="0"/>
                    <a:pt x="1" y="171"/>
                    <a:pt x="1" y="384"/>
                  </a:cubicBezTo>
                  <a:lnTo>
                    <a:pt x="1" y="6967"/>
                  </a:lnTo>
                  <a:cubicBezTo>
                    <a:pt x="1" y="7037"/>
                    <a:pt x="9" y="7061"/>
                    <a:pt x="23" y="7061"/>
                  </a:cubicBezTo>
                  <a:cubicBezTo>
                    <a:pt x="50" y="7061"/>
                    <a:pt x="102" y="6967"/>
                    <a:pt x="162" y="6967"/>
                  </a:cubicBezTo>
                  <a:lnTo>
                    <a:pt x="850" y="6967"/>
                  </a:lnTo>
                  <a:cubicBezTo>
                    <a:pt x="908" y="6967"/>
                    <a:pt x="960" y="7061"/>
                    <a:pt x="987" y="7061"/>
                  </a:cubicBezTo>
                  <a:cubicBezTo>
                    <a:pt x="1001" y="7061"/>
                    <a:pt x="1009" y="7037"/>
                    <a:pt x="1009" y="6967"/>
                  </a:cubicBezTo>
                  <a:lnTo>
                    <a:pt x="1009" y="384"/>
                  </a:lnTo>
                  <a:cubicBezTo>
                    <a:pt x="1009" y="171"/>
                    <a:pt x="938" y="0"/>
                    <a:pt x="8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8"/>
            <p:cNvSpPr/>
            <p:nvPr/>
          </p:nvSpPr>
          <p:spPr>
            <a:xfrm>
              <a:off x="6289725" y="4990225"/>
              <a:ext cx="23175" cy="121175"/>
            </a:xfrm>
            <a:custGeom>
              <a:avLst/>
              <a:gdLst/>
              <a:ahLst/>
              <a:cxnLst/>
              <a:rect l="l" t="t" r="r" b="b"/>
              <a:pathLst>
                <a:path w="927" h="4847" extrusionOk="0">
                  <a:moveTo>
                    <a:pt x="160" y="0"/>
                  </a:moveTo>
                  <a:cubicBezTo>
                    <a:pt x="72" y="0"/>
                    <a:pt x="1" y="171"/>
                    <a:pt x="1" y="383"/>
                  </a:cubicBezTo>
                  <a:lnTo>
                    <a:pt x="1" y="4752"/>
                  </a:lnTo>
                  <a:cubicBezTo>
                    <a:pt x="1" y="4823"/>
                    <a:pt x="9" y="4847"/>
                    <a:pt x="23" y="4847"/>
                  </a:cubicBezTo>
                  <a:cubicBezTo>
                    <a:pt x="50" y="4847"/>
                    <a:pt x="102" y="4752"/>
                    <a:pt x="160" y="4752"/>
                  </a:cubicBezTo>
                  <a:lnTo>
                    <a:pt x="765" y="4752"/>
                  </a:lnTo>
                  <a:cubicBezTo>
                    <a:pt x="825" y="4752"/>
                    <a:pt x="877" y="4847"/>
                    <a:pt x="905" y="4847"/>
                  </a:cubicBezTo>
                  <a:cubicBezTo>
                    <a:pt x="919" y="4847"/>
                    <a:pt x="927" y="4823"/>
                    <a:pt x="927" y="4752"/>
                  </a:cubicBezTo>
                  <a:lnTo>
                    <a:pt x="927" y="383"/>
                  </a:lnTo>
                  <a:cubicBezTo>
                    <a:pt x="927" y="171"/>
                    <a:pt x="855" y="0"/>
                    <a:pt x="7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8"/>
            <p:cNvSpPr/>
            <p:nvPr/>
          </p:nvSpPr>
          <p:spPr>
            <a:xfrm>
              <a:off x="6338175" y="4849100"/>
              <a:ext cx="25250" cy="262300"/>
            </a:xfrm>
            <a:custGeom>
              <a:avLst/>
              <a:gdLst/>
              <a:ahLst/>
              <a:cxnLst/>
              <a:rect l="l" t="t" r="r" b="b"/>
              <a:pathLst>
                <a:path w="1010" h="10492" extrusionOk="0">
                  <a:moveTo>
                    <a:pt x="162" y="0"/>
                  </a:moveTo>
                  <a:cubicBezTo>
                    <a:pt x="72" y="0"/>
                    <a:pt x="1" y="171"/>
                    <a:pt x="1" y="384"/>
                  </a:cubicBezTo>
                  <a:lnTo>
                    <a:pt x="1" y="10397"/>
                  </a:lnTo>
                  <a:cubicBezTo>
                    <a:pt x="1" y="10468"/>
                    <a:pt x="9" y="10492"/>
                    <a:pt x="23" y="10492"/>
                  </a:cubicBezTo>
                  <a:cubicBezTo>
                    <a:pt x="50" y="10492"/>
                    <a:pt x="102" y="10397"/>
                    <a:pt x="162" y="10397"/>
                  </a:cubicBezTo>
                  <a:lnTo>
                    <a:pt x="850" y="10397"/>
                  </a:lnTo>
                  <a:cubicBezTo>
                    <a:pt x="908" y="10397"/>
                    <a:pt x="960" y="10492"/>
                    <a:pt x="987" y="10492"/>
                  </a:cubicBezTo>
                  <a:cubicBezTo>
                    <a:pt x="1001" y="10492"/>
                    <a:pt x="1009" y="10468"/>
                    <a:pt x="1009" y="10397"/>
                  </a:cubicBezTo>
                  <a:lnTo>
                    <a:pt x="1009" y="384"/>
                  </a:lnTo>
                  <a:cubicBezTo>
                    <a:pt x="1009" y="171"/>
                    <a:pt x="938" y="0"/>
                    <a:pt x="8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8"/>
            <p:cNvSpPr/>
            <p:nvPr/>
          </p:nvSpPr>
          <p:spPr>
            <a:xfrm>
              <a:off x="6387675" y="4951125"/>
              <a:ext cx="25250" cy="160275"/>
            </a:xfrm>
            <a:custGeom>
              <a:avLst/>
              <a:gdLst/>
              <a:ahLst/>
              <a:cxnLst/>
              <a:rect l="l" t="t" r="r" b="b"/>
              <a:pathLst>
                <a:path w="1010" h="6411" extrusionOk="0">
                  <a:moveTo>
                    <a:pt x="162" y="0"/>
                  </a:moveTo>
                  <a:cubicBezTo>
                    <a:pt x="74" y="0"/>
                    <a:pt x="1" y="173"/>
                    <a:pt x="1" y="384"/>
                  </a:cubicBezTo>
                  <a:lnTo>
                    <a:pt x="1" y="6316"/>
                  </a:lnTo>
                  <a:cubicBezTo>
                    <a:pt x="1" y="6387"/>
                    <a:pt x="9" y="6411"/>
                    <a:pt x="23" y="6411"/>
                  </a:cubicBezTo>
                  <a:cubicBezTo>
                    <a:pt x="51" y="6411"/>
                    <a:pt x="103" y="6316"/>
                    <a:pt x="162" y="6316"/>
                  </a:cubicBezTo>
                  <a:lnTo>
                    <a:pt x="850" y="6316"/>
                  </a:lnTo>
                  <a:cubicBezTo>
                    <a:pt x="908" y="6316"/>
                    <a:pt x="960" y="6411"/>
                    <a:pt x="987" y="6411"/>
                  </a:cubicBezTo>
                  <a:cubicBezTo>
                    <a:pt x="1001" y="6411"/>
                    <a:pt x="1009" y="6387"/>
                    <a:pt x="1009" y="6316"/>
                  </a:cubicBezTo>
                  <a:lnTo>
                    <a:pt x="1009" y="384"/>
                  </a:lnTo>
                  <a:cubicBezTo>
                    <a:pt x="1009" y="173"/>
                    <a:pt x="938" y="0"/>
                    <a:pt x="8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8"/>
            <p:cNvSpPr/>
            <p:nvPr/>
          </p:nvSpPr>
          <p:spPr>
            <a:xfrm>
              <a:off x="6437175" y="4972300"/>
              <a:ext cx="25250" cy="139100"/>
            </a:xfrm>
            <a:custGeom>
              <a:avLst/>
              <a:gdLst/>
              <a:ahLst/>
              <a:cxnLst/>
              <a:rect l="l" t="t" r="r" b="b"/>
              <a:pathLst>
                <a:path w="1010" h="5564" extrusionOk="0">
                  <a:moveTo>
                    <a:pt x="162" y="0"/>
                  </a:moveTo>
                  <a:cubicBezTo>
                    <a:pt x="74" y="0"/>
                    <a:pt x="1" y="173"/>
                    <a:pt x="1" y="384"/>
                  </a:cubicBezTo>
                  <a:lnTo>
                    <a:pt x="1" y="5469"/>
                  </a:lnTo>
                  <a:cubicBezTo>
                    <a:pt x="1" y="5540"/>
                    <a:pt x="9" y="5564"/>
                    <a:pt x="23" y="5564"/>
                  </a:cubicBezTo>
                  <a:cubicBezTo>
                    <a:pt x="51" y="5564"/>
                    <a:pt x="103" y="5469"/>
                    <a:pt x="162" y="5469"/>
                  </a:cubicBezTo>
                  <a:lnTo>
                    <a:pt x="850" y="5469"/>
                  </a:lnTo>
                  <a:cubicBezTo>
                    <a:pt x="908" y="5469"/>
                    <a:pt x="960" y="5564"/>
                    <a:pt x="987" y="5564"/>
                  </a:cubicBezTo>
                  <a:cubicBezTo>
                    <a:pt x="1001" y="5564"/>
                    <a:pt x="1009" y="5540"/>
                    <a:pt x="1009" y="5469"/>
                  </a:cubicBezTo>
                  <a:lnTo>
                    <a:pt x="1009" y="384"/>
                  </a:lnTo>
                  <a:cubicBezTo>
                    <a:pt x="1009" y="173"/>
                    <a:pt x="938" y="0"/>
                    <a:pt x="8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8"/>
            <p:cNvSpPr/>
            <p:nvPr/>
          </p:nvSpPr>
          <p:spPr>
            <a:xfrm>
              <a:off x="6139850" y="4861600"/>
              <a:ext cx="25875" cy="249800"/>
            </a:xfrm>
            <a:custGeom>
              <a:avLst/>
              <a:gdLst/>
              <a:ahLst/>
              <a:cxnLst/>
              <a:rect l="l" t="t" r="r" b="b"/>
              <a:pathLst>
                <a:path w="1035" h="9992" extrusionOk="0">
                  <a:moveTo>
                    <a:pt x="160" y="1"/>
                  </a:moveTo>
                  <a:cubicBezTo>
                    <a:pt x="72" y="1"/>
                    <a:pt x="1" y="173"/>
                    <a:pt x="1" y="384"/>
                  </a:cubicBezTo>
                  <a:lnTo>
                    <a:pt x="1" y="9897"/>
                  </a:lnTo>
                  <a:cubicBezTo>
                    <a:pt x="1" y="9968"/>
                    <a:pt x="9" y="9992"/>
                    <a:pt x="23" y="9992"/>
                  </a:cubicBezTo>
                  <a:cubicBezTo>
                    <a:pt x="50" y="9992"/>
                    <a:pt x="102" y="9897"/>
                    <a:pt x="160" y="9897"/>
                  </a:cubicBezTo>
                  <a:lnTo>
                    <a:pt x="875" y="9897"/>
                  </a:lnTo>
                  <a:cubicBezTo>
                    <a:pt x="934" y="9897"/>
                    <a:pt x="985" y="9992"/>
                    <a:pt x="1013" y="9992"/>
                  </a:cubicBezTo>
                  <a:cubicBezTo>
                    <a:pt x="1027" y="9992"/>
                    <a:pt x="1035" y="9968"/>
                    <a:pt x="1035" y="9897"/>
                  </a:cubicBezTo>
                  <a:lnTo>
                    <a:pt x="1035" y="384"/>
                  </a:lnTo>
                  <a:cubicBezTo>
                    <a:pt x="1035" y="173"/>
                    <a:pt x="963" y="1"/>
                    <a:pt x="8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8"/>
            <p:cNvSpPr/>
            <p:nvPr/>
          </p:nvSpPr>
          <p:spPr>
            <a:xfrm>
              <a:off x="6833225" y="4934900"/>
              <a:ext cx="25250" cy="176525"/>
            </a:xfrm>
            <a:custGeom>
              <a:avLst/>
              <a:gdLst/>
              <a:ahLst/>
              <a:cxnLst/>
              <a:rect l="l" t="t" r="r" b="b"/>
              <a:pathLst>
                <a:path w="1010" h="7061" extrusionOk="0">
                  <a:moveTo>
                    <a:pt x="162" y="0"/>
                  </a:moveTo>
                  <a:cubicBezTo>
                    <a:pt x="72" y="0"/>
                    <a:pt x="1" y="171"/>
                    <a:pt x="1" y="384"/>
                  </a:cubicBezTo>
                  <a:lnTo>
                    <a:pt x="1" y="6967"/>
                  </a:lnTo>
                  <a:cubicBezTo>
                    <a:pt x="1" y="7037"/>
                    <a:pt x="9" y="7061"/>
                    <a:pt x="23" y="7061"/>
                  </a:cubicBezTo>
                  <a:cubicBezTo>
                    <a:pt x="50" y="7061"/>
                    <a:pt x="102" y="6967"/>
                    <a:pt x="162" y="6967"/>
                  </a:cubicBezTo>
                  <a:lnTo>
                    <a:pt x="850" y="6967"/>
                  </a:lnTo>
                  <a:cubicBezTo>
                    <a:pt x="908" y="6967"/>
                    <a:pt x="960" y="7061"/>
                    <a:pt x="987" y="7061"/>
                  </a:cubicBezTo>
                  <a:cubicBezTo>
                    <a:pt x="1001" y="7061"/>
                    <a:pt x="1009" y="7037"/>
                    <a:pt x="1009" y="6967"/>
                  </a:cubicBezTo>
                  <a:lnTo>
                    <a:pt x="1009" y="384"/>
                  </a:lnTo>
                  <a:cubicBezTo>
                    <a:pt x="1009" y="171"/>
                    <a:pt x="938" y="0"/>
                    <a:pt x="8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8"/>
            <p:cNvSpPr/>
            <p:nvPr/>
          </p:nvSpPr>
          <p:spPr>
            <a:xfrm>
              <a:off x="6883775" y="4990225"/>
              <a:ext cx="23175" cy="121175"/>
            </a:xfrm>
            <a:custGeom>
              <a:avLst/>
              <a:gdLst/>
              <a:ahLst/>
              <a:cxnLst/>
              <a:rect l="l" t="t" r="r" b="b"/>
              <a:pathLst>
                <a:path w="927" h="4847" extrusionOk="0">
                  <a:moveTo>
                    <a:pt x="160" y="0"/>
                  </a:moveTo>
                  <a:cubicBezTo>
                    <a:pt x="72" y="0"/>
                    <a:pt x="1" y="171"/>
                    <a:pt x="1" y="383"/>
                  </a:cubicBezTo>
                  <a:lnTo>
                    <a:pt x="1" y="4752"/>
                  </a:lnTo>
                  <a:cubicBezTo>
                    <a:pt x="1" y="4823"/>
                    <a:pt x="9" y="4847"/>
                    <a:pt x="23" y="4847"/>
                  </a:cubicBezTo>
                  <a:cubicBezTo>
                    <a:pt x="50" y="4847"/>
                    <a:pt x="102" y="4752"/>
                    <a:pt x="160" y="4752"/>
                  </a:cubicBezTo>
                  <a:lnTo>
                    <a:pt x="767" y="4752"/>
                  </a:lnTo>
                  <a:cubicBezTo>
                    <a:pt x="826" y="4752"/>
                    <a:pt x="877" y="4847"/>
                    <a:pt x="905" y="4847"/>
                  </a:cubicBezTo>
                  <a:cubicBezTo>
                    <a:pt x="919" y="4847"/>
                    <a:pt x="927" y="4823"/>
                    <a:pt x="927" y="4752"/>
                  </a:cubicBezTo>
                  <a:lnTo>
                    <a:pt x="927" y="383"/>
                  </a:lnTo>
                  <a:cubicBezTo>
                    <a:pt x="927" y="171"/>
                    <a:pt x="855" y="0"/>
                    <a:pt x="7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8"/>
            <p:cNvSpPr/>
            <p:nvPr/>
          </p:nvSpPr>
          <p:spPr>
            <a:xfrm>
              <a:off x="6932275" y="4849100"/>
              <a:ext cx="25225" cy="262300"/>
            </a:xfrm>
            <a:custGeom>
              <a:avLst/>
              <a:gdLst/>
              <a:ahLst/>
              <a:cxnLst/>
              <a:rect l="l" t="t" r="r" b="b"/>
              <a:pathLst>
                <a:path w="1009" h="10492" extrusionOk="0">
                  <a:moveTo>
                    <a:pt x="160" y="0"/>
                  </a:moveTo>
                  <a:cubicBezTo>
                    <a:pt x="72" y="0"/>
                    <a:pt x="1" y="171"/>
                    <a:pt x="1" y="384"/>
                  </a:cubicBezTo>
                  <a:lnTo>
                    <a:pt x="1" y="10397"/>
                  </a:lnTo>
                  <a:cubicBezTo>
                    <a:pt x="1" y="10468"/>
                    <a:pt x="9" y="10492"/>
                    <a:pt x="22" y="10492"/>
                  </a:cubicBezTo>
                  <a:cubicBezTo>
                    <a:pt x="50" y="10492"/>
                    <a:pt x="101" y="10397"/>
                    <a:pt x="160" y="10397"/>
                  </a:cubicBezTo>
                  <a:lnTo>
                    <a:pt x="848" y="10397"/>
                  </a:lnTo>
                  <a:cubicBezTo>
                    <a:pt x="906" y="10397"/>
                    <a:pt x="958" y="10492"/>
                    <a:pt x="987" y="10492"/>
                  </a:cubicBezTo>
                  <a:cubicBezTo>
                    <a:pt x="1001" y="10492"/>
                    <a:pt x="1009" y="10468"/>
                    <a:pt x="1009" y="10397"/>
                  </a:cubicBezTo>
                  <a:lnTo>
                    <a:pt x="1009" y="384"/>
                  </a:lnTo>
                  <a:cubicBezTo>
                    <a:pt x="1009" y="171"/>
                    <a:pt x="936"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8"/>
            <p:cNvSpPr/>
            <p:nvPr/>
          </p:nvSpPr>
          <p:spPr>
            <a:xfrm>
              <a:off x="6981775" y="4951175"/>
              <a:ext cx="25225" cy="160225"/>
            </a:xfrm>
            <a:custGeom>
              <a:avLst/>
              <a:gdLst/>
              <a:ahLst/>
              <a:cxnLst/>
              <a:rect l="l" t="t" r="r" b="b"/>
              <a:pathLst>
                <a:path w="1009" h="6409" extrusionOk="0">
                  <a:moveTo>
                    <a:pt x="160" y="0"/>
                  </a:moveTo>
                  <a:cubicBezTo>
                    <a:pt x="72" y="0"/>
                    <a:pt x="1" y="171"/>
                    <a:pt x="1" y="383"/>
                  </a:cubicBezTo>
                  <a:lnTo>
                    <a:pt x="1" y="6314"/>
                  </a:lnTo>
                  <a:cubicBezTo>
                    <a:pt x="1" y="6385"/>
                    <a:pt x="9" y="6409"/>
                    <a:pt x="22" y="6409"/>
                  </a:cubicBezTo>
                  <a:cubicBezTo>
                    <a:pt x="50" y="6409"/>
                    <a:pt x="102" y="6314"/>
                    <a:pt x="160" y="6314"/>
                  </a:cubicBezTo>
                  <a:lnTo>
                    <a:pt x="848" y="6314"/>
                  </a:lnTo>
                  <a:cubicBezTo>
                    <a:pt x="908" y="6314"/>
                    <a:pt x="959" y="6409"/>
                    <a:pt x="987" y="6409"/>
                  </a:cubicBezTo>
                  <a:cubicBezTo>
                    <a:pt x="1001" y="6409"/>
                    <a:pt x="1009" y="6385"/>
                    <a:pt x="1009" y="6314"/>
                  </a:cubicBezTo>
                  <a:lnTo>
                    <a:pt x="1009" y="383"/>
                  </a:lnTo>
                  <a:cubicBezTo>
                    <a:pt x="1009" y="171"/>
                    <a:pt x="938"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8"/>
            <p:cNvSpPr/>
            <p:nvPr/>
          </p:nvSpPr>
          <p:spPr>
            <a:xfrm>
              <a:off x="7031275" y="4972300"/>
              <a:ext cx="25250" cy="139100"/>
            </a:xfrm>
            <a:custGeom>
              <a:avLst/>
              <a:gdLst/>
              <a:ahLst/>
              <a:cxnLst/>
              <a:rect l="l" t="t" r="r" b="b"/>
              <a:pathLst>
                <a:path w="1010" h="5564" extrusionOk="0">
                  <a:moveTo>
                    <a:pt x="160" y="0"/>
                  </a:moveTo>
                  <a:cubicBezTo>
                    <a:pt x="72" y="0"/>
                    <a:pt x="1" y="173"/>
                    <a:pt x="1" y="384"/>
                  </a:cubicBezTo>
                  <a:lnTo>
                    <a:pt x="1" y="5469"/>
                  </a:lnTo>
                  <a:cubicBezTo>
                    <a:pt x="1" y="5540"/>
                    <a:pt x="9" y="5564"/>
                    <a:pt x="22" y="5564"/>
                  </a:cubicBezTo>
                  <a:cubicBezTo>
                    <a:pt x="50" y="5564"/>
                    <a:pt x="102" y="5469"/>
                    <a:pt x="160" y="5469"/>
                  </a:cubicBezTo>
                  <a:lnTo>
                    <a:pt x="848" y="5469"/>
                  </a:lnTo>
                  <a:cubicBezTo>
                    <a:pt x="908" y="5469"/>
                    <a:pt x="959" y="5564"/>
                    <a:pt x="987" y="5564"/>
                  </a:cubicBezTo>
                  <a:cubicBezTo>
                    <a:pt x="1001" y="5564"/>
                    <a:pt x="1009" y="5540"/>
                    <a:pt x="1009" y="5469"/>
                  </a:cubicBezTo>
                  <a:lnTo>
                    <a:pt x="1009" y="384"/>
                  </a:lnTo>
                  <a:cubicBezTo>
                    <a:pt x="1009" y="173"/>
                    <a:pt x="938"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8"/>
            <p:cNvSpPr/>
            <p:nvPr/>
          </p:nvSpPr>
          <p:spPr>
            <a:xfrm>
              <a:off x="7080454" y="4990228"/>
              <a:ext cx="25925" cy="121166"/>
            </a:xfrm>
            <a:custGeom>
              <a:avLst/>
              <a:gdLst/>
              <a:ahLst/>
              <a:cxnLst/>
              <a:rect l="l" t="t" r="r" b="b"/>
              <a:pathLst>
                <a:path w="1037" h="9244" extrusionOk="0">
                  <a:moveTo>
                    <a:pt x="162" y="1"/>
                  </a:moveTo>
                  <a:cubicBezTo>
                    <a:pt x="72" y="1"/>
                    <a:pt x="1" y="173"/>
                    <a:pt x="1" y="386"/>
                  </a:cubicBezTo>
                  <a:lnTo>
                    <a:pt x="1" y="9149"/>
                  </a:lnTo>
                  <a:cubicBezTo>
                    <a:pt x="1" y="9220"/>
                    <a:pt x="9" y="9244"/>
                    <a:pt x="23" y="9244"/>
                  </a:cubicBezTo>
                  <a:cubicBezTo>
                    <a:pt x="51" y="9244"/>
                    <a:pt x="102" y="9149"/>
                    <a:pt x="162" y="9149"/>
                  </a:cubicBezTo>
                  <a:lnTo>
                    <a:pt x="875" y="9149"/>
                  </a:lnTo>
                  <a:cubicBezTo>
                    <a:pt x="935" y="9149"/>
                    <a:pt x="987" y="9244"/>
                    <a:pt x="1015" y="9244"/>
                  </a:cubicBezTo>
                  <a:cubicBezTo>
                    <a:pt x="1029" y="9244"/>
                    <a:pt x="1037" y="9220"/>
                    <a:pt x="1037" y="9149"/>
                  </a:cubicBezTo>
                  <a:lnTo>
                    <a:pt x="1037" y="386"/>
                  </a:lnTo>
                  <a:cubicBezTo>
                    <a:pt x="1037" y="173"/>
                    <a:pt x="963" y="1"/>
                    <a:pt x="8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8"/>
            <p:cNvSpPr/>
            <p:nvPr/>
          </p:nvSpPr>
          <p:spPr>
            <a:xfrm>
              <a:off x="7128952" y="5068980"/>
              <a:ext cx="27947" cy="42425"/>
            </a:xfrm>
            <a:custGeom>
              <a:avLst/>
              <a:gdLst/>
              <a:ahLst/>
              <a:cxnLst/>
              <a:rect l="l" t="t" r="r" b="b"/>
              <a:pathLst>
                <a:path w="1118" h="10443" extrusionOk="0">
                  <a:moveTo>
                    <a:pt x="160" y="1"/>
                  </a:moveTo>
                  <a:cubicBezTo>
                    <a:pt x="72" y="1"/>
                    <a:pt x="1" y="173"/>
                    <a:pt x="1" y="384"/>
                  </a:cubicBezTo>
                  <a:lnTo>
                    <a:pt x="1" y="10348"/>
                  </a:lnTo>
                  <a:cubicBezTo>
                    <a:pt x="1" y="10419"/>
                    <a:pt x="9" y="10443"/>
                    <a:pt x="22" y="10443"/>
                  </a:cubicBezTo>
                  <a:cubicBezTo>
                    <a:pt x="50" y="10443"/>
                    <a:pt x="101" y="10348"/>
                    <a:pt x="160" y="10348"/>
                  </a:cubicBezTo>
                  <a:lnTo>
                    <a:pt x="956" y="10348"/>
                  </a:lnTo>
                  <a:cubicBezTo>
                    <a:pt x="1016" y="10348"/>
                    <a:pt x="1067" y="10443"/>
                    <a:pt x="1095" y="10443"/>
                  </a:cubicBezTo>
                  <a:cubicBezTo>
                    <a:pt x="1109" y="10443"/>
                    <a:pt x="1117" y="10419"/>
                    <a:pt x="1117" y="10348"/>
                  </a:cubicBezTo>
                  <a:lnTo>
                    <a:pt x="1117" y="384"/>
                  </a:lnTo>
                  <a:cubicBezTo>
                    <a:pt x="1117" y="173"/>
                    <a:pt x="1046" y="1"/>
                    <a:pt x="9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8"/>
            <p:cNvSpPr/>
            <p:nvPr/>
          </p:nvSpPr>
          <p:spPr>
            <a:xfrm>
              <a:off x="7177779" y="5055016"/>
              <a:ext cx="29294" cy="56397"/>
            </a:xfrm>
            <a:custGeom>
              <a:avLst/>
              <a:gdLst/>
              <a:ahLst/>
              <a:cxnLst/>
              <a:rect l="l" t="t" r="r" b="b"/>
              <a:pathLst>
                <a:path w="1172" h="17805" extrusionOk="0">
                  <a:moveTo>
                    <a:pt x="160" y="0"/>
                  </a:moveTo>
                  <a:cubicBezTo>
                    <a:pt x="72" y="0"/>
                    <a:pt x="0" y="173"/>
                    <a:pt x="0" y="385"/>
                  </a:cubicBezTo>
                  <a:lnTo>
                    <a:pt x="0" y="17710"/>
                  </a:lnTo>
                  <a:cubicBezTo>
                    <a:pt x="0" y="17781"/>
                    <a:pt x="8" y="17805"/>
                    <a:pt x="22" y="17805"/>
                  </a:cubicBezTo>
                  <a:cubicBezTo>
                    <a:pt x="50" y="17805"/>
                    <a:pt x="101" y="17710"/>
                    <a:pt x="160" y="17710"/>
                  </a:cubicBezTo>
                  <a:lnTo>
                    <a:pt x="1010" y="17710"/>
                  </a:lnTo>
                  <a:cubicBezTo>
                    <a:pt x="1070" y="17710"/>
                    <a:pt x="1122" y="17805"/>
                    <a:pt x="1150" y="17805"/>
                  </a:cubicBezTo>
                  <a:cubicBezTo>
                    <a:pt x="1164" y="17805"/>
                    <a:pt x="1172" y="17781"/>
                    <a:pt x="1172" y="17710"/>
                  </a:cubicBezTo>
                  <a:lnTo>
                    <a:pt x="1172" y="385"/>
                  </a:lnTo>
                  <a:cubicBezTo>
                    <a:pt x="1172" y="173"/>
                    <a:pt x="1100" y="0"/>
                    <a:pt x="10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8"/>
            <p:cNvSpPr/>
            <p:nvPr/>
          </p:nvSpPr>
          <p:spPr>
            <a:xfrm>
              <a:off x="7228649" y="5079839"/>
              <a:ext cx="26555" cy="31566"/>
            </a:xfrm>
            <a:custGeom>
              <a:avLst/>
              <a:gdLst/>
              <a:ahLst/>
              <a:cxnLst/>
              <a:rect l="l" t="t" r="r" b="b"/>
              <a:pathLst>
                <a:path w="1062" h="8690" extrusionOk="0">
                  <a:moveTo>
                    <a:pt x="160" y="1"/>
                  </a:moveTo>
                  <a:cubicBezTo>
                    <a:pt x="72" y="1"/>
                    <a:pt x="0" y="173"/>
                    <a:pt x="0" y="384"/>
                  </a:cubicBezTo>
                  <a:lnTo>
                    <a:pt x="0" y="8595"/>
                  </a:lnTo>
                  <a:cubicBezTo>
                    <a:pt x="0" y="8666"/>
                    <a:pt x="8" y="8690"/>
                    <a:pt x="22" y="8690"/>
                  </a:cubicBezTo>
                  <a:cubicBezTo>
                    <a:pt x="50" y="8690"/>
                    <a:pt x="101" y="8595"/>
                    <a:pt x="160" y="8595"/>
                  </a:cubicBezTo>
                  <a:lnTo>
                    <a:pt x="902" y="8595"/>
                  </a:lnTo>
                  <a:cubicBezTo>
                    <a:pt x="961" y="8595"/>
                    <a:pt x="1012" y="8690"/>
                    <a:pt x="1040" y="8690"/>
                  </a:cubicBezTo>
                  <a:cubicBezTo>
                    <a:pt x="1054" y="8690"/>
                    <a:pt x="1062" y="8666"/>
                    <a:pt x="1062" y="8595"/>
                  </a:cubicBezTo>
                  <a:lnTo>
                    <a:pt x="1062" y="384"/>
                  </a:lnTo>
                  <a:cubicBezTo>
                    <a:pt x="1062" y="173"/>
                    <a:pt x="990" y="1"/>
                    <a:pt x="9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4" name="Google Shape;334;p8"/>
          <p:cNvSpPr/>
          <p:nvPr/>
        </p:nvSpPr>
        <p:spPr>
          <a:xfrm>
            <a:off x="-53625" y="713225"/>
            <a:ext cx="9254325" cy="1187725"/>
          </a:xfrm>
          <a:custGeom>
            <a:avLst/>
            <a:gdLst/>
            <a:ahLst/>
            <a:cxnLst/>
            <a:rect l="l" t="t" r="r" b="b"/>
            <a:pathLst>
              <a:path w="370173" h="47509" extrusionOk="0">
                <a:moveTo>
                  <a:pt x="0" y="47509"/>
                </a:moveTo>
                <a:lnTo>
                  <a:pt x="77528" y="0"/>
                </a:lnTo>
                <a:lnTo>
                  <a:pt x="163445" y="38844"/>
                </a:lnTo>
                <a:lnTo>
                  <a:pt x="214469" y="19093"/>
                </a:lnTo>
                <a:lnTo>
                  <a:pt x="245741" y="36211"/>
                </a:lnTo>
                <a:lnTo>
                  <a:pt x="304336" y="13168"/>
                </a:lnTo>
                <a:lnTo>
                  <a:pt x="329354" y="36211"/>
                </a:lnTo>
                <a:lnTo>
                  <a:pt x="370173" y="23702"/>
                </a:lnTo>
              </a:path>
            </a:pathLst>
          </a:custGeom>
          <a:noFill/>
          <a:ln w="38100" cap="flat" cmpd="sng">
            <a:solidFill>
              <a:schemeClr val="dk2"/>
            </a:solidFill>
            <a:prstDash val="solid"/>
            <a:round/>
            <a:headEnd type="none" w="med" len="med"/>
            <a:tailEnd type="none" w="med" len="med"/>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35"/>
        <p:cNvGrpSpPr/>
        <p:nvPr/>
      </p:nvGrpSpPr>
      <p:grpSpPr>
        <a:xfrm>
          <a:off x="0" y="0"/>
          <a:ext cx="0" cy="0"/>
          <a:chOff x="0" y="0"/>
          <a:chExt cx="0" cy="0"/>
        </a:xfrm>
      </p:grpSpPr>
      <p:grpSp>
        <p:nvGrpSpPr>
          <p:cNvPr id="336" name="Google Shape;336;p9"/>
          <p:cNvGrpSpPr/>
          <p:nvPr/>
        </p:nvGrpSpPr>
        <p:grpSpPr>
          <a:xfrm>
            <a:off x="36867" y="4267697"/>
            <a:ext cx="9144241" cy="693944"/>
            <a:chOff x="3813375" y="4666275"/>
            <a:chExt cx="3441825" cy="445150"/>
          </a:xfrm>
        </p:grpSpPr>
        <p:sp>
          <p:nvSpPr>
            <p:cNvPr id="337" name="Google Shape;337;p9"/>
            <p:cNvSpPr/>
            <p:nvPr/>
          </p:nvSpPr>
          <p:spPr>
            <a:xfrm>
              <a:off x="4404050" y="4792550"/>
              <a:ext cx="32100" cy="318850"/>
            </a:xfrm>
            <a:custGeom>
              <a:avLst/>
              <a:gdLst/>
              <a:ahLst/>
              <a:cxnLst/>
              <a:rect l="l" t="t" r="r" b="b"/>
              <a:pathLst>
                <a:path w="1284" h="12754" extrusionOk="0">
                  <a:moveTo>
                    <a:pt x="161" y="0"/>
                  </a:moveTo>
                  <a:cubicBezTo>
                    <a:pt x="72" y="0"/>
                    <a:pt x="0" y="171"/>
                    <a:pt x="0" y="383"/>
                  </a:cubicBezTo>
                  <a:lnTo>
                    <a:pt x="0" y="12659"/>
                  </a:lnTo>
                  <a:cubicBezTo>
                    <a:pt x="0" y="12730"/>
                    <a:pt x="8" y="12754"/>
                    <a:pt x="22" y="12754"/>
                  </a:cubicBezTo>
                  <a:cubicBezTo>
                    <a:pt x="50" y="12754"/>
                    <a:pt x="102" y="12659"/>
                    <a:pt x="161" y="12659"/>
                  </a:cubicBezTo>
                  <a:lnTo>
                    <a:pt x="1124" y="12659"/>
                  </a:lnTo>
                  <a:cubicBezTo>
                    <a:pt x="1183" y="12659"/>
                    <a:pt x="1234" y="12754"/>
                    <a:pt x="1262" y="12754"/>
                  </a:cubicBezTo>
                  <a:cubicBezTo>
                    <a:pt x="1275" y="12754"/>
                    <a:pt x="1283" y="12730"/>
                    <a:pt x="1283" y="12659"/>
                  </a:cubicBezTo>
                  <a:lnTo>
                    <a:pt x="1283" y="383"/>
                  </a:lnTo>
                  <a:cubicBezTo>
                    <a:pt x="1283" y="171"/>
                    <a:pt x="1212" y="0"/>
                    <a:pt x="11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9"/>
            <p:cNvSpPr/>
            <p:nvPr/>
          </p:nvSpPr>
          <p:spPr>
            <a:xfrm>
              <a:off x="4456975" y="4934900"/>
              <a:ext cx="25225" cy="176500"/>
            </a:xfrm>
            <a:custGeom>
              <a:avLst/>
              <a:gdLst/>
              <a:ahLst/>
              <a:cxnLst/>
              <a:rect l="l" t="t" r="r" b="b"/>
              <a:pathLst>
                <a:path w="1009" h="7060" extrusionOk="0">
                  <a:moveTo>
                    <a:pt x="160" y="0"/>
                  </a:moveTo>
                  <a:cubicBezTo>
                    <a:pt x="72" y="0"/>
                    <a:pt x="1" y="171"/>
                    <a:pt x="1" y="384"/>
                  </a:cubicBezTo>
                  <a:lnTo>
                    <a:pt x="1" y="6965"/>
                  </a:lnTo>
                  <a:cubicBezTo>
                    <a:pt x="1" y="7036"/>
                    <a:pt x="9" y="7060"/>
                    <a:pt x="22" y="7060"/>
                  </a:cubicBezTo>
                  <a:cubicBezTo>
                    <a:pt x="50" y="7060"/>
                    <a:pt x="101" y="6965"/>
                    <a:pt x="160" y="6965"/>
                  </a:cubicBezTo>
                  <a:lnTo>
                    <a:pt x="848" y="6965"/>
                  </a:lnTo>
                  <a:cubicBezTo>
                    <a:pt x="908" y="6965"/>
                    <a:pt x="959" y="7060"/>
                    <a:pt x="987" y="7060"/>
                  </a:cubicBezTo>
                  <a:cubicBezTo>
                    <a:pt x="1001" y="7060"/>
                    <a:pt x="1009" y="7036"/>
                    <a:pt x="1009" y="6965"/>
                  </a:cubicBezTo>
                  <a:lnTo>
                    <a:pt x="1009" y="384"/>
                  </a:lnTo>
                  <a:cubicBezTo>
                    <a:pt x="1009" y="171"/>
                    <a:pt x="937"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9"/>
            <p:cNvSpPr/>
            <p:nvPr/>
          </p:nvSpPr>
          <p:spPr>
            <a:xfrm>
              <a:off x="4507475" y="4990225"/>
              <a:ext cx="23225" cy="121175"/>
            </a:xfrm>
            <a:custGeom>
              <a:avLst/>
              <a:gdLst/>
              <a:ahLst/>
              <a:cxnLst/>
              <a:rect l="l" t="t" r="r" b="b"/>
              <a:pathLst>
                <a:path w="929" h="4847" extrusionOk="0">
                  <a:moveTo>
                    <a:pt x="162" y="0"/>
                  </a:moveTo>
                  <a:cubicBezTo>
                    <a:pt x="74" y="0"/>
                    <a:pt x="1" y="171"/>
                    <a:pt x="1" y="383"/>
                  </a:cubicBezTo>
                  <a:lnTo>
                    <a:pt x="1" y="4752"/>
                  </a:lnTo>
                  <a:cubicBezTo>
                    <a:pt x="1" y="4823"/>
                    <a:pt x="9" y="4847"/>
                    <a:pt x="23" y="4847"/>
                  </a:cubicBezTo>
                  <a:cubicBezTo>
                    <a:pt x="51" y="4847"/>
                    <a:pt x="104" y="4752"/>
                    <a:pt x="162" y="4752"/>
                  </a:cubicBezTo>
                  <a:lnTo>
                    <a:pt x="767" y="4752"/>
                  </a:lnTo>
                  <a:cubicBezTo>
                    <a:pt x="826" y="4752"/>
                    <a:pt x="877" y="4847"/>
                    <a:pt x="905" y="4847"/>
                  </a:cubicBezTo>
                  <a:cubicBezTo>
                    <a:pt x="919" y="4847"/>
                    <a:pt x="927" y="4823"/>
                    <a:pt x="927" y="4752"/>
                  </a:cubicBezTo>
                  <a:lnTo>
                    <a:pt x="929" y="383"/>
                  </a:lnTo>
                  <a:cubicBezTo>
                    <a:pt x="929" y="171"/>
                    <a:pt x="857" y="0"/>
                    <a:pt x="7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9"/>
            <p:cNvSpPr/>
            <p:nvPr/>
          </p:nvSpPr>
          <p:spPr>
            <a:xfrm>
              <a:off x="4555975" y="4849100"/>
              <a:ext cx="25225" cy="262300"/>
            </a:xfrm>
            <a:custGeom>
              <a:avLst/>
              <a:gdLst/>
              <a:ahLst/>
              <a:cxnLst/>
              <a:rect l="l" t="t" r="r" b="b"/>
              <a:pathLst>
                <a:path w="1009" h="10492" extrusionOk="0">
                  <a:moveTo>
                    <a:pt x="162" y="0"/>
                  </a:moveTo>
                  <a:cubicBezTo>
                    <a:pt x="72" y="0"/>
                    <a:pt x="1" y="171"/>
                    <a:pt x="1" y="384"/>
                  </a:cubicBezTo>
                  <a:lnTo>
                    <a:pt x="1" y="10397"/>
                  </a:lnTo>
                  <a:cubicBezTo>
                    <a:pt x="1" y="10468"/>
                    <a:pt x="9" y="10492"/>
                    <a:pt x="23" y="10492"/>
                  </a:cubicBezTo>
                  <a:cubicBezTo>
                    <a:pt x="50" y="10492"/>
                    <a:pt x="102" y="10397"/>
                    <a:pt x="162" y="10397"/>
                  </a:cubicBezTo>
                  <a:lnTo>
                    <a:pt x="849" y="10397"/>
                  </a:lnTo>
                  <a:cubicBezTo>
                    <a:pt x="908" y="10397"/>
                    <a:pt x="959" y="10492"/>
                    <a:pt x="987" y="10492"/>
                  </a:cubicBezTo>
                  <a:cubicBezTo>
                    <a:pt x="1001" y="10492"/>
                    <a:pt x="1009" y="10468"/>
                    <a:pt x="1009" y="10397"/>
                  </a:cubicBezTo>
                  <a:lnTo>
                    <a:pt x="1009" y="384"/>
                  </a:lnTo>
                  <a:cubicBezTo>
                    <a:pt x="1009" y="171"/>
                    <a:pt x="937" y="0"/>
                    <a:pt x="8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9"/>
            <p:cNvSpPr/>
            <p:nvPr/>
          </p:nvSpPr>
          <p:spPr>
            <a:xfrm>
              <a:off x="4605475" y="4951175"/>
              <a:ext cx="25250" cy="160225"/>
            </a:xfrm>
            <a:custGeom>
              <a:avLst/>
              <a:gdLst/>
              <a:ahLst/>
              <a:cxnLst/>
              <a:rect l="l" t="t" r="r" b="b"/>
              <a:pathLst>
                <a:path w="1010" h="6409" extrusionOk="0">
                  <a:moveTo>
                    <a:pt x="160" y="0"/>
                  </a:moveTo>
                  <a:cubicBezTo>
                    <a:pt x="72" y="0"/>
                    <a:pt x="1" y="171"/>
                    <a:pt x="1" y="383"/>
                  </a:cubicBezTo>
                  <a:lnTo>
                    <a:pt x="1" y="6314"/>
                  </a:lnTo>
                  <a:cubicBezTo>
                    <a:pt x="1" y="6385"/>
                    <a:pt x="9" y="6409"/>
                    <a:pt x="22" y="6409"/>
                  </a:cubicBezTo>
                  <a:cubicBezTo>
                    <a:pt x="50" y="6409"/>
                    <a:pt x="102" y="6314"/>
                    <a:pt x="160" y="6314"/>
                  </a:cubicBezTo>
                  <a:lnTo>
                    <a:pt x="848" y="6314"/>
                  </a:lnTo>
                  <a:cubicBezTo>
                    <a:pt x="908" y="6314"/>
                    <a:pt x="959" y="6409"/>
                    <a:pt x="987" y="6409"/>
                  </a:cubicBezTo>
                  <a:cubicBezTo>
                    <a:pt x="1001" y="6409"/>
                    <a:pt x="1009" y="6385"/>
                    <a:pt x="1009" y="6314"/>
                  </a:cubicBezTo>
                  <a:lnTo>
                    <a:pt x="1009" y="383"/>
                  </a:lnTo>
                  <a:cubicBezTo>
                    <a:pt x="1009" y="171"/>
                    <a:pt x="938"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9"/>
            <p:cNvSpPr/>
            <p:nvPr/>
          </p:nvSpPr>
          <p:spPr>
            <a:xfrm>
              <a:off x="4654975" y="4972300"/>
              <a:ext cx="25250" cy="139100"/>
            </a:xfrm>
            <a:custGeom>
              <a:avLst/>
              <a:gdLst/>
              <a:ahLst/>
              <a:cxnLst/>
              <a:rect l="l" t="t" r="r" b="b"/>
              <a:pathLst>
                <a:path w="1010" h="5564" extrusionOk="0">
                  <a:moveTo>
                    <a:pt x="162" y="0"/>
                  </a:moveTo>
                  <a:cubicBezTo>
                    <a:pt x="72" y="0"/>
                    <a:pt x="1" y="173"/>
                    <a:pt x="1" y="384"/>
                  </a:cubicBezTo>
                  <a:lnTo>
                    <a:pt x="1" y="5469"/>
                  </a:lnTo>
                  <a:cubicBezTo>
                    <a:pt x="1" y="5540"/>
                    <a:pt x="9" y="5564"/>
                    <a:pt x="23" y="5564"/>
                  </a:cubicBezTo>
                  <a:cubicBezTo>
                    <a:pt x="51" y="5564"/>
                    <a:pt x="103" y="5469"/>
                    <a:pt x="162" y="5469"/>
                  </a:cubicBezTo>
                  <a:lnTo>
                    <a:pt x="850" y="5469"/>
                  </a:lnTo>
                  <a:cubicBezTo>
                    <a:pt x="908" y="5469"/>
                    <a:pt x="960" y="5564"/>
                    <a:pt x="987" y="5564"/>
                  </a:cubicBezTo>
                  <a:cubicBezTo>
                    <a:pt x="1001" y="5564"/>
                    <a:pt x="1009" y="5540"/>
                    <a:pt x="1009" y="5469"/>
                  </a:cubicBezTo>
                  <a:lnTo>
                    <a:pt x="1009" y="384"/>
                  </a:lnTo>
                  <a:cubicBezTo>
                    <a:pt x="1009" y="173"/>
                    <a:pt x="938" y="0"/>
                    <a:pt x="8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9"/>
            <p:cNvSpPr/>
            <p:nvPr/>
          </p:nvSpPr>
          <p:spPr>
            <a:xfrm>
              <a:off x="4704150" y="4880300"/>
              <a:ext cx="25925" cy="231100"/>
            </a:xfrm>
            <a:custGeom>
              <a:avLst/>
              <a:gdLst/>
              <a:ahLst/>
              <a:cxnLst/>
              <a:rect l="l" t="t" r="r" b="b"/>
              <a:pathLst>
                <a:path w="1037" h="9244" extrusionOk="0">
                  <a:moveTo>
                    <a:pt x="162" y="1"/>
                  </a:moveTo>
                  <a:cubicBezTo>
                    <a:pt x="74" y="1"/>
                    <a:pt x="1" y="173"/>
                    <a:pt x="1" y="386"/>
                  </a:cubicBezTo>
                  <a:lnTo>
                    <a:pt x="1" y="9149"/>
                  </a:lnTo>
                  <a:cubicBezTo>
                    <a:pt x="1" y="9220"/>
                    <a:pt x="9" y="9244"/>
                    <a:pt x="23" y="9244"/>
                  </a:cubicBezTo>
                  <a:cubicBezTo>
                    <a:pt x="51" y="9244"/>
                    <a:pt x="104" y="9149"/>
                    <a:pt x="162" y="9149"/>
                  </a:cubicBezTo>
                  <a:lnTo>
                    <a:pt x="875" y="9149"/>
                  </a:lnTo>
                  <a:cubicBezTo>
                    <a:pt x="935" y="9149"/>
                    <a:pt x="987" y="9244"/>
                    <a:pt x="1015" y="9244"/>
                  </a:cubicBezTo>
                  <a:cubicBezTo>
                    <a:pt x="1029" y="9244"/>
                    <a:pt x="1037" y="9220"/>
                    <a:pt x="1037" y="9149"/>
                  </a:cubicBezTo>
                  <a:lnTo>
                    <a:pt x="1037" y="386"/>
                  </a:lnTo>
                  <a:cubicBezTo>
                    <a:pt x="1037" y="173"/>
                    <a:pt x="965" y="1"/>
                    <a:pt x="8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9"/>
            <p:cNvSpPr/>
            <p:nvPr/>
          </p:nvSpPr>
          <p:spPr>
            <a:xfrm>
              <a:off x="4752650" y="4850325"/>
              <a:ext cx="27950" cy="261075"/>
            </a:xfrm>
            <a:custGeom>
              <a:avLst/>
              <a:gdLst/>
              <a:ahLst/>
              <a:cxnLst/>
              <a:rect l="l" t="t" r="r" b="b"/>
              <a:pathLst>
                <a:path w="1118" h="10443" extrusionOk="0">
                  <a:moveTo>
                    <a:pt x="162" y="1"/>
                  </a:moveTo>
                  <a:cubicBezTo>
                    <a:pt x="72" y="1"/>
                    <a:pt x="1" y="171"/>
                    <a:pt x="1" y="384"/>
                  </a:cubicBezTo>
                  <a:lnTo>
                    <a:pt x="1" y="10348"/>
                  </a:lnTo>
                  <a:cubicBezTo>
                    <a:pt x="1" y="10419"/>
                    <a:pt x="9" y="10443"/>
                    <a:pt x="22" y="10443"/>
                  </a:cubicBezTo>
                  <a:cubicBezTo>
                    <a:pt x="50" y="10443"/>
                    <a:pt x="102" y="10348"/>
                    <a:pt x="162" y="10348"/>
                  </a:cubicBezTo>
                  <a:lnTo>
                    <a:pt x="958" y="10348"/>
                  </a:lnTo>
                  <a:cubicBezTo>
                    <a:pt x="1016" y="10348"/>
                    <a:pt x="1068" y="10443"/>
                    <a:pt x="1095" y="10443"/>
                  </a:cubicBezTo>
                  <a:cubicBezTo>
                    <a:pt x="1109" y="10443"/>
                    <a:pt x="1117" y="10419"/>
                    <a:pt x="1117" y="10348"/>
                  </a:cubicBezTo>
                  <a:lnTo>
                    <a:pt x="1117" y="384"/>
                  </a:lnTo>
                  <a:cubicBezTo>
                    <a:pt x="1117" y="171"/>
                    <a:pt x="1046" y="1"/>
                    <a:pt x="9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9"/>
            <p:cNvSpPr/>
            <p:nvPr/>
          </p:nvSpPr>
          <p:spPr>
            <a:xfrm>
              <a:off x="4801475" y="4666275"/>
              <a:ext cx="29300" cy="445125"/>
            </a:xfrm>
            <a:custGeom>
              <a:avLst/>
              <a:gdLst/>
              <a:ahLst/>
              <a:cxnLst/>
              <a:rect l="l" t="t" r="r" b="b"/>
              <a:pathLst>
                <a:path w="1172" h="17805" extrusionOk="0">
                  <a:moveTo>
                    <a:pt x="161" y="0"/>
                  </a:moveTo>
                  <a:cubicBezTo>
                    <a:pt x="72" y="0"/>
                    <a:pt x="0" y="173"/>
                    <a:pt x="0" y="385"/>
                  </a:cubicBezTo>
                  <a:lnTo>
                    <a:pt x="0" y="17710"/>
                  </a:lnTo>
                  <a:cubicBezTo>
                    <a:pt x="0" y="17781"/>
                    <a:pt x="8" y="17804"/>
                    <a:pt x="22" y="17804"/>
                  </a:cubicBezTo>
                  <a:cubicBezTo>
                    <a:pt x="50" y="17804"/>
                    <a:pt x="102" y="17710"/>
                    <a:pt x="161" y="17710"/>
                  </a:cubicBezTo>
                  <a:lnTo>
                    <a:pt x="1012" y="17710"/>
                  </a:lnTo>
                  <a:cubicBezTo>
                    <a:pt x="1071" y="17710"/>
                    <a:pt x="1122" y="17804"/>
                    <a:pt x="1150" y="17804"/>
                  </a:cubicBezTo>
                  <a:cubicBezTo>
                    <a:pt x="1164" y="17804"/>
                    <a:pt x="1172" y="17781"/>
                    <a:pt x="1172" y="17710"/>
                  </a:cubicBezTo>
                  <a:lnTo>
                    <a:pt x="1172" y="385"/>
                  </a:lnTo>
                  <a:cubicBezTo>
                    <a:pt x="1172" y="173"/>
                    <a:pt x="1100" y="0"/>
                    <a:pt x="10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9"/>
            <p:cNvSpPr/>
            <p:nvPr/>
          </p:nvSpPr>
          <p:spPr>
            <a:xfrm>
              <a:off x="4852350" y="4894150"/>
              <a:ext cx="26600" cy="217250"/>
            </a:xfrm>
            <a:custGeom>
              <a:avLst/>
              <a:gdLst/>
              <a:ahLst/>
              <a:cxnLst/>
              <a:rect l="l" t="t" r="r" b="b"/>
              <a:pathLst>
                <a:path w="1064" h="8690" extrusionOk="0">
                  <a:moveTo>
                    <a:pt x="161" y="1"/>
                  </a:moveTo>
                  <a:cubicBezTo>
                    <a:pt x="72" y="1"/>
                    <a:pt x="0" y="173"/>
                    <a:pt x="0" y="384"/>
                  </a:cubicBezTo>
                  <a:lnTo>
                    <a:pt x="0" y="8595"/>
                  </a:lnTo>
                  <a:cubicBezTo>
                    <a:pt x="0" y="8666"/>
                    <a:pt x="8" y="8690"/>
                    <a:pt x="22" y="8690"/>
                  </a:cubicBezTo>
                  <a:cubicBezTo>
                    <a:pt x="50" y="8690"/>
                    <a:pt x="102" y="8595"/>
                    <a:pt x="161" y="8595"/>
                  </a:cubicBezTo>
                  <a:lnTo>
                    <a:pt x="902" y="8595"/>
                  </a:lnTo>
                  <a:cubicBezTo>
                    <a:pt x="961" y="8595"/>
                    <a:pt x="1013" y="8690"/>
                    <a:pt x="1041" y="8690"/>
                  </a:cubicBezTo>
                  <a:cubicBezTo>
                    <a:pt x="1055" y="8690"/>
                    <a:pt x="1063" y="8666"/>
                    <a:pt x="1063" y="8595"/>
                  </a:cubicBezTo>
                  <a:lnTo>
                    <a:pt x="1063" y="384"/>
                  </a:lnTo>
                  <a:cubicBezTo>
                    <a:pt x="1063" y="173"/>
                    <a:pt x="990" y="1"/>
                    <a:pt x="9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9"/>
            <p:cNvSpPr/>
            <p:nvPr/>
          </p:nvSpPr>
          <p:spPr>
            <a:xfrm>
              <a:off x="4900500" y="4887650"/>
              <a:ext cx="29275" cy="223750"/>
            </a:xfrm>
            <a:custGeom>
              <a:avLst/>
              <a:gdLst/>
              <a:ahLst/>
              <a:cxnLst/>
              <a:rect l="l" t="t" r="r" b="b"/>
              <a:pathLst>
                <a:path w="1171" h="8950" extrusionOk="0">
                  <a:moveTo>
                    <a:pt x="160" y="0"/>
                  </a:moveTo>
                  <a:cubicBezTo>
                    <a:pt x="72" y="0"/>
                    <a:pt x="1" y="173"/>
                    <a:pt x="1" y="383"/>
                  </a:cubicBezTo>
                  <a:lnTo>
                    <a:pt x="1" y="8855"/>
                  </a:lnTo>
                  <a:cubicBezTo>
                    <a:pt x="1" y="8926"/>
                    <a:pt x="9" y="8950"/>
                    <a:pt x="23" y="8950"/>
                  </a:cubicBezTo>
                  <a:cubicBezTo>
                    <a:pt x="50" y="8950"/>
                    <a:pt x="102" y="8855"/>
                    <a:pt x="160" y="8855"/>
                  </a:cubicBezTo>
                  <a:lnTo>
                    <a:pt x="1009" y="8855"/>
                  </a:lnTo>
                  <a:cubicBezTo>
                    <a:pt x="1069" y="8855"/>
                    <a:pt x="1121" y="8950"/>
                    <a:pt x="1149" y="8950"/>
                  </a:cubicBezTo>
                  <a:cubicBezTo>
                    <a:pt x="1163" y="8950"/>
                    <a:pt x="1171" y="8926"/>
                    <a:pt x="1171" y="8855"/>
                  </a:cubicBezTo>
                  <a:lnTo>
                    <a:pt x="1171" y="383"/>
                  </a:lnTo>
                  <a:cubicBezTo>
                    <a:pt x="1171" y="173"/>
                    <a:pt x="1099" y="0"/>
                    <a:pt x="10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9"/>
            <p:cNvSpPr/>
            <p:nvPr/>
          </p:nvSpPr>
          <p:spPr>
            <a:xfrm>
              <a:off x="4950700" y="5004850"/>
              <a:ext cx="27925" cy="106550"/>
            </a:xfrm>
            <a:custGeom>
              <a:avLst/>
              <a:gdLst/>
              <a:ahLst/>
              <a:cxnLst/>
              <a:rect l="l" t="t" r="r" b="b"/>
              <a:pathLst>
                <a:path w="1117" h="4262" extrusionOk="0">
                  <a:moveTo>
                    <a:pt x="160" y="0"/>
                  </a:moveTo>
                  <a:cubicBezTo>
                    <a:pt x="72" y="0"/>
                    <a:pt x="0" y="172"/>
                    <a:pt x="0" y="385"/>
                  </a:cubicBezTo>
                  <a:lnTo>
                    <a:pt x="0" y="4167"/>
                  </a:lnTo>
                  <a:cubicBezTo>
                    <a:pt x="0" y="4238"/>
                    <a:pt x="8" y="4262"/>
                    <a:pt x="22" y="4262"/>
                  </a:cubicBezTo>
                  <a:cubicBezTo>
                    <a:pt x="50" y="4262"/>
                    <a:pt x="101" y="4167"/>
                    <a:pt x="160" y="4167"/>
                  </a:cubicBezTo>
                  <a:lnTo>
                    <a:pt x="956" y="4167"/>
                  </a:lnTo>
                  <a:cubicBezTo>
                    <a:pt x="1014" y="4167"/>
                    <a:pt x="1066" y="4262"/>
                    <a:pt x="1095" y="4262"/>
                  </a:cubicBezTo>
                  <a:cubicBezTo>
                    <a:pt x="1109" y="4262"/>
                    <a:pt x="1117" y="4238"/>
                    <a:pt x="1117" y="4167"/>
                  </a:cubicBezTo>
                  <a:lnTo>
                    <a:pt x="1117" y="385"/>
                  </a:lnTo>
                  <a:cubicBezTo>
                    <a:pt x="1117" y="172"/>
                    <a:pt x="1044" y="0"/>
                    <a:pt x="9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9"/>
            <p:cNvSpPr/>
            <p:nvPr/>
          </p:nvSpPr>
          <p:spPr>
            <a:xfrm>
              <a:off x="5001200" y="4861600"/>
              <a:ext cx="25925" cy="249800"/>
            </a:xfrm>
            <a:custGeom>
              <a:avLst/>
              <a:gdLst/>
              <a:ahLst/>
              <a:cxnLst/>
              <a:rect l="l" t="t" r="r" b="b"/>
              <a:pathLst>
                <a:path w="1037" h="9992" extrusionOk="0">
                  <a:moveTo>
                    <a:pt x="160" y="1"/>
                  </a:moveTo>
                  <a:cubicBezTo>
                    <a:pt x="72" y="1"/>
                    <a:pt x="1" y="171"/>
                    <a:pt x="1" y="384"/>
                  </a:cubicBezTo>
                  <a:lnTo>
                    <a:pt x="1" y="9897"/>
                  </a:lnTo>
                  <a:cubicBezTo>
                    <a:pt x="1" y="9968"/>
                    <a:pt x="9" y="9992"/>
                    <a:pt x="23" y="9992"/>
                  </a:cubicBezTo>
                  <a:cubicBezTo>
                    <a:pt x="50" y="9992"/>
                    <a:pt x="102" y="9897"/>
                    <a:pt x="160" y="9897"/>
                  </a:cubicBezTo>
                  <a:lnTo>
                    <a:pt x="875" y="9897"/>
                  </a:lnTo>
                  <a:cubicBezTo>
                    <a:pt x="934" y="9897"/>
                    <a:pt x="986" y="9992"/>
                    <a:pt x="1014" y="9992"/>
                  </a:cubicBezTo>
                  <a:cubicBezTo>
                    <a:pt x="1029" y="9992"/>
                    <a:pt x="1037" y="9968"/>
                    <a:pt x="1037" y="9897"/>
                  </a:cubicBezTo>
                  <a:lnTo>
                    <a:pt x="1037" y="384"/>
                  </a:lnTo>
                  <a:cubicBezTo>
                    <a:pt x="1037" y="171"/>
                    <a:pt x="963" y="1"/>
                    <a:pt x="8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9"/>
            <p:cNvSpPr/>
            <p:nvPr/>
          </p:nvSpPr>
          <p:spPr>
            <a:xfrm>
              <a:off x="3813375" y="4934850"/>
              <a:ext cx="25250" cy="176550"/>
            </a:xfrm>
            <a:custGeom>
              <a:avLst/>
              <a:gdLst/>
              <a:ahLst/>
              <a:cxnLst/>
              <a:rect l="l" t="t" r="r" b="b"/>
              <a:pathLst>
                <a:path w="1010" h="7062" extrusionOk="0">
                  <a:moveTo>
                    <a:pt x="162" y="1"/>
                  </a:moveTo>
                  <a:cubicBezTo>
                    <a:pt x="72" y="1"/>
                    <a:pt x="1" y="173"/>
                    <a:pt x="1" y="384"/>
                  </a:cubicBezTo>
                  <a:lnTo>
                    <a:pt x="1" y="6967"/>
                  </a:lnTo>
                  <a:cubicBezTo>
                    <a:pt x="1" y="7038"/>
                    <a:pt x="9" y="7062"/>
                    <a:pt x="23" y="7062"/>
                  </a:cubicBezTo>
                  <a:cubicBezTo>
                    <a:pt x="51" y="7062"/>
                    <a:pt x="103" y="6967"/>
                    <a:pt x="162" y="6967"/>
                  </a:cubicBezTo>
                  <a:lnTo>
                    <a:pt x="850" y="6967"/>
                  </a:lnTo>
                  <a:cubicBezTo>
                    <a:pt x="908" y="6967"/>
                    <a:pt x="960" y="7062"/>
                    <a:pt x="987" y="7062"/>
                  </a:cubicBezTo>
                  <a:cubicBezTo>
                    <a:pt x="1001" y="7062"/>
                    <a:pt x="1009" y="7038"/>
                    <a:pt x="1009" y="6967"/>
                  </a:cubicBezTo>
                  <a:lnTo>
                    <a:pt x="1009" y="384"/>
                  </a:lnTo>
                  <a:cubicBezTo>
                    <a:pt x="1009" y="173"/>
                    <a:pt x="938" y="1"/>
                    <a:pt x="8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9"/>
            <p:cNvSpPr/>
            <p:nvPr/>
          </p:nvSpPr>
          <p:spPr>
            <a:xfrm>
              <a:off x="3863925" y="4990225"/>
              <a:ext cx="23175" cy="121175"/>
            </a:xfrm>
            <a:custGeom>
              <a:avLst/>
              <a:gdLst/>
              <a:ahLst/>
              <a:cxnLst/>
              <a:rect l="l" t="t" r="r" b="b"/>
              <a:pathLst>
                <a:path w="927" h="4847" extrusionOk="0">
                  <a:moveTo>
                    <a:pt x="162" y="0"/>
                  </a:moveTo>
                  <a:cubicBezTo>
                    <a:pt x="72" y="0"/>
                    <a:pt x="1" y="171"/>
                    <a:pt x="1" y="383"/>
                  </a:cubicBezTo>
                  <a:lnTo>
                    <a:pt x="1" y="4752"/>
                  </a:lnTo>
                  <a:cubicBezTo>
                    <a:pt x="1" y="4823"/>
                    <a:pt x="9" y="4847"/>
                    <a:pt x="23" y="4847"/>
                  </a:cubicBezTo>
                  <a:cubicBezTo>
                    <a:pt x="51" y="4847"/>
                    <a:pt x="102" y="4752"/>
                    <a:pt x="162" y="4752"/>
                  </a:cubicBezTo>
                  <a:lnTo>
                    <a:pt x="767" y="4752"/>
                  </a:lnTo>
                  <a:cubicBezTo>
                    <a:pt x="826" y="4752"/>
                    <a:pt x="877" y="4847"/>
                    <a:pt x="905" y="4847"/>
                  </a:cubicBezTo>
                  <a:cubicBezTo>
                    <a:pt x="919" y="4847"/>
                    <a:pt x="927" y="4823"/>
                    <a:pt x="927" y="4752"/>
                  </a:cubicBezTo>
                  <a:lnTo>
                    <a:pt x="927" y="383"/>
                  </a:lnTo>
                  <a:cubicBezTo>
                    <a:pt x="927" y="171"/>
                    <a:pt x="855" y="0"/>
                    <a:pt x="7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9"/>
            <p:cNvSpPr/>
            <p:nvPr/>
          </p:nvSpPr>
          <p:spPr>
            <a:xfrm>
              <a:off x="3912425" y="4849100"/>
              <a:ext cx="25225" cy="262300"/>
            </a:xfrm>
            <a:custGeom>
              <a:avLst/>
              <a:gdLst/>
              <a:ahLst/>
              <a:cxnLst/>
              <a:rect l="l" t="t" r="r" b="b"/>
              <a:pathLst>
                <a:path w="1009" h="10492" extrusionOk="0">
                  <a:moveTo>
                    <a:pt x="160" y="0"/>
                  </a:moveTo>
                  <a:cubicBezTo>
                    <a:pt x="72" y="0"/>
                    <a:pt x="1" y="171"/>
                    <a:pt x="1" y="384"/>
                  </a:cubicBezTo>
                  <a:lnTo>
                    <a:pt x="1" y="10397"/>
                  </a:lnTo>
                  <a:cubicBezTo>
                    <a:pt x="1" y="10468"/>
                    <a:pt x="8" y="10492"/>
                    <a:pt x="22" y="10492"/>
                  </a:cubicBezTo>
                  <a:cubicBezTo>
                    <a:pt x="50" y="10492"/>
                    <a:pt x="101" y="10397"/>
                    <a:pt x="160" y="10397"/>
                  </a:cubicBezTo>
                  <a:lnTo>
                    <a:pt x="848" y="10397"/>
                  </a:lnTo>
                  <a:cubicBezTo>
                    <a:pt x="907" y="10397"/>
                    <a:pt x="959" y="10492"/>
                    <a:pt x="987" y="10492"/>
                  </a:cubicBezTo>
                  <a:cubicBezTo>
                    <a:pt x="1001" y="10492"/>
                    <a:pt x="1009" y="10468"/>
                    <a:pt x="1009" y="10397"/>
                  </a:cubicBezTo>
                  <a:lnTo>
                    <a:pt x="1009" y="384"/>
                  </a:lnTo>
                  <a:cubicBezTo>
                    <a:pt x="1009" y="171"/>
                    <a:pt x="936"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9"/>
            <p:cNvSpPr/>
            <p:nvPr/>
          </p:nvSpPr>
          <p:spPr>
            <a:xfrm>
              <a:off x="3961925" y="4951125"/>
              <a:ext cx="25225" cy="160275"/>
            </a:xfrm>
            <a:custGeom>
              <a:avLst/>
              <a:gdLst/>
              <a:ahLst/>
              <a:cxnLst/>
              <a:rect l="l" t="t" r="r" b="b"/>
              <a:pathLst>
                <a:path w="1009" h="6411" extrusionOk="0">
                  <a:moveTo>
                    <a:pt x="160" y="0"/>
                  </a:moveTo>
                  <a:cubicBezTo>
                    <a:pt x="72" y="0"/>
                    <a:pt x="1" y="173"/>
                    <a:pt x="1" y="384"/>
                  </a:cubicBezTo>
                  <a:lnTo>
                    <a:pt x="1" y="6316"/>
                  </a:lnTo>
                  <a:cubicBezTo>
                    <a:pt x="1" y="6387"/>
                    <a:pt x="9" y="6411"/>
                    <a:pt x="22" y="6411"/>
                  </a:cubicBezTo>
                  <a:cubicBezTo>
                    <a:pt x="50" y="6411"/>
                    <a:pt x="101" y="6316"/>
                    <a:pt x="160" y="6316"/>
                  </a:cubicBezTo>
                  <a:lnTo>
                    <a:pt x="848" y="6316"/>
                  </a:lnTo>
                  <a:cubicBezTo>
                    <a:pt x="907" y="6316"/>
                    <a:pt x="959" y="6411"/>
                    <a:pt x="987" y="6411"/>
                  </a:cubicBezTo>
                  <a:cubicBezTo>
                    <a:pt x="1001" y="6411"/>
                    <a:pt x="1009" y="6387"/>
                    <a:pt x="1009" y="6316"/>
                  </a:cubicBezTo>
                  <a:lnTo>
                    <a:pt x="1009" y="384"/>
                  </a:lnTo>
                  <a:cubicBezTo>
                    <a:pt x="1009" y="173"/>
                    <a:pt x="937"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9"/>
            <p:cNvSpPr/>
            <p:nvPr/>
          </p:nvSpPr>
          <p:spPr>
            <a:xfrm>
              <a:off x="4011425" y="4972300"/>
              <a:ext cx="25225" cy="139100"/>
            </a:xfrm>
            <a:custGeom>
              <a:avLst/>
              <a:gdLst/>
              <a:ahLst/>
              <a:cxnLst/>
              <a:rect l="l" t="t" r="r" b="b"/>
              <a:pathLst>
                <a:path w="1009" h="5564" extrusionOk="0">
                  <a:moveTo>
                    <a:pt x="160" y="0"/>
                  </a:moveTo>
                  <a:cubicBezTo>
                    <a:pt x="72" y="0"/>
                    <a:pt x="1" y="173"/>
                    <a:pt x="1" y="384"/>
                  </a:cubicBezTo>
                  <a:lnTo>
                    <a:pt x="1" y="5469"/>
                  </a:lnTo>
                  <a:cubicBezTo>
                    <a:pt x="1" y="5540"/>
                    <a:pt x="9" y="5564"/>
                    <a:pt x="22" y="5564"/>
                  </a:cubicBezTo>
                  <a:cubicBezTo>
                    <a:pt x="50" y="5564"/>
                    <a:pt x="101" y="5469"/>
                    <a:pt x="160" y="5469"/>
                  </a:cubicBezTo>
                  <a:lnTo>
                    <a:pt x="848" y="5469"/>
                  </a:lnTo>
                  <a:cubicBezTo>
                    <a:pt x="907" y="5469"/>
                    <a:pt x="959" y="5564"/>
                    <a:pt x="987" y="5564"/>
                  </a:cubicBezTo>
                  <a:cubicBezTo>
                    <a:pt x="1001" y="5564"/>
                    <a:pt x="1009" y="5540"/>
                    <a:pt x="1009" y="5469"/>
                  </a:cubicBezTo>
                  <a:lnTo>
                    <a:pt x="1009" y="384"/>
                  </a:lnTo>
                  <a:cubicBezTo>
                    <a:pt x="1009" y="173"/>
                    <a:pt x="937"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9"/>
            <p:cNvSpPr/>
            <p:nvPr/>
          </p:nvSpPr>
          <p:spPr>
            <a:xfrm>
              <a:off x="4060600" y="4880300"/>
              <a:ext cx="25925" cy="231100"/>
            </a:xfrm>
            <a:custGeom>
              <a:avLst/>
              <a:gdLst/>
              <a:ahLst/>
              <a:cxnLst/>
              <a:rect l="l" t="t" r="r" b="b"/>
              <a:pathLst>
                <a:path w="1037" h="9244" extrusionOk="0">
                  <a:moveTo>
                    <a:pt x="162" y="1"/>
                  </a:moveTo>
                  <a:cubicBezTo>
                    <a:pt x="74" y="1"/>
                    <a:pt x="1" y="173"/>
                    <a:pt x="1" y="386"/>
                  </a:cubicBezTo>
                  <a:lnTo>
                    <a:pt x="1" y="9149"/>
                  </a:lnTo>
                  <a:cubicBezTo>
                    <a:pt x="1" y="9220"/>
                    <a:pt x="9" y="9244"/>
                    <a:pt x="23" y="9244"/>
                  </a:cubicBezTo>
                  <a:cubicBezTo>
                    <a:pt x="51" y="9244"/>
                    <a:pt x="103" y="9149"/>
                    <a:pt x="162" y="9149"/>
                  </a:cubicBezTo>
                  <a:lnTo>
                    <a:pt x="875" y="9149"/>
                  </a:lnTo>
                  <a:cubicBezTo>
                    <a:pt x="935" y="9149"/>
                    <a:pt x="987" y="9244"/>
                    <a:pt x="1015" y="9244"/>
                  </a:cubicBezTo>
                  <a:cubicBezTo>
                    <a:pt x="1029" y="9244"/>
                    <a:pt x="1037" y="9220"/>
                    <a:pt x="1037" y="9149"/>
                  </a:cubicBezTo>
                  <a:lnTo>
                    <a:pt x="1035" y="386"/>
                  </a:lnTo>
                  <a:cubicBezTo>
                    <a:pt x="1035" y="173"/>
                    <a:pt x="963" y="1"/>
                    <a:pt x="8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9"/>
            <p:cNvSpPr/>
            <p:nvPr/>
          </p:nvSpPr>
          <p:spPr>
            <a:xfrm>
              <a:off x="4109100" y="4850325"/>
              <a:ext cx="27925" cy="261075"/>
            </a:xfrm>
            <a:custGeom>
              <a:avLst/>
              <a:gdLst/>
              <a:ahLst/>
              <a:cxnLst/>
              <a:rect l="l" t="t" r="r" b="b"/>
              <a:pathLst>
                <a:path w="1117" h="10443" extrusionOk="0">
                  <a:moveTo>
                    <a:pt x="160" y="1"/>
                  </a:moveTo>
                  <a:cubicBezTo>
                    <a:pt x="72" y="1"/>
                    <a:pt x="0" y="173"/>
                    <a:pt x="0" y="386"/>
                  </a:cubicBezTo>
                  <a:lnTo>
                    <a:pt x="0" y="10348"/>
                  </a:lnTo>
                  <a:cubicBezTo>
                    <a:pt x="0" y="10419"/>
                    <a:pt x="8" y="10443"/>
                    <a:pt x="22" y="10443"/>
                  </a:cubicBezTo>
                  <a:cubicBezTo>
                    <a:pt x="50" y="10443"/>
                    <a:pt x="101" y="10348"/>
                    <a:pt x="160" y="10348"/>
                  </a:cubicBezTo>
                  <a:lnTo>
                    <a:pt x="956" y="10348"/>
                  </a:lnTo>
                  <a:cubicBezTo>
                    <a:pt x="1016" y="10348"/>
                    <a:pt x="1067" y="10443"/>
                    <a:pt x="1095" y="10443"/>
                  </a:cubicBezTo>
                  <a:cubicBezTo>
                    <a:pt x="1109" y="10443"/>
                    <a:pt x="1117" y="10419"/>
                    <a:pt x="1117" y="10348"/>
                  </a:cubicBezTo>
                  <a:lnTo>
                    <a:pt x="1117" y="386"/>
                  </a:lnTo>
                  <a:cubicBezTo>
                    <a:pt x="1117" y="173"/>
                    <a:pt x="1045" y="1"/>
                    <a:pt x="9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9"/>
            <p:cNvSpPr/>
            <p:nvPr/>
          </p:nvSpPr>
          <p:spPr>
            <a:xfrm>
              <a:off x="4157900" y="4666325"/>
              <a:ext cx="29325" cy="445075"/>
            </a:xfrm>
            <a:custGeom>
              <a:avLst/>
              <a:gdLst/>
              <a:ahLst/>
              <a:cxnLst/>
              <a:rect l="l" t="t" r="r" b="b"/>
              <a:pathLst>
                <a:path w="1173" h="17803" extrusionOk="0">
                  <a:moveTo>
                    <a:pt x="160" y="0"/>
                  </a:moveTo>
                  <a:cubicBezTo>
                    <a:pt x="72" y="0"/>
                    <a:pt x="1" y="171"/>
                    <a:pt x="1" y="383"/>
                  </a:cubicBezTo>
                  <a:lnTo>
                    <a:pt x="1" y="17708"/>
                  </a:lnTo>
                  <a:cubicBezTo>
                    <a:pt x="1" y="17779"/>
                    <a:pt x="9" y="17803"/>
                    <a:pt x="23" y="17803"/>
                  </a:cubicBezTo>
                  <a:cubicBezTo>
                    <a:pt x="50" y="17803"/>
                    <a:pt x="102" y="17708"/>
                    <a:pt x="160" y="17708"/>
                  </a:cubicBezTo>
                  <a:lnTo>
                    <a:pt x="1011" y="17708"/>
                  </a:lnTo>
                  <a:cubicBezTo>
                    <a:pt x="1071" y="17708"/>
                    <a:pt x="1123" y="17803"/>
                    <a:pt x="1151" y="17803"/>
                  </a:cubicBezTo>
                  <a:cubicBezTo>
                    <a:pt x="1165" y="17803"/>
                    <a:pt x="1172" y="17779"/>
                    <a:pt x="1172" y="17708"/>
                  </a:cubicBezTo>
                  <a:lnTo>
                    <a:pt x="1172" y="383"/>
                  </a:lnTo>
                  <a:cubicBezTo>
                    <a:pt x="1172" y="171"/>
                    <a:pt x="1099" y="0"/>
                    <a:pt x="10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9"/>
            <p:cNvSpPr/>
            <p:nvPr/>
          </p:nvSpPr>
          <p:spPr>
            <a:xfrm>
              <a:off x="4208800" y="4894150"/>
              <a:ext cx="26550" cy="217250"/>
            </a:xfrm>
            <a:custGeom>
              <a:avLst/>
              <a:gdLst/>
              <a:ahLst/>
              <a:cxnLst/>
              <a:rect l="l" t="t" r="r" b="b"/>
              <a:pathLst>
                <a:path w="1062" h="8690" extrusionOk="0">
                  <a:moveTo>
                    <a:pt x="160" y="1"/>
                  </a:moveTo>
                  <a:cubicBezTo>
                    <a:pt x="72" y="1"/>
                    <a:pt x="0" y="173"/>
                    <a:pt x="0" y="384"/>
                  </a:cubicBezTo>
                  <a:lnTo>
                    <a:pt x="0" y="8595"/>
                  </a:lnTo>
                  <a:cubicBezTo>
                    <a:pt x="0" y="8666"/>
                    <a:pt x="8" y="8690"/>
                    <a:pt x="22" y="8690"/>
                  </a:cubicBezTo>
                  <a:cubicBezTo>
                    <a:pt x="50" y="8690"/>
                    <a:pt x="101" y="8595"/>
                    <a:pt x="160" y="8595"/>
                  </a:cubicBezTo>
                  <a:lnTo>
                    <a:pt x="902" y="8595"/>
                  </a:lnTo>
                  <a:cubicBezTo>
                    <a:pt x="961" y="8595"/>
                    <a:pt x="1012" y="8690"/>
                    <a:pt x="1040" y="8690"/>
                  </a:cubicBezTo>
                  <a:cubicBezTo>
                    <a:pt x="1054" y="8690"/>
                    <a:pt x="1062" y="8666"/>
                    <a:pt x="1062" y="8595"/>
                  </a:cubicBezTo>
                  <a:lnTo>
                    <a:pt x="1062" y="384"/>
                  </a:lnTo>
                  <a:cubicBezTo>
                    <a:pt x="1062" y="173"/>
                    <a:pt x="990" y="1"/>
                    <a:pt x="9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9"/>
            <p:cNvSpPr/>
            <p:nvPr/>
          </p:nvSpPr>
          <p:spPr>
            <a:xfrm>
              <a:off x="4256925" y="4887700"/>
              <a:ext cx="29300" cy="223700"/>
            </a:xfrm>
            <a:custGeom>
              <a:avLst/>
              <a:gdLst/>
              <a:ahLst/>
              <a:cxnLst/>
              <a:rect l="l" t="t" r="r" b="b"/>
              <a:pathLst>
                <a:path w="1172" h="8948" extrusionOk="0">
                  <a:moveTo>
                    <a:pt x="161" y="0"/>
                  </a:moveTo>
                  <a:cubicBezTo>
                    <a:pt x="72" y="0"/>
                    <a:pt x="0" y="171"/>
                    <a:pt x="0" y="383"/>
                  </a:cubicBezTo>
                  <a:lnTo>
                    <a:pt x="0" y="8853"/>
                  </a:lnTo>
                  <a:cubicBezTo>
                    <a:pt x="0" y="8924"/>
                    <a:pt x="8" y="8948"/>
                    <a:pt x="22" y="8948"/>
                  </a:cubicBezTo>
                  <a:cubicBezTo>
                    <a:pt x="50" y="8948"/>
                    <a:pt x="101" y="8853"/>
                    <a:pt x="161" y="8853"/>
                  </a:cubicBezTo>
                  <a:lnTo>
                    <a:pt x="1010" y="8853"/>
                  </a:lnTo>
                  <a:cubicBezTo>
                    <a:pt x="1070" y="8853"/>
                    <a:pt x="1122" y="8948"/>
                    <a:pt x="1150" y="8948"/>
                  </a:cubicBezTo>
                  <a:cubicBezTo>
                    <a:pt x="1164" y="8948"/>
                    <a:pt x="1172" y="8924"/>
                    <a:pt x="1172" y="8853"/>
                  </a:cubicBezTo>
                  <a:lnTo>
                    <a:pt x="1172" y="383"/>
                  </a:lnTo>
                  <a:cubicBezTo>
                    <a:pt x="1172" y="171"/>
                    <a:pt x="1100" y="0"/>
                    <a:pt x="10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9"/>
            <p:cNvSpPr/>
            <p:nvPr/>
          </p:nvSpPr>
          <p:spPr>
            <a:xfrm>
              <a:off x="4307150" y="5004850"/>
              <a:ext cx="27925" cy="106550"/>
            </a:xfrm>
            <a:custGeom>
              <a:avLst/>
              <a:gdLst/>
              <a:ahLst/>
              <a:cxnLst/>
              <a:rect l="l" t="t" r="r" b="b"/>
              <a:pathLst>
                <a:path w="1117" h="4262" extrusionOk="0">
                  <a:moveTo>
                    <a:pt x="160" y="0"/>
                  </a:moveTo>
                  <a:cubicBezTo>
                    <a:pt x="72" y="0"/>
                    <a:pt x="0" y="172"/>
                    <a:pt x="0" y="385"/>
                  </a:cubicBezTo>
                  <a:lnTo>
                    <a:pt x="0" y="4167"/>
                  </a:lnTo>
                  <a:cubicBezTo>
                    <a:pt x="0" y="4238"/>
                    <a:pt x="8" y="4262"/>
                    <a:pt x="22" y="4262"/>
                  </a:cubicBezTo>
                  <a:cubicBezTo>
                    <a:pt x="50" y="4262"/>
                    <a:pt x="101" y="4167"/>
                    <a:pt x="160" y="4167"/>
                  </a:cubicBezTo>
                  <a:lnTo>
                    <a:pt x="956" y="4167"/>
                  </a:lnTo>
                  <a:cubicBezTo>
                    <a:pt x="1015" y="4167"/>
                    <a:pt x="1067" y="4262"/>
                    <a:pt x="1095" y="4262"/>
                  </a:cubicBezTo>
                  <a:cubicBezTo>
                    <a:pt x="1109" y="4262"/>
                    <a:pt x="1117" y="4238"/>
                    <a:pt x="1117" y="4167"/>
                  </a:cubicBezTo>
                  <a:lnTo>
                    <a:pt x="1117" y="385"/>
                  </a:lnTo>
                  <a:cubicBezTo>
                    <a:pt x="1117" y="172"/>
                    <a:pt x="1045" y="0"/>
                    <a:pt x="9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9"/>
            <p:cNvSpPr/>
            <p:nvPr/>
          </p:nvSpPr>
          <p:spPr>
            <a:xfrm>
              <a:off x="4357650" y="4861600"/>
              <a:ext cx="25875" cy="249800"/>
            </a:xfrm>
            <a:custGeom>
              <a:avLst/>
              <a:gdLst/>
              <a:ahLst/>
              <a:cxnLst/>
              <a:rect l="l" t="t" r="r" b="b"/>
              <a:pathLst>
                <a:path w="1035" h="9992" extrusionOk="0">
                  <a:moveTo>
                    <a:pt x="160" y="1"/>
                  </a:moveTo>
                  <a:cubicBezTo>
                    <a:pt x="72" y="1"/>
                    <a:pt x="1" y="173"/>
                    <a:pt x="1" y="386"/>
                  </a:cubicBezTo>
                  <a:lnTo>
                    <a:pt x="1" y="9897"/>
                  </a:lnTo>
                  <a:cubicBezTo>
                    <a:pt x="1" y="9968"/>
                    <a:pt x="9" y="9992"/>
                    <a:pt x="23" y="9992"/>
                  </a:cubicBezTo>
                  <a:cubicBezTo>
                    <a:pt x="50" y="9992"/>
                    <a:pt x="102" y="9897"/>
                    <a:pt x="160" y="9897"/>
                  </a:cubicBezTo>
                  <a:lnTo>
                    <a:pt x="875" y="9897"/>
                  </a:lnTo>
                  <a:cubicBezTo>
                    <a:pt x="934" y="9897"/>
                    <a:pt x="985" y="9992"/>
                    <a:pt x="1013" y="9992"/>
                  </a:cubicBezTo>
                  <a:cubicBezTo>
                    <a:pt x="1027" y="9992"/>
                    <a:pt x="1035" y="9968"/>
                    <a:pt x="1035" y="9897"/>
                  </a:cubicBezTo>
                  <a:lnTo>
                    <a:pt x="1035" y="386"/>
                  </a:lnTo>
                  <a:cubicBezTo>
                    <a:pt x="1035" y="173"/>
                    <a:pt x="963" y="1"/>
                    <a:pt x="8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9"/>
            <p:cNvSpPr/>
            <p:nvPr/>
          </p:nvSpPr>
          <p:spPr>
            <a:xfrm>
              <a:off x="5097150" y="4792550"/>
              <a:ext cx="32100" cy="318850"/>
            </a:xfrm>
            <a:custGeom>
              <a:avLst/>
              <a:gdLst/>
              <a:ahLst/>
              <a:cxnLst/>
              <a:rect l="l" t="t" r="r" b="b"/>
              <a:pathLst>
                <a:path w="1284" h="12754" extrusionOk="0">
                  <a:moveTo>
                    <a:pt x="160" y="0"/>
                  </a:moveTo>
                  <a:cubicBezTo>
                    <a:pt x="72" y="0"/>
                    <a:pt x="0" y="171"/>
                    <a:pt x="0" y="383"/>
                  </a:cubicBezTo>
                  <a:lnTo>
                    <a:pt x="0" y="12659"/>
                  </a:lnTo>
                  <a:cubicBezTo>
                    <a:pt x="0" y="12730"/>
                    <a:pt x="8" y="12754"/>
                    <a:pt x="22" y="12754"/>
                  </a:cubicBezTo>
                  <a:cubicBezTo>
                    <a:pt x="50" y="12754"/>
                    <a:pt x="101" y="12659"/>
                    <a:pt x="160" y="12659"/>
                  </a:cubicBezTo>
                  <a:lnTo>
                    <a:pt x="1122" y="12659"/>
                  </a:lnTo>
                  <a:cubicBezTo>
                    <a:pt x="1182" y="12659"/>
                    <a:pt x="1234" y="12754"/>
                    <a:pt x="1262" y="12754"/>
                  </a:cubicBezTo>
                  <a:cubicBezTo>
                    <a:pt x="1275" y="12754"/>
                    <a:pt x="1283" y="12730"/>
                    <a:pt x="1283" y="12659"/>
                  </a:cubicBezTo>
                  <a:lnTo>
                    <a:pt x="1283" y="383"/>
                  </a:lnTo>
                  <a:cubicBezTo>
                    <a:pt x="1283" y="171"/>
                    <a:pt x="1212" y="0"/>
                    <a:pt x="11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9"/>
            <p:cNvSpPr/>
            <p:nvPr/>
          </p:nvSpPr>
          <p:spPr>
            <a:xfrm>
              <a:off x="5150075" y="4934850"/>
              <a:ext cx="25225" cy="176550"/>
            </a:xfrm>
            <a:custGeom>
              <a:avLst/>
              <a:gdLst/>
              <a:ahLst/>
              <a:cxnLst/>
              <a:rect l="l" t="t" r="r" b="b"/>
              <a:pathLst>
                <a:path w="1009" h="7062" extrusionOk="0">
                  <a:moveTo>
                    <a:pt x="160" y="1"/>
                  </a:moveTo>
                  <a:cubicBezTo>
                    <a:pt x="72" y="1"/>
                    <a:pt x="1" y="173"/>
                    <a:pt x="1" y="384"/>
                  </a:cubicBezTo>
                  <a:lnTo>
                    <a:pt x="1" y="6967"/>
                  </a:lnTo>
                  <a:cubicBezTo>
                    <a:pt x="1" y="7038"/>
                    <a:pt x="9" y="7062"/>
                    <a:pt x="22" y="7062"/>
                  </a:cubicBezTo>
                  <a:cubicBezTo>
                    <a:pt x="50" y="7062"/>
                    <a:pt x="101" y="6967"/>
                    <a:pt x="160" y="6967"/>
                  </a:cubicBezTo>
                  <a:lnTo>
                    <a:pt x="848" y="6967"/>
                  </a:lnTo>
                  <a:cubicBezTo>
                    <a:pt x="907" y="6967"/>
                    <a:pt x="959" y="7062"/>
                    <a:pt x="987" y="7062"/>
                  </a:cubicBezTo>
                  <a:cubicBezTo>
                    <a:pt x="1001" y="7062"/>
                    <a:pt x="1009" y="7038"/>
                    <a:pt x="1009" y="6967"/>
                  </a:cubicBezTo>
                  <a:lnTo>
                    <a:pt x="1009" y="384"/>
                  </a:lnTo>
                  <a:cubicBezTo>
                    <a:pt x="1009" y="173"/>
                    <a:pt x="936" y="1"/>
                    <a:pt x="8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9"/>
            <p:cNvSpPr/>
            <p:nvPr/>
          </p:nvSpPr>
          <p:spPr>
            <a:xfrm>
              <a:off x="5200575" y="4990225"/>
              <a:ext cx="23175" cy="121175"/>
            </a:xfrm>
            <a:custGeom>
              <a:avLst/>
              <a:gdLst/>
              <a:ahLst/>
              <a:cxnLst/>
              <a:rect l="l" t="t" r="r" b="b"/>
              <a:pathLst>
                <a:path w="927" h="4847" extrusionOk="0">
                  <a:moveTo>
                    <a:pt x="162" y="0"/>
                  </a:moveTo>
                  <a:cubicBezTo>
                    <a:pt x="72" y="0"/>
                    <a:pt x="1" y="171"/>
                    <a:pt x="1" y="383"/>
                  </a:cubicBezTo>
                  <a:lnTo>
                    <a:pt x="1" y="4752"/>
                  </a:lnTo>
                  <a:cubicBezTo>
                    <a:pt x="1" y="4823"/>
                    <a:pt x="9" y="4847"/>
                    <a:pt x="23" y="4847"/>
                  </a:cubicBezTo>
                  <a:cubicBezTo>
                    <a:pt x="51" y="4847"/>
                    <a:pt x="102" y="4752"/>
                    <a:pt x="162" y="4752"/>
                  </a:cubicBezTo>
                  <a:lnTo>
                    <a:pt x="767" y="4752"/>
                  </a:lnTo>
                  <a:cubicBezTo>
                    <a:pt x="826" y="4752"/>
                    <a:pt x="877" y="4847"/>
                    <a:pt x="905" y="4847"/>
                  </a:cubicBezTo>
                  <a:cubicBezTo>
                    <a:pt x="919" y="4847"/>
                    <a:pt x="927" y="4823"/>
                    <a:pt x="927" y="4752"/>
                  </a:cubicBezTo>
                  <a:lnTo>
                    <a:pt x="927" y="383"/>
                  </a:lnTo>
                  <a:cubicBezTo>
                    <a:pt x="927" y="171"/>
                    <a:pt x="855" y="0"/>
                    <a:pt x="7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9"/>
            <p:cNvSpPr/>
            <p:nvPr/>
          </p:nvSpPr>
          <p:spPr>
            <a:xfrm>
              <a:off x="5249075" y="4849100"/>
              <a:ext cx="25225" cy="262300"/>
            </a:xfrm>
            <a:custGeom>
              <a:avLst/>
              <a:gdLst/>
              <a:ahLst/>
              <a:cxnLst/>
              <a:rect l="l" t="t" r="r" b="b"/>
              <a:pathLst>
                <a:path w="1009" h="10492" extrusionOk="0">
                  <a:moveTo>
                    <a:pt x="160" y="0"/>
                  </a:moveTo>
                  <a:cubicBezTo>
                    <a:pt x="72" y="0"/>
                    <a:pt x="1" y="171"/>
                    <a:pt x="1" y="384"/>
                  </a:cubicBezTo>
                  <a:lnTo>
                    <a:pt x="1" y="10397"/>
                  </a:lnTo>
                  <a:cubicBezTo>
                    <a:pt x="1" y="10468"/>
                    <a:pt x="9" y="10492"/>
                    <a:pt x="22" y="10492"/>
                  </a:cubicBezTo>
                  <a:cubicBezTo>
                    <a:pt x="50" y="10492"/>
                    <a:pt x="101" y="10397"/>
                    <a:pt x="160" y="10397"/>
                  </a:cubicBezTo>
                  <a:lnTo>
                    <a:pt x="848" y="10397"/>
                  </a:lnTo>
                  <a:cubicBezTo>
                    <a:pt x="906" y="10397"/>
                    <a:pt x="958" y="10492"/>
                    <a:pt x="987" y="10492"/>
                  </a:cubicBezTo>
                  <a:cubicBezTo>
                    <a:pt x="1001" y="10492"/>
                    <a:pt x="1009" y="10468"/>
                    <a:pt x="1009" y="10397"/>
                  </a:cubicBezTo>
                  <a:lnTo>
                    <a:pt x="1009" y="384"/>
                  </a:lnTo>
                  <a:cubicBezTo>
                    <a:pt x="1009" y="171"/>
                    <a:pt x="936"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9"/>
            <p:cNvSpPr/>
            <p:nvPr/>
          </p:nvSpPr>
          <p:spPr>
            <a:xfrm>
              <a:off x="5298575" y="4951175"/>
              <a:ext cx="25225" cy="160225"/>
            </a:xfrm>
            <a:custGeom>
              <a:avLst/>
              <a:gdLst/>
              <a:ahLst/>
              <a:cxnLst/>
              <a:rect l="l" t="t" r="r" b="b"/>
              <a:pathLst>
                <a:path w="1009" h="6409" extrusionOk="0">
                  <a:moveTo>
                    <a:pt x="160" y="0"/>
                  </a:moveTo>
                  <a:cubicBezTo>
                    <a:pt x="72" y="0"/>
                    <a:pt x="1" y="171"/>
                    <a:pt x="1" y="383"/>
                  </a:cubicBezTo>
                  <a:lnTo>
                    <a:pt x="1" y="6314"/>
                  </a:lnTo>
                  <a:cubicBezTo>
                    <a:pt x="1" y="6385"/>
                    <a:pt x="9" y="6409"/>
                    <a:pt x="22" y="6409"/>
                  </a:cubicBezTo>
                  <a:cubicBezTo>
                    <a:pt x="50" y="6409"/>
                    <a:pt x="101" y="6314"/>
                    <a:pt x="160" y="6314"/>
                  </a:cubicBezTo>
                  <a:lnTo>
                    <a:pt x="848" y="6314"/>
                  </a:lnTo>
                  <a:cubicBezTo>
                    <a:pt x="908" y="6314"/>
                    <a:pt x="959" y="6409"/>
                    <a:pt x="987" y="6409"/>
                  </a:cubicBezTo>
                  <a:cubicBezTo>
                    <a:pt x="1001" y="6409"/>
                    <a:pt x="1009" y="6385"/>
                    <a:pt x="1009" y="6314"/>
                  </a:cubicBezTo>
                  <a:lnTo>
                    <a:pt x="1009" y="383"/>
                  </a:lnTo>
                  <a:cubicBezTo>
                    <a:pt x="1009" y="171"/>
                    <a:pt x="937"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9"/>
            <p:cNvSpPr/>
            <p:nvPr/>
          </p:nvSpPr>
          <p:spPr>
            <a:xfrm>
              <a:off x="5348075" y="4972300"/>
              <a:ext cx="25225" cy="139100"/>
            </a:xfrm>
            <a:custGeom>
              <a:avLst/>
              <a:gdLst/>
              <a:ahLst/>
              <a:cxnLst/>
              <a:rect l="l" t="t" r="r" b="b"/>
              <a:pathLst>
                <a:path w="1009" h="5564" extrusionOk="0">
                  <a:moveTo>
                    <a:pt x="160" y="0"/>
                  </a:moveTo>
                  <a:cubicBezTo>
                    <a:pt x="72" y="0"/>
                    <a:pt x="1" y="173"/>
                    <a:pt x="1" y="384"/>
                  </a:cubicBezTo>
                  <a:lnTo>
                    <a:pt x="1" y="5469"/>
                  </a:lnTo>
                  <a:cubicBezTo>
                    <a:pt x="1" y="5540"/>
                    <a:pt x="9" y="5564"/>
                    <a:pt x="22" y="5564"/>
                  </a:cubicBezTo>
                  <a:cubicBezTo>
                    <a:pt x="50" y="5564"/>
                    <a:pt x="101" y="5469"/>
                    <a:pt x="160" y="5469"/>
                  </a:cubicBezTo>
                  <a:lnTo>
                    <a:pt x="848" y="5469"/>
                  </a:lnTo>
                  <a:cubicBezTo>
                    <a:pt x="908" y="5469"/>
                    <a:pt x="959" y="5564"/>
                    <a:pt x="987" y="5564"/>
                  </a:cubicBezTo>
                  <a:cubicBezTo>
                    <a:pt x="1001" y="5564"/>
                    <a:pt x="1009" y="5540"/>
                    <a:pt x="1009" y="5469"/>
                  </a:cubicBezTo>
                  <a:lnTo>
                    <a:pt x="1009" y="384"/>
                  </a:lnTo>
                  <a:cubicBezTo>
                    <a:pt x="1009" y="173"/>
                    <a:pt x="937"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9"/>
            <p:cNvSpPr/>
            <p:nvPr/>
          </p:nvSpPr>
          <p:spPr>
            <a:xfrm>
              <a:off x="5050700" y="4861600"/>
              <a:ext cx="25925" cy="249800"/>
            </a:xfrm>
            <a:custGeom>
              <a:avLst/>
              <a:gdLst/>
              <a:ahLst/>
              <a:cxnLst/>
              <a:rect l="l" t="t" r="r" b="b"/>
              <a:pathLst>
                <a:path w="1037" h="9992" extrusionOk="0">
                  <a:moveTo>
                    <a:pt x="162" y="1"/>
                  </a:moveTo>
                  <a:cubicBezTo>
                    <a:pt x="72" y="1"/>
                    <a:pt x="1" y="171"/>
                    <a:pt x="1" y="384"/>
                  </a:cubicBezTo>
                  <a:lnTo>
                    <a:pt x="1" y="9897"/>
                  </a:lnTo>
                  <a:cubicBezTo>
                    <a:pt x="1" y="9968"/>
                    <a:pt x="9" y="9992"/>
                    <a:pt x="23" y="9992"/>
                  </a:cubicBezTo>
                  <a:cubicBezTo>
                    <a:pt x="51" y="9992"/>
                    <a:pt x="102" y="9897"/>
                    <a:pt x="162" y="9897"/>
                  </a:cubicBezTo>
                  <a:lnTo>
                    <a:pt x="875" y="9897"/>
                  </a:lnTo>
                  <a:cubicBezTo>
                    <a:pt x="935" y="9897"/>
                    <a:pt x="987" y="9992"/>
                    <a:pt x="1015" y="9992"/>
                  </a:cubicBezTo>
                  <a:cubicBezTo>
                    <a:pt x="1029" y="9992"/>
                    <a:pt x="1037" y="9968"/>
                    <a:pt x="1037" y="9897"/>
                  </a:cubicBezTo>
                  <a:lnTo>
                    <a:pt x="1037" y="384"/>
                  </a:lnTo>
                  <a:cubicBezTo>
                    <a:pt x="1037" y="171"/>
                    <a:pt x="965" y="1"/>
                    <a:pt x="8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9"/>
            <p:cNvSpPr/>
            <p:nvPr/>
          </p:nvSpPr>
          <p:spPr>
            <a:xfrm>
              <a:off x="6780350" y="4792550"/>
              <a:ext cx="32100" cy="318850"/>
            </a:xfrm>
            <a:custGeom>
              <a:avLst/>
              <a:gdLst/>
              <a:ahLst/>
              <a:cxnLst/>
              <a:rect l="l" t="t" r="r" b="b"/>
              <a:pathLst>
                <a:path w="1284" h="12754" extrusionOk="0">
                  <a:moveTo>
                    <a:pt x="160" y="0"/>
                  </a:moveTo>
                  <a:cubicBezTo>
                    <a:pt x="72" y="0"/>
                    <a:pt x="0" y="171"/>
                    <a:pt x="0" y="383"/>
                  </a:cubicBezTo>
                  <a:lnTo>
                    <a:pt x="0" y="12659"/>
                  </a:lnTo>
                  <a:cubicBezTo>
                    <a:pt x="0" y="12730"/>
                    <a:pt x="8" y="12754"/>
                    <a:pt x="22" y="12754"/>
                  </a:cubicBezTo>
                  <a:cubicBezTo>
                    <a:pt x="50" y="12754"/>
                    <a:pt x="101" y="12659"/>
                    <a:pt x="160" y="12659"/>
                  </a:cubicBezTo>
                  <a:lnTo>
                    <a:pt x="1122" y="12659"/>
                  </a:lnTo>
                  <a:cubicBezTo>
                    <a:pt x="1182" y="12659"/>
                    <a:pt x="1234" y="12754"/>
                    <a:pt x="1262" y="12754"/>
                  </a:cubicBezTo>
                  <a:cubicBezTo>
                    <a:pt x="1275" y="12754"/>
                    <a:pt x="1283" y="12730"/>
                    <a:pt x="1283" y="12659"/>
                  </a:cubicBezTo>
                  <a:lnTo>
                    <a:pt x="1283" y="383"/>
                  </a:lnTo>
                  <a:cubicBezTo>
                    <a:pt x="1283" y="171"/>
                    <a:pt x="1212" y="0"/>
                    <a:pt x="11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9"/>
            <p:cNvSpPr/>
            <p:nvPr/>
          </p:nvSpPr>
          <p:spPr>
            <a:xfrm>
              <a:off x="6485350" y="4850325"/>
              <a:ext cx="27950" cy="261075"/>
            </a:xfrm>
            <a:custGeom>
              <a:avLst/>
              <a:gdLst/>
              <a:ahLst/>
              <a:cxnLst/>
              <a:rect l="l" t="t" r="r" b="b"/>
              <a:pathLst>
                <a:path w="1118" h="10443" extrusionOk="0">
                  <a:moveTo>
                    <a:pt x="162" y="1"/>
                  </a:moveTo>
                  <a:cubicBezTo>
                    <a:pt x="72" y="1"/>
                    <a:pt x="1" y="173"/>
                    <a:pt x="1" y="384"/>
                  </a:cubicBezTo>
                  <a:lnTo>
                    <a:pt x="1" y="10348"/>
                  </a:lnTo>
                  <a:cubicBezTo>
                    <a:pt x="1" y="10419"/>
                    <a:pt x="9" y="10443"/>
                    <a:pt x="23" y="10443"/>
                  </a:cubicBezTo>
                  <a:cubicBezTo>
                    <a:pt x="51" y="10443"/>
                    <a:pt x="103" y="10348"/>
                    <a:pt x="162" y="10348"/>
                  </a:cubicBezTo>
                  <a:lnTo>
                    <a:pt x="958" y="10348"/>
                  </a:lnTo>
                  <a:cubicBezTo>
                    <a:pt x="1016" y="10348"/>
                    <a:pt x="1068" y="10443"/>
                    <a:pt x="1095" y="10443"/>
                  </a:cubicBezTo>
                  <a:cubicBezTo>
                    <a:pt x="1109" y="10443"/>
                    <a:pt x="1117" y="10419"/>
                    <a:pt x="1117" y="10348"/>
                  </a:cubicBezTo>
                  <a:lnTo>
                    <a:pt x="1117" y="384"/>
                  </a:lnTo>
                  <a:cubicBezTo>
                    <a:pt x="1117" y="173"/>
                    <a:pt x="1046" y="1"/>
                    <a:pt x="9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9"/>
            <p:cNvSpPr/>
            <p:nvPr/>
          </p:nvSpPr>
          <p:spPr>
            <a:xfrm>
              <a:off x="6534200" y="4666275"/>
              <a:ext cx="29275" cy="445125"/>
            </a:xfrm>
            <a:custGeom>
              <a:avLst/>
              <a:gdLst/>
              <a:ahLst/>
              <a:cxnLst/>
              <a:rect l="l" t="t" r="r" b="b"/>
              <a:pathLst>
                <a:path w="1171" h="17805" extrusionOk="0">
                  <a:moveTo>
                    <a:pt x="160" y="0"/>
                  </a:moveTo>
                  <a:cubicBezTo>
                    <a:pt x="72" y="0"/>
                    <a:pt x="1" y="173"/>
                    <a:pt x="1" y="385"/>
                  </a:cubicBezTo>
                  <a:lnTo>
                    <a:pt x="1" y="17710"/>
                  </a:lnTo>
                  <a:cubicBezTo>
                    <a:pt x="1" y="17781"/>
                    <a:pt x="9" y="17805"/>
                    <a:pt x="23" y="17805"/>
                  </a:cubicBezTo>
                  <a:cubicBezTo>
                    <a:pt x="50" y="17805"/>
                    <a:pt x="102" y="17710"/>
                    <a:pt x="160" y="17710"/>
                  </a:cubicBezTo>
                  <a:lnTo>
                    <a:pt x="1011" y="17710"/>
                  </a:lnTo>
                  <a:cubicBezTo>
                    <a:pt x="1070" y="17710"/>
                    <a:pt x="1121" y="17805"/>
                    <a:pt x="1149" y="17805"/>
                  </a:cubicBezTo>
                  <a:cubicBezTo>
                    <a:pt x="1163" y="17805"/>
                    <a:pt x="1171" y="17781"/>
                    <a:pt x="1171" y="17710"/>
                  </a:cubicBezTo>
                  <a:lnTo>
                    <a:pt x="1171" y="385"/>
                  </a:lnTo>
                  <a:cubicBezTo>
                    <a:pt x="1171" y="173"/>
                    <a:pt x="1099" y="0"/>
                    <a:pt x="10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9"/>
            <p:cNvSpPr/>
            <p:nvPr/>
          </p:nvSpPr>
          <p:spPr>
            <a:xfrm>
              <a:off x="6585050" y="4894150"/>
              <a:ext cx="26600" cy="217250"/>
            </a:xfrm>
            <a:custGeom>
              <a:avLst/>
              <a:gdLst/>
              <a:ahLst/>
              <a:cxnLst/>
              <a:rect l="l" t="t" r="r" b="b"/>
              <a:pathLst>
                <a:path w="1064" h="8690" extrusionOk="0">
                  <a:moveTo>
                    <a:pt x="162" y="1"/>
                  </a:moveTo>
                  <a:cubicBezTo>
                    <a:pt x="74" y="1"/>
                    <a:pt x="0" y="173"/>
                    <a:pt x="0" y="384"/>
                  </a:cubicBezTo>
                  <a:lnTo>
                    <a:pt x="0" y="8595"/>
                  </a:lnTo>
                  <a:cubicBezTo>
                    <a:pt x="0" y="8666"/>
                    <a:pt x="8" y="8690"/>
                    <a:pt x="22" y="8690"/>
                  </a:cubicBezTo>
                  <a:cubicBezTo>
                    <a:pt x="51" y="8690"/>
                    <a:pt x="103" y="8595"/>
                    <a:pt x="162" y="8595"/>
                  </a:cubicBezTo>
                  <a:lnTo>
                    <a:pt x="902" y="8595"/>
                  </a:lnTo>
                  <a:cubicBezTo>
                    <a:pt x="962" y="8595"/>
                    <a:pt x="1014" y="8690"/>
                    <a:pt x="1042" y="8690"/>
                  </a:cubicBezTo>
                  <a:cubicBezTo>
                    <a:pt x="1056" y="8690"/>
                    <a:pt x="1064" y="8666"/>
                    <a:pt x="1064" y="8595"/>
                  </a:cubicBezTo>
                  <a:lnTo>
                    <a:pt x="1064" y="384"/>
                  </a:lnTo>
                  <a:cubicBezTo>
                    <a:pt x="1064" y="173"/>
                    <a:pt x="992" y="1"/>
                    <a:pt x="9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9"/>
            <p:cNvSpPr/>
            <p:nvPr/>
          </p:nvSpPr>
          <p:spPr>
            <a:xfrm>
              <a:off x="6633225" y="4887650"/>
              <a:ext cx="29300" cy="223750"/>
            </a:xfrm>
            <a:custGeom>
              <a:avLst/>
              <a:gdLst/>
              <a:ahLst/>
              <a:cxnLst/>
              <a:rect l="l" t="t" r="r" b="b"/>
              <a:pathLst>
                <a:path w="1172" h="8950" extrusionOk="0">
                  <a:moveTo>
                    <a:pt x="160" y="0"/>
                  </a:moveTo>
                  <a:cubicBezTo>
                    <a:pt x="72" y="0"/>
                    <a:pt x="0" y="173"/>
                    <a:pt x="0" y="383"/>
                  </a:cubicBezTo>
                  <a:lnTo>
                    <a:pt x="0" y="8855"/>
                  </a:lnTo>
                  <a:cubicBezTo>
                    <a:pt x="0" y="8926"/>
                    <a:pt x="8" y="8950"/>
                    <a:pt x="22" y="8950"/>
                  </a:cubicBezTo>
                  <a:cubicBezTo>
                    <a:pt x="50" y="8950"/>
                    <a:pt x="101" y="8855"/>
                    <a:pt x="160" y="8855"/>
                  </a:cubicBezTo>
                  <a:lnTo>
                    <a:pt x="1010" y="8855"/>
                  </a:lnTo>
                  <a:cubicBezTo>
                    <a:pt x="1069" y="8855"/>
                    <a:pt x="1121" y="8950"/>
                    <a:pt x="1149" y="8950"/>
                  </a:cubicBezTo>
                  <a:cubicBezTo>
                    <a:pt x="1163" y="8950"/>
                    <a:pt x="1172" y="8926"/>
                    <a:pt x="1172" y="8855"/>
                  </a:cubicBezTo>
                  <a:lnTo>
                    <a:pt x="1172" y="383"/>
                  </a:lnTo>
                  <a:cubicBezTo>
                    <a:pt x="1172" y="173"/>
                    <a:pt x="1098" y="0"/>
                    <a:pt x="10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9"/>
            <p:cNvSpPr/>
            <p:nvPr/>
          </p:nvSpPr>
          <p:spPr>
            <a:xfrm>
              <a:off x="6683350" y="5004850"/>
              <a:ext cx="28000" cy="106550"/>
            </a:xfrm>
            <a:custGeom>
              <a:avLst/>
              <a:gdLst/>
              <a:ahLst/>
              <a:cxnLst/>
              <a:rect l="l" t="t" r="r" b="b"/>
              <a:pathLst>
                <a:path w="1120" h="4262" extrusionOk="0">
                  <a:moveTo>
                    <a:pt x="162" y="0"/>
                  </a:moveTo>
                  <a:cubicBezTo>
                    <a:pt x="74" y="0"/>
                    <a:pt x="1" y="172"/>
                    <a:pt x="1" y="385"/>
                  </a:cubicBezTo>
                  <a:lnTo>
                    <a:pt x="1" y="4167"/>
                  </a:lnTo>
                  <a:cubicBezTo>
                    <a:pt x="1" y="4238"/>
                    <a:pt x="9" y="4262"/>
                    <a:pt x="23" y="4262"/>
                  </a:cubicBezTo>
                  <a:cubicBezTo>
                    <a:pt x="51" y="4262"/>
                    <a:pt x="103" y="4167"/>
                    <a:pt x="162" y="4167"/>
                  </a:cubicBezTo>
                  <a:lnTo>
                    <a:pt x="958" y="4167"/>
                  </a:lnTo>
                  <a:cubicBezTo>
                    <a:pt x="1016" y="4167"/>
                    <a:pt x="1069" y="4262"/>
                    <a:pt x="1097" y="4262"/>
                  </a:cubicBezTo>
                  <a:cubicBezTo>
                    <a:pt x="1111" y="4262"/>
                    <a:pt x="1119" y="4238"/>
                    <a:pt x="1119" y="4167"/>
                  </a:cubicBezTo>
                  <a:lnTo>
                    <a:pt x="1119" y="385"/>
                  </a:lnTo>
                  <a:cubicBezTo>
                    <a:pt x="1119" y="172"/>
                    <a:pt x="1046" y="0"/>
                    <a:pt x="9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9"/>
            <p:cNvSpPr/>
            <p:nvPr/>
          </p:nvSpPr>
          <p:spPr>
            <a:xfrm>
              <a:off x="6733900" y="4861600"/>
              <a:ext cx="25925" cy="249800"/>
            </a:xfrm>
            <a:custGeom>
              <a:avLst/>
              <a:gdLst/>
              <a:ahLst/>
              <a:cxnLst/>
              <a:rect l="l" t="t" r="r" b="b"/>
              <a:pathLst>
                <a:path w="1037" h="9992" extrusionOk="0">
                  <a:moveTo>
                    <a:pt x="162" y="1"/>
                  </a:moveTo>
                  <a:cubicBezTo>
                    <a:pt x="72" y="1"/>
                    <a:pt x="1" y="173"/>
                    <a:pt x="1" y="384"/>
                  </a:cubicBezTo>
                  <a:lnTo>
                    <a:pt x="1" y="9897"/>
                  </a:lnTo>
                  <a:cubicBezTo>
                    <a:pt x="1" y="9968"/>
                    <a:pt x="9" y="9992"/>
                    <a:pt x="23" y="9992"/>
                  </a:cubicBezTo>
                  <a:cubicBezTo>
                    <a:pt x="51" y="9992"/>
                    <a:pt x="102" y="9897"/>
                    <a:pt x="162" y="9897"/>
                  </a:cubicBezTo>
                  <a:lnTo>
                    <a:pt x="875" y="9897"/>
                  </a:lnTo>
                  <a:cubicBezTo>
                    <a:pt x="935" y="9897"/>
                    <a:pt x="987" y="9992"/>
                    <a:pt x="1015" y="9992"/>
                  </a:cubicBezTo>
                  <a:cubicBezTo>
                    <a:pt x="1029" y="9992"/>
                    <a:pt x="1037" y="9968"/>
                    <a:pt x="1037" y="9897"/>
                  </a:cubicBezTo>
                  <a:lnTo>
                    <a:pt x="1037" y="384"/>
                  </a:lnTo>
                  <a:cubicBezTo>
                    <a:pt x="1037" y="173"/>
                    <a:pt x="965" y="1"/>
                    <a:pt x="8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9"/>
            <p:cNvSpPr/>
            <p:nvPr/>
          </p:nvSpPr>
          <p:spPr>
            <a:xfrm>
              <a:off x="5493200" y="4792550"/>
              <a:ext cx="32100" cy="318850"/>
            </a:xfrm>
            <a:custGeom>
              <a:avLst/>
              <a:gdLst/>
              <a:ahLst/>
              <a:cxnLst/>
              <a:rect l="l" t="t" r="r" b="b"/>
              <a:pathLst>
                <a:path w="1284" h="12754" extrusionOk="0">
                  <a:moveTo>
                    <a:pt x="160" y="0"/>
                  </a:moveTo>
                  <a:cubicBezTo>
                    <a:pt x="72" y="0"/>
                    <a:pt x="0" y="171"/>
                    <a:pt x="0" y="383"/>
                  </a:cubicBezTo>
                  <a:lnTo>
                    <a:pt x="0" y="12659"/>
                  </a:lnTo>
                  <a:cubicBezTo>
                    <a:pt x="0" y="12730"/>
                    <a:pt x="8" y="12754"/>
                    <a:pt x="22" y="12754"/>
                  </a:cubicBezTo>
                  <a:cubicBezTo>
                    <a:pt x="50" y="12754"/>
                    <a:pt x="101" y="12659"/>
                    <a:pt x="160" y="12659"/>
                  </a:cubicBezTo>
                  <a:lnTo>
                    <a:pt x="1122" y="12659"/>
                  </a:lnTo>
                  <a:cubicBezTo>
                    <a:pt x="1181" y="12659"/>
                    <a:pt x="1233" y="12754"/>
                    <a:pt x="1261" y="12754"/>
                  </a:cubicBezTo>
                  <a:cubicBezTo>
                    <a:pt x="1275" y="12754"/>
                    <a:pt x="1283" y="12730"/>
                    <a:pt x="1283" y="12659"/>
                  </a:cubicBezTo>
                  <a:lnTo>
                    <a:pt x="1283" y="383"/>
                  </a:lnTo>
                  <a:cubicBezTo>
                    <a:pt x="1283" y="171"/>
                    <a:pt x="1210" y="0"/>
                    <a:pt x="11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9"/>
            <p:cNvSpPr/>
            <p:nvPr/>
          </p:nvSpPr>
          <p:spPr>
            <a:xfrm>
              <a:off x="5546125" y="4934900"/>
              <a:ext cx="25225" cy="176525"/>
            </a:xfrm>
            <a:custGeom>
              <a:avLst/>
              <a:gdLst/>
              <a:ahLst/>
              <a:cxnLst/>
              <a:rect l="l" t="t" r="r" b="b"/>
              <a:pathLst>
                <a:path w="1009" h="7061" extrusionOk="0">
                  <a:moveTo>
                    <a:pt x="160" y="0"/>
                  </a:moveTo>
                  <a:cubicBezTo>
                    <a:pt x="72" y="0"/>
                    <a:pt x="1" y="171"/>
                    <a:pt x="1" y="384"/>
                  </a:cubicBezTo>
                  <a:lnTo>
                    <a:pt x="1" y="6967"/>
                  </a:lnTo>
                  <a:cubicBezTo>
                    <a:pt x="1" y="7037"/>
                    <a:pt x="9" y="7061"/>
                    <a:pt x="22" y="7061"/>
                  </a:cubicBezTo>
                  <a:cubicBezTo>
                    <a:pt x="50" y="7061"/>
                    <a:pt x="101" y="6967"/>
                    <a:pt x="160" y="6967"/>
                  </a:cubicBezTo>
                  <a:lnTo>
                    <a:pt x="848" y="6967"/>
                  </a:lnTo>
                  <a:cubicBezTo>
                    <a:pt x="907" y="6967"/>
                    <a:pt x="959" y="7061"/>
                    <a:pt x="987" y="7061"/>
                  </a:cubicBezTo>
                  <a:cubicBezTo>
                    <a:pt x="1001" y="7061"/>
                    <a:pt x="1009" y="7037"/>
                    <a:pt x="1009" y="6967"/>
                  </a:cubicBezTo>
                  <a:lnTo>
                    <a:pt x="1009" y="384"/>
                  </a:lnTo>
                  <a:cubicBezTo>
                    <a:pt x="1009" y="171"/>
                    <a:pt x="936"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9"/>
            <p:cNvSpPr/>
            <p:nvPr/>
          </p:nvSpPr>
          <p:spPr>
            <a:xfrm>
              <a:off x="5596625" y="4990225"/>
              <a:ext cx="23175" cy="121175"/>
            </a:xfrm>
            <a:custGeom>
              <a:avLst/>
              <a:gdLst/>
              <a:ahLst/>
              <a:cxnLst/>
              <a:rect l="l" t="t" r="r" b="b"/>
              <a:pathLst>
                <a:path w="927" h="4847" extrusionOk="0">
                  <a:moveTo>
                    <a:pt x="160" y="0"/>
                  </a:moveTo>
                  <a:cubicBezTo>
                    <a:pt x="72" y="0"/>
                    <a:pt x="1" y="171"/>
                    <a:pt x="1" y="383"/>
                  </a:cubicBezTo>
                  <a:lnTo>
                    <a:pt x="1" y="4752"/>
                  </a:lnTo>
                  <a:cubicBezTo>
                    <a:pt x="1" y="4823"/>
                    <a:pt x="9" y="4847"/>
                    <a:pt x="23" y="4847"/>
                  </a:cubicBezTo>
                  <a:cubicBezTo>
                    <a:pt x="50" y="4847"/>
                    <a:pt x="102" y="4752"/>
                    <a:pt x="160" y="4752"/>
                  </a:cubicBezTo>
                  <a:lnTo>
                    <a:pt x="767" y="4752"/>
                  </a:lnTo>
                  <a:cubicBezTo>
                    <a:pt x="826" y="4752"/>
                    <a:pt x="877" y="4847"/>
                    <a:pt x="905" y="4847"/>
                  </a:cubicBezTo>
                  <a:cubicBezTo>
                    <a:pt x="919" y="4847"/>
                    <a:pt x="927" y="4823"/>
                    <a:pt x="927" y="4752"/>
                  </a:cubicBezTo>
                  <a:lnTo>
                    <a:pt x="927" y="383"/>
                  </a:lnTo>
                  <a:cubicBezTo>
                    <a:pt x="927" y="171"/>
                    <a:pt x="855" y="0"/>
                    <a:pt x="7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9"/>
            <p:cNvSpPr/>
            <p:nvPr/>
          </p:nvSpPr>
          <p:spPr>
            <a:xfrm>
              <a:off x="5645125" y="4849100"/>
              <a:ext cx="25225" cy="262300"/>
            </a:xfrm>
            <a:custGeom>
              <a:avLst/>
              <a:gdLst/>
              <a:ahLst/>
              <a:cxnLst/>
              <a:rect l="l" t="t" r="r" b="b"/>
              <a:pathLst>
                <a:path w="1009" h="10492" extrusionOk="0">
                  <a:moveTo>
                    <a:pt x="160" y="0"/>
                  </a:moveTo>
                  <a:cubicBezTo>
                    <a:pt x="72" y="0"/>
                    <a:pt x="1" y="171"/>
                    <a:pt x="1" y="384"/>
                  </a:cubicBezTo>
                  <a:lnTo>
                    <a:pt x="1" y="10397"/>
                  </a:lnTo>
                  <a:cubicBezTo>
                    <a:pt x="1" y="10468"/>
                    <a:pt x="9" y="10492"/>
                    <a:pt x="22" y="10492"/>
                  </a:cubicBezTo>
                  <a:cubicBezTo>
                    <a:pt x="50" y="10492"/>
                    <a:pt x="101" y="10397"/>
                    <a:pt x="160" y="10397"/>
                  </a:cubicBezTo>
                  <a:lnTo>
                    <a:pt x="848" y="10397"/>
                  </a:lnTo>
                  <a:cubicBezTo>
                    <a:pt x="906" y="10397"/>
                    <a:pt x="958" y="10492"/>
                    <a:pt x="987" y="10492"/>
                  </a:cubicBezTo>
                  <a:cubicBezTo>
                    <a:pt x="1001" y="10492"/>
                    <a:pt x="1009" y="10468"/>
                    <a:pt x="1009" y="10397"/>
                  </a:cubicBezTo>
                  <a:lnTo>
                    <a:pt x="1009" y="384"/>
                  </a:lnTo>
                  <a:cubicBezTo>
                    <a:pt x="1009" y="171"/>
                    <a:pt x="936"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9"/>
            <p:cNvSpPr/>
            <p:nvPr/>
          </p:nvSpPr>
          <p:spPr>
            <a:xfrm>
              <a:off x="5694575" y="4951175"/>
              <a:ext cx="25250" cy="160225"/>
            </a:xfrm>
            <a:custGeom>
              <a:avLst/>
              <a:gdLst/>
              <a:ahLst/>
              <a:cxnLst/>
              <a:rect l="l" t="t" r="r" b="b"/>
              <a:pathLst>
                <a:path w="1010" h="6409" extrusionOk="0">
                  <a:moveTo>
                    <a:pt x="162" y="0"/>
                  </a:moveTo>
                  <a:cubicBezTo>
                    <a:pt x="74" y="0"/>
                    <a:pt x="1" y="171"/>
                    <a:pt x="1" y="383"/>
                  </a:cubicBezTo>
                  <a:lnTo>
                    <a:pt x="1" y="6314"/>
                  </a:lnTo>
                  <a:cubicBezTo>
                    <a:pt x="1" y="6385"/>
                    <a:pt x="9" y="6409"/>
                    <a:pt x="23" y="6409"/>
                  </a:cubicBezTo>
                  <a:cubicBezTo>
                    <a:pt x="51" y="6409"/>
                    <a:pt x="103" y="6314"/>
                    <a:pt x="162" y="6314"/>
                  </a:cubicBezTo>
                  <a:lnTo>
                    <a:pt x="850" y="6314"/>
                  </a:lnTo>
                  <a:cubicBezTo>
                    <a:pt x="908" y="6314"/>
                    <a:pt x="960" y="6409"/>
                    <a:pt x="987" y="6409"/>
                  </a:cubicBezTo>
                  <a:cubicBezTo>
                    <a:pt x="1001" y="6409"/>
                    <a:pt x="1009" y="6385"/>
                    <a:pt x="1009" y="6314"/>
                  </a:cubicBezTo>
                  <a:lnTo>
                    <a:pt x="1009" y="383"/>
                  </a:lnTo>
                  <a:cubicBezTo>
                    <a:pt x="1009" y="171"/>
                    <a:pt x="938" y="0"/>
                    <a:pt x="8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9"/>
            <p:cNvSpPr/>
            <p:nvPr/>
          </p:nvSpPr>
          <p:spPr>
            <a:xfrm>
              <a:off x="5744125" y="4972300"/>
              <a:ext cx="25225" cy="139100"/>
            </a:xfrm>
            <a:custGeom>
              <a:avLst/>
              <a:gdLst/>
              <a:ahLst/>
              <a:cxnLst/>
              <a:rect l="l" t="t" r="r" b="b"/>
              <a:pathLst>
                <a:path w="1009" h="5564" extrusionOk="0">
                  <a:moveTo>
                    <a:pt x="160" y="0"/>
                  </a:moveTo>
                  <a:cubicBezTo>
                    <a:pt x="72" y="0"/>
                    <a:pt x="1" y="173"/>
                    <a:pt x="1" y="384"/>
                  </a:cubicBezTo>
                  <a:lnTo>
                    <a:pt x="1" y="5469"/>
                  </a:lnTo>
                  <a:cubicBezTo>
                    <a:pt x="1" y="5540"/>
                    <a:pt x="9" y="5564"/>
                    <a:pt x="22" y="5564"/>
                  </a:cubicBezTo>
                  <a:cubicBezTo>
                    <a:pt x="50" y="5564"/>
                    <a:pt x="101" y="5469"/>
                    <a:pt x="160" y="5469"/>
                  </a:cubicBezTo>
                  <a:lnTo>
                    <a:pt x="848" y="5469"/>
                  </a:lnTo>
                  <a:cubicBezTo>
                    <a:pt x="906" y="5469"/>
                    <a:pt x="958" y="5564"/>
                    <a:pt x="987" y="5564"/>
                  </a:cubicBezTo>
                  <a:cubicBezTo>
                    <a:pt x="1001" y="5564"/>
                    <a:pt x="1009" y="5540"/>
                    <a:pt x="1009" y="5469"/>
                  </a:cubicBezTo>
                  <a:lnTo>
                    <a:pt x="1009" y="384"/>
                  </a:lnTo>
                  <a:cubicBezTo>
                    <a:pt x="1009" y="173"/>
                    <a:pt x="937"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9"/>
            <p:cNvSpPr/>
            <p:nvPr/>
          </p:nvSpPr>
          <p:spPr>
            <a:xfrm>
              <a:off x="5793300" y="4880300"/>
              <a:ext cx="25875" cy="231100"/>
            </a:xfrm>
            <a:custGeom>
              <a:avLst/>
              <a:gdLst/>
              <a:ahLst/>
              <a:cxnLst/>
              <a:rect l="l" t="t" r="r" b="b"/>
              <a:pathLst>
                <a:path w="1035" h="9244" extrusionOk="0">
                  <a:moveTo>
                    <a:pt x="160" y="1"/>
                  </a:moveTo>
                  <a:cubicBezTo>
                    <a:pt x="72" y="1"/>
                    <a:pt x="1" y="173"/>
                    <a:pt x="1" y="386"/>
                  </a:cubicBezTo>
                  <a:lnTo>
                    <a:pt x="1" y="9149"/>
                  </a:lnTo>
                  <a:cubicBezTo>
                    <a:pt x="1" y="9220"/>
                    <a:pt x="9" y="9244"/>
                    <a:pt x="23" y="9244"/>
                  </a:cubicBezTo>
                  <a:cubicBezTo>
                    <a:pt x="50" y="9244"/>
                    <a:pt x="102" y="9149"/>
                    <a:pt x="160" y="9149"/>
                  </a:cubicBezTo>
                  <a:lnTo>
                    <a:pt x="875" y="9149"/>
                  </a:lnTo>
                  <a:cubicBezTo>
                    <a:pt x="934" y="9149"/>
                    <a:pt x="985" y="9244"/>
                    <a:pt x="1013" y="9244"/>
                  </a:cubicBezTo>
                  <a:cubicBezTo>
                    <a:pt x="1027" y="9244"/>
                    <a:pt x="1035" y="9220"/>
                    <a:pt x="1035" y="9149"/>
                  </a:cubicBezTo>
                  <a:lnTo>
                    <a:pt x="1035" y="386"/>
                  </a:lnTo>
                  <a:cubicBezTo>
                    <a:pt x="1035" y="173"/>
                    <a:pt x="963" y="1"/>
                    <a:pt x="8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9"/>
            <p:cNvSpPr/>
            <p:nvPr/>
          </p:nvSpPr>
          <p:spPr>
            <a:xfrm>
              <a:off x="5841800" y="4850325"/>
              <a:ext cx="27950" cy="261075"/>
            </a:xfrm>
            <a:custGeom>
              <a:avLst/>
              <a:gdLst/>
              <a:ahLst/>
              <a:cxnLst/>
              <a:rect l="l" t="t" r="r" b="b"/>
              <a:pathLst>
                <a:path w="1118" h="10443" extrusionOk="0">
                  <a:moveTo>
                    <a:pt x="162" y="1"/>
                  </a:moveTo>
                  <a:cubicBezTo>
                    <a:pt x="72" y="1"/>
                    <a:pt x="1" y="173"/>
                    <a:pt x="1" y="384"/>
                  </a:cubicBezTo>
                  <a:lnTo>
                    <a:pt x="1" y="10348"/>
                  </a:lnTo>
                  <a:cubicBezTo>
                    <a:pt x="1" y="10419"/>
                    <a:pt x="8" y="10443"/>
                    <a:pt x="22" y="10443"/>
                  </a:cubicBezTo>
                  <a:cubicBezTo>
                    <a:pt x="50" y="10443"/>
                    <a:pt x="102" y="10348"/>
                    <a:pt x="162" y="10348"/>
                  </a:cubicBezTo>
                  <a:lnTo>
                    <a:pt x="956" y="10348"/>
                  </a:lnTo>
                  <a:cubicBezTo>
                    <a:pt x="1016" y="10348"/>
                    <a:pt x="1067" y="10443"/>
                    <a:pt x="1095" y="10443"/>
                  </a:cubicBezTo>
                  <a:cubicBezTo>
                    <a:pt x="1109" y="10443"/>
                    <a:pt x="1117" y="10419"/>
                    <a:pt x="1117" y="10348"/>
                  </a:cubicBezTo>
                  <a:lnTo>
                    <a:pt x="1117" y="384"/>
                  </a:lnTo>
                  <a:cubicBezTo>
                    <a:pt x="1117" y="173"/>
                    <a:pt x="1046" y="1"/>
                    <a:pt x="9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9"/>
            <p:cNvSpPr/>
            <p:nvPr/>
          </p:nvSpPr>
          <p:spPr>
            <a:xfrm>
              <a:off x="5890625" y="4666275"/>
              <a:ext cx="29300" cy="445125"/>
            </a:xfrm>
            <a:custGeom>
              <a:avLst/>
              <a:gdLst/>
              <a:ahLst/>
              <a:cxnLst/>
              <a:rect l="l" t="t" r="r" b="b"/>
              <a:pathLst>
                <a:path w="1172" h="17805" extrusionOk="0">
                  <a:moveTo>
                    <a:pt x="161" y="0"/>
                  </a:moveTo>
                  <a:cubicBezTo>
                    <a:pt x="72" y="0"/>
                    <a:pt x="0" y="173"/>
                    <a:pt x="0" y="385"/>
                  </a:cubicBezTo>
                  <a:lnTo>
                    <a:pt x="0" y="17710"/>
                  </a:lnTo>
                  <a:cubicBezTo>
                    <a:pt x="0" y="17781"/>
                    <a:pt x="8" y="17805"/>
                    <a:pt x="22" y="17805"/>
                  </a:cubicBezTo>
                  <a:cubicBezTo>
                    <a:pt x="50" y="17805"/>
                    <a:pt x="101" y="17710"/>
                    <a:pt x="161" y="17710"/>
                  </a:cubicBezTo>
                  <a:lnTo>
                    <a:pt x="1010" y="17710"/>
                  </a:lnTo>
                  <a:cubicBezTo>
                    <a:pt x="1070" y="17710"/>
                    <a:pt x="1122" y="17805"/>
                    <a:pt x="1150" y="17805"/>
                  </a:cubicBezTo>
                  <a:cubicBezTo>
                    <a:pt x="1164" y="17805"/>
                    <a:pt x="1172" y="17781"/>
                    <a:pt x="1172" y="17710"/>
                  </a:cubicBezTo>
                  <a:lnTo>
                    <a:pt x="1172" y="385"/>
                  </a:lnTo>
                  <a:cubicBezTo>
                    <a:pt x="1172" y="173"/>
                    <a:pt x="1100" y="0"/>
                    <a:pt x="10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9"/>
            <p:cNvSpPr/>
            <p:nvPr/>
          </p:nvSpPr>
          <p:spPr>
            <a:xfrm>
              <a:off x="5941500" y="4894150"/>
              <a:ext cx="26550" cy="217250"/>
            </a:xfrm>
            <a:custGeom>
              <a:avLst/>
              <a:gdLst/>
              <a:ahLst/>
              <a:cxnLst/>
              <a:rect l="l" t="t" r="r" b="b"/>
              <a:pathLst>
                <a:path w="1062" h="8690" extrusionOk="0">
                  <a:moveTo>
                    <a:pt x="160" y="1"/>
                  </a:moveTo>
                  <a:cubicBezTo>
                    <a:pt x="72" y="1"/>
                    <a:pt x="0" y="173"/>
                    <a:pt x="0" y="384"/>
                  </a:cubicBezTo>
                  <a:lnTo>
                    <a:pt x="0" y="8595"/>
                  </a:lnTo>
                  <a:cubicBezTo>
                    <a:pt x="0" y="8666"/>
                    <a:pt x="8" y="8690"/>
                    <a:pt x="22" y="8690"/>
                  </a:cubicBezTo>
                  <a:cubicBezTo>
                    <a:pt x="50" y="8690"/>
                    <a:pt x="101" y="8595"/>
                    <a:pt x="160" y="8595"/>
                  </a:cubicBezTo>
                  <a:lnTo>
                    <a:pt x="902" y="8595"/>
                  </a:lnTo>
                  <a:cubicBezTo>
                    <a:pt x="961" y="8595"/>
                    <a:pt x="1012" y="8690"/>
                    <a:pt x="1040" y="8690"/>
                  </a:cubicBezTo>
                  <a:cubicBezTo>
                    <a:pt x="1054" y="8690"/>
                    <a:pt x="1062" y="8666"/>
                    <a:pt x="1062" y="8595"/>
                  </a:cubicBezTo>
                  <a:lnTo>
                    <a:pt x="1062" y="384"/>
                  </a:lnTo>
                  <a:cubicBezTo>
                    <a:pt x="1062" y="173"/>
                    <a:pt x="990" y="1"/>
                    <a:pt x="9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9"/>
            <p:cNvSpPr/>
            <p:nvPr/>
          </p:nvSpPr>
          <p:spPr>
            <a:xfrm>
              <a:off x="5989625" y="4887650"/>
              <a:ext cx="29300" cy="223750"/>
            </a:xfrm>
            <a:custGeom>
              <a:avLst/>
              <a:gdLst/>
              <a:ahLst/>
              <a:cxnLst/>
              <a:rect l="l" t="t" r="r" b="b"/>
              <a:pathLst>
                <a:path w="1172" h="8950" extrusionOk="0">
                  <a:moveTo>
                    <a:pt x="161" y="0"/>
                  </a:moveTo>
                  <a:cubicBezTo>
                    <a:pt x="72" y="0"/>
                    <a:pt x="0" y="173"/>
                    <a:pt x="0" y="383"/>
                  </a:cubicBezTo>
                  <a:lnTo>
                    <a:pt x="0" y="8855"/>
                  </a:lnTo>
                  <a:cubicBezTo>
                    <a:pt x="0" y="8926"/>
                    <a:pt x="8" y="8950"/>
                    <a:pt x="22" y="8950"/>
                  </a:cubicBezTo>
                  <a:cubicBezTo>
                    <a:pt x="50" y="8950"/>
                    <a:pt x="102" y="8855"/>
                    <a:pt x="161" y="8855"/>
                  </a:cubicBezTo>
                  <a:lnTo>
                    <a:pt x="1012" y="8855"/>
                  </a:lnTo>
                  <a:cubicBezTo>
                    <a:pt x="1071" y="8855"/>
                    <a:pt x="1122" y="8950"/>
                    <a:pt x="1150" y="8950"/>
                  </a:cubicBezTo>
                  <a:cubicBezTo>
                    <a:pt x="1164" y="8950"/>
                    <a:pt x="1172" y="8926"/>
                    <a:pt x="1172" y="8855"/>
                  </a:cubicBezTo>
                  <a:lnTo>
                    <a:pt x="1172" y="383"/>
                  </a:lnTo>
                  <a:cubicBezTo>
                    <a:pt x="1172" y="173"/>
                    <a:pt x="1100" y="0"/>
                    <a:pt x="10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9"/>
            <p:cNvSpPr/>
            <p:nvPr/>
          </p:nvSpPr>
          <p:spPr>
            <a:xfrm>
              <a:off x="6039800" y="5004850"/>
              <a:ext cx="27950" cy="106550"/>
            </a:xfrm>
            <a:custGeom>
              <a:avLst/>
              <a:gdLst/>
              <a:ahLst/>
              <a:cxnLst/>
              <a:rect l="l" t="t" r="r" b="b"/>
              <a:pathLst>
                <a:path w="1118" h="4262" extrusionOk="0">
                  <a:moveTo>
                    <a:pt x="160" y="0"/>
                  </a:moveTo>
                  <a:cubicBezTo>
                    <a:pt x="72" y="0"/>
                    <a:pt x="1" y="172"/>
                    <a:pt x="1" y="385"/>
                  </a:cubicBezTo>
                  <a:lnTo>
                    <a:pt x="1" y="4167"/>
                  </a:lnTo>
                  <a:cubicBezTo>
                    <a:pt x="1" y="4238"/>
                    <a:pt x="9" y="4262"/>
                    <a:pt x="22" y="4262"/>
                  </a:cubicBezTo>
                  <a:cubicBezTo>
                    <a:pt x="50" y="4262"/>
                    <a:pt x="101" y="4167"/>
                    <a:pt x="160" y="4167"/>
                  </a:cubicBezTo>
                  <a:lnTo>
                    <a:pt x="958" y="4167"/>
                  </a:lnTo>
                  <a:cubicBezTo>
                    <a:pt x="1016" y="4167"/>
                    <a:pt x="1068" y="4262"/>
                    <a:pt x="1095" y="4262"/>
                  </a:cubicBezTo>
                  <a:cubicBezTo>
                    <a:pt x="1109" y="4262"/>
                    <a:pt x="1117" y="4238"/>
                    <a:pt x="1117" y="4167"/>
                  </a:cubicBezTo>
                  <a:lnTo>
                    <a:pt x="1117" y="385"/>
                  </a:lnTo>
                  <a:cubicBezTo>
                    <a:pt x="1117" y="172"/>
                    <a:pt x="1046" y="0"/>
                    <a:pt x="9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9"/>
            <p:cNvSpPr/>
            <p:nvPr/>
          </p:nvSpPr>
          <p:spPr>
            <a:xfrm>
              <a:off x="6090300" y="4861600"/>
              <a:ext cx="25925" cy="249800"/>
            </a:xfrm>
            <a:custGeom>
              <a:avLst/>
              <a:gdLst/>
              <a:ahLst/>
              <a:cxnLst/>
              <a:rect l="l" t="t" r="r" b="b"/>
              <a:pathLst>
                <a:path w="1037" h="9992" extrusionOk="0">
                  <a:moveTo>
                    <a:pt x="162" y="1"/>
                  </a:moveTo>
                  <a:cubicBezTo>
                    <a:pt x="74" y="1"/>
                    <a:pt x="1" y="173"/>
                    <a:pt x="1" y="384"/>
                  </a:cubicBezTo>
                  <a:lnTo>
                    <a:pt x="1" y="9897"/>
                  </a:lnTo>
                  <a:cubicBezTo>
                    <a:pt x="1" y="9968"/>
                    <a:pt x="9" y="9992"/>
                    <a:pt x="23" y="9992"/>
                  </a:cubicBezTo>
                  <a:cubicBezTo>
                    <a:pt x="51" y="9992"/>
                    <a:pt x="102" y="9897"/>
                    <a:pt x="162" y="9897"/>
                  </a:cubicBezTo>
                  <a:lnTo>
                    <a:pt x="877" y="9897"/>
                  </a:lnTo>
                  <a:cubicBezTo>
                    <a:pt x="936" y="9897"/>
                    <a:pt x="987" y="9992"/>
                    <a:pt x="1015" y="9992"/>
                  </a:cubicBezTo>
                  <a:cubicBezTo>
                    <a:pt x="1029" y="9992"/>
                    <a:pt x="1037" y="9968"/>
                    <a:pt x="1037" y="9897"/>
                  </a:cubicBezTo>
                  <a:lnTo>
                    <a:pt x="1037" y="384"/>
                  </a:lnTo>
                  <a:cubicBezTo>
                    <a:pt x="1037" y="173"/>
                    <a:pt x="965" y="1"/>
                    <a:pt x="8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9"/>
            <p:cNvSpPr/>
            <p:nvPr/>
          </p:nvSpPr>
          <p:spPr>
            <a:xfrm>
              <a:off x="5396250" y="5004850"/>
              <a:ext cx="27950" cy="106550"/>
            </a:xfrm>
            <a:custGeom>
              <a:avLst/>
              <a:gdLst/>
              <a:ahLst/>
              <a:cxnLst/>
              <a:rect l="l" t="t" r="r" b="b"/>
              <a:pathLst>
                <a:path w="1118" h="4262" extrusionOk="0">
                  <a:moveTo>
                    <a:pt x="162" y="0"/>
                  </a:moveTo>
                  <a:cubicBezTo>
                    <a:pt x="74" y="0"/>
                    <a:pt x="1" y="172"/>
                    <a:pt x="1" y="385"/>
                  </a:cubicBezTo>
                  <a:lnTo>
                    <a:pt x="1" y="4167"/>
                  </a:lnTo>
                  <a:cubicBezTo>
                    <a:pt x="1" y="4238"/>
                    <a:pt x="9" y="4262"/>
                    <a:pt x="23" y="4262"/>
                  </a:cubicBezTo>
                  <a:cubicBezTo>
                    <a:pt x="51" y="4262"/>
                    <a:pt x="103" y="4167"/>
                    <a:pt x="162" y="4167"/>
                  </a:cubicBezTo>
                  <a:lnTo>
                    <a:pt x="958" y="4167"/>
                  </a:lnTo>
                  <a:cubicBezTo>
                    <a:pt x="1016" y="4167"/>
                    <a:pt x="1068" y="4262"/>
                    <a:pt x="1095" y="4262"/>
                  </a:cubicBezTo>
                  <a:cubicBezTo>
                    <a:pt x="1109" y="4262"/>
                    <a:pt x="1117" y="4238"/>
                    <a:pt x="1117" y="4167"/>
                  </a:cubicBezTo>
                  <a:lnTo>
                    <a:pt x="1117" y="385"/>
                  </a:lnTo>
                  <a:cubicBezTo>
                    <a:pt x="1117" y="172"/>
                    <a:pt x="1046" y="0"/>
                    <a:pt x="9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9"/>
            <p:cNvSpPr/>
            <p:nvPr/>
          </p:nvSpPr>
          <p:spPr>
            <a:xfrm>
              <a:off x="5446750" y="4861600"/>
              <a:ext cx="25925" cy="249800"/>
            </a:xfrm>
            <a:custGeom>
              <a:avLst/>
              <a:gdLst/>
              <a:ahLst/>
              <a:cxnLst/>
              <a:rect l="l" t="t" r="r" b="b"/>
              <a:pathLst>
                <a:path w="1037" h="9992" extrusionOk="0">
                  <a:moveTo>
                    <a:pt x="162" y="1"/>
                  </a:moveTo>
                  <a:cubicBezTo>
                    <a:pt x="72" y="1"/>
                    <a:pt x="1" y="173"/>
                    <a:pt x="1" y="384"/>
                  </a:cubicBezTo>
                  <a:lnTo>
                    <a:pt x="1" y="9897"/>
                  </a:lnTo>
                  <a:cubicBezTo>
                    <a:pt x="1" y="9968"/>
                    <a:pt x="9" y="9992"/>
                    <a:pt x="23" y="9992"/>
                  </a:cubicBezTo>
                  <a:cubicBezTo>
                    <a:pt x="51" y="9992"/>
                    <a:pt x="102" y="9897"/>
                    <a:pt x="162" y="9897"/>
                  </a:cubicBezTo>
                  <a:lnTo>
                    <a:pt x="875" y="9897"/>
                  </a:lnTo>
                  <a:cubicBezTo>
                    <a:pt x="934" y="9897"/>
                    <a:pt x="986" y="9992"/>
                    <a:pt x="1014" y="9992"/>
                  </a:cubicBezTo>
                  <a:cubicBezTo>
                    <a:pt x="1029" y="9992"/>
                    <a:pt x="1037" y="9968"/>
                    <a:pt x="1037" y="9897"/>
                  </a:cubicBezTo>
                  <a:lnTo>
                    <a:pt x="1037" y="384"/>
                  </a:lnTo>
                  <a:cubicBezTo>
                    <a:pt x="1037" y="173"/>
                    <a:pt x="963" y="1"/>
                    <a:pt x="8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9"/>
            <p:cNvSpPr/>
            <p:nvPr/>
          </p:nvSpPr>
          <p:spPr>
            <a:xfrm>
              <a:off x="6186250" y="4792550"/>
              <a:ext cx="32100" cy="318850"/>
            </a:xfrm>
            <a:custGeom>
              <a:avLst/>
              <a:gdLst/>
              <a:ahLst/>
              <a:cxnLst/>
              <a:rect l="l" t="t" r="r" b="b"/>
              <a:pathLst>
                <a:path w="1284" h="12754" extrusionOk="0">
                  <a:moveTo>
                    <a:pt x="162" y="0"/>
                  </a:moveTo>
                  <a:cubicBezTo>
                    <a:pt x="72" y="0"/>
                    <a:pt x="0" y="171"/>
                    <a:pt x="0" y="383"/>
                  </a:cubicBezTo>
                  <a:lnTo>
                    <a:pt x="0" y="12659"/>
                  </a:lnTo>
                  <a:cubicBezTo>
                    <a:pt x="0" y="12730"/>
                    <a:pt x="8" y="12754"/>
                    <a:pt x="22" y="12754"/>
                  </a:cubicBezTo>
                  <a:cubicBezTo>
                    <a:pt x="50" y="12754"/>
                    <a:pt x="102" y="12659"/>
                    <a:pt x="162" y="12659"/>
                  </a:cubicBezTo>
                  <a:lnTo>
                    <a:pt x="1124" y="12659"/>
                  </a:lnTo>
                  <a:cubicBezTo>
                    <a:pt x="1183" y="12659"/>
                    <a:pt x="1234" y="12754"/>
                    <a:pt x="1262" y="12754"/>
                  </a:cubicBezTo>
                  <a:cubicBezTo>
                    <a:pt x="1276" y="12754"/>
                    <a:pt x="1284" y="12730"/>
                    <a:pt x="1284" y="12659"/>
                  </a:cubicBezTo>
                  <a:lnTo>
                    <a:pt x="1284" y="383"/>
                  </a:lnTo>
                  <a:cubicBezTo>
                    <a:pt x="1284" y="171"/>
                    <a:pt x="1212" y="0"/>
                    <a:pt x="11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9"/>
            <p:cNvSpPr/>
            <p:nvPr/>
          </p:nvSpPr>
          <p:spPr>
            <a:xfrm>
              <a:off x="6239175" y="4934900"/>
              <a:ext cx="25250" cy="176525"/>
            </a:xfrm>
            <a:custGeom>
              <a:avLst/>
              <a:gdLst/>
              <a:ahLst/>
              <a:cxnLst/>
              <a:rect l="l" t="t" r="r" b="b"/>
              <a:pathLst>
                <a:path w="1010" h="7061" extrusionOk="0">
                  <a:moveTo>
                    <a:pt x="162" y="0"/>
                  </a:moveTo>
                  <a:cubicBezTo>
                    <a:pt x="72" y="0"/>
                    <a:pt x="1" y="171"/>
                    <a:pt x="1" y="384"/>
                  </a:cubicBezTo>
                  <a:lnTo>
                    <a:pt x="1" y="6967"/>
                  </a:lnTo>
                  <a:cubicBezTo>
                    <a:pt x="1" y="7037"/>
                    <a:pt x="9" y="7061"/>
                    <a:pt x="23" y="7061"/>
                  </a:cubicBezTo>
                  <a:cubicBezTo>
                    <a:pt x="50" y="7061"/>
                    <a:pt x="102" y="6967"/>
                    <a:pt x="162" y="6967"/>
                  </a:cubicBezTo>
                  <a:lnTo>
                    <a:pt x="850" y="6967"/>
                  </a:lnTo>
                  <a:cubicBezTo>
                    <a:pt x="908" y="6967"/>
                    <a:pt x="960" y="7061"/>
                    <a:pt x="987" y="7061"/>
                  </a:cubicBezTo>
                  <a:cubicBezTo>
                    <a:pt x="1001" y="7061"/>
                    <a:pt x="1009" y="7037"/>
                    <a:pt x="1009" y="6967"/>
                  </a:cubicBezTo>
                  <a:lnTo>
                    <a:pt x="1009" y="384"/>
                  </a:lnTo>
                  <a:cubicBezTo>
                    <a:pt x="1009" y="171"/>
                    <a:pt x="938" y="0"/>
                    <a:pt x="8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9"/>
            <p:cNvSpPr/>
            <p:nvPr/>
          </p:nvSpPr>
          <p:spPr>
            <a:xfrm>
              <a:off x="6289725" y="4990225"/>
              <a:ext cx="23175" cy="121175"/>
            </a:xfrm>
            <a:custGeom>
              <a:avLst/>
              <a:gdLst/>
              <a:ahLst/>
              <a:cxnLst/>
              <a:rect l="l" t="t" r="r" b="b"/>
              <a:pathLst>
                <a:path w="927" h="4847" extrusionOk="0">
                  <a:moveTo>
                    <a:pt x="160" y="0"/>
                  </a:moveTo>
                  <a:cubicBezTo>
                    <a:pt x="72" y="0"/>
                    <a:pt x="1" y="171"/>
                    <a:pt x="1" y="383"/>
                  </a:cubicBezTo>
                  <a:lnTo>
                    <a:pt x="1" y="4752"/>
                  </a:lnTo>
                  <a:cubicBezTo>
                    <a:pt x="1" y="4823"/>
                    <a:pt x="9" y="4847"/>
                    <a:pt x="23" y="4847"/>
                  </a:cubicBezTo>
                  <a:cubicBezTo>
                    <a:pt x="50" y="4847"/>
                    <a:pt x="102" y="4752"/>
                    <a:pt x="160" y="4752"/>
                  </a:cubicBezTo>
                  <a:lnTo>
                    <a:pt x="765" y="4752"/>
                  </a:lnTo>
                  <a:cubicBezTo>
                    <a:pt x="825" y="4752"/>
                    <a:pt x="877" y="4847"/>
                    <a:pt x="905" y="4847"/>
                  </a:cubicBezTo>
                  <a:cubicBezTo>
                    <a:pt x="919" y="4847"/>
                    <a:pt x="927" y="4823"/>
                    <a:pt x="927" y="4752"/>
                  </a:cubicBezTo>
                  <a:lnTo>
                    <a:pt x="927" y="383"/>
                  </a:lnTo>
                  <a:cubicBezTo>
                    <a:pt x="927" y="171"/>
                    <a:pt x="855" y="0"/>
                    <a:pt x="7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9"/>
            <p:cNvSpPr/>
            <p:nvPr/>
          </p:nvSpPr>
          <p:spPr>
            <a:xfrm>
              <a:off x="6338175" y="4849100"/>
              <a:ext cx="25250" cy="262300"/>
            </a:xfrm>
            <a:custGeom>
              <a:avLst/>
              <a:gdLst/>
              <a:ahLst/>
              <a:cxnLst/>
              <a:rect l="l" t="t" r="r" b="b"/>
              <a:pathLst>
                <a:path w="1010" h="10492" extrusionOk="0">
                  <a:moveTo>
                    <a:pt x="162" y="0"/>
                  </a:moveTo>
                  <a:cubicBezTo>
                    <a:pt x="72" y="0"/>
                    <a:pt x="1" y="171"/>
                    <a:pt x="1" y="384"/>
                  </a:cubicBezTo>
                  <a:lnTo>
                    <a:pt x="1" y="10397"/>
                  </a:lnTo>
                  <a:cubicBezTo>
                    <a:pt x="1" y="10468"/>
                    <a:pt x="9" y="10492"/>
                    <a:pt x="23" y="10492"/>
                  </a:cubicBezTo>
                  <a:cubicBezTo>
                    <a:pt x="50" y="10492"/>
                    <a:pt x="102" y="10397"/>
                    <a:pt x="162" y="10397"/>
                  </a:cubicBezTo>
                  <a:lnTo>
                    <a:pt x="850" y="10397"/>
                  </a:lnTo>
                  <a:cubicBezTo>
                    <a:pt x="908" y="10397"/>
                    <a:pt x="960" y="10492"/>
                    <a:pt x="987" y="10492"/>
                  </a:cubicBezTo>
                  <a:cubicBezTo>
                    <a:pt x="1001" y="10492"/>
                    <a:pt x="1009" y="10468"/>
                    <a:pt x="1009" y="10397"/>
                  </a:cubicBezTo>
                  <a:lnTo>
                    <a:pt x="1009" y="384"/>
                  </a:lnTo>
                  <a:cubicBezTo>
                    <a:pt x="1009" y="171"/>
                    <a:pt x="938" y="0"/>
                    <a:pt x="8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9"/>
            <p:cNvSpPr/>
            <p:nvPr/>
          </p:nvSpPr>
          <p:spPr>
            <a:xfrm>
              <a:off x="6387675" y="4951125"/>
              <a:ext cx="25250" cy="160275"/>
            </a:xfrm>
            <a:custGeom>
              <a:avLst/>
              <a:gdLst/>
              <a:ahLst/>
              <a:cxnLst/>
              <a:rect l="l" t="t" r="r" b="b"/>
              <a:pathLst>
                <a:path w="1010" h="6411" extrusionOk="0">
                  <a:moveTo>
                    <a:pt x="162" y="0"/>
                  </a:moveTo>
                  <a:cubicBezTo>
                    <a:pt x="74" y="0"/>
                    <a:pt x="1" y="173"/>
                    <a:pt x="1" y="384"/>
                  </a:cubicBezTo>
                  <a:lnTo>
                    <a:pt x="1" y="6316"/>
                  </a:lnTo>
                  <a:cubicBezTo>
                    <a:pt x="1" y="6387"/>
                    <a:pt x="9" y="6411"/>
                    <a:pt x="23" y="6411"/>
                  </a:cubicBezTo>
                  <a:cubicBezTo>
                    <a:pt x="51" y="6411"/>
                    <a:pt x="103" y="6316"/>
                    <a:pt x="162" y="6316"/>
                  </a:cubicBezTo>
                  <a:lnTo>
                    <a:pt x="850" y="6316"/>
                  </a:lnTo>
                  <a:cubicBezTo>
                    <a:pt x="908" y="6316"/>
                    <a:pt x="960" y="6411"/>
                    <a:pt x="987" y="6411"/>
                  </a:cubicBezTo>
                  <a:cubicBezTo>
                    <a:pt x="1001" y="6411"/>
                    <a:pt x="1009" y="6387"/>
                    <a:pt x="1009" y="6316"/>
                  </a:cubicBezTo>
                  <a:lnTo>
                    <a:pt x="1009" y="384"/>
                  </a:lnTo>
                  <a:cubicBezTo>
                    <a:pt x="1009" y="173"/>
                    <a:pt x="938" y="0"/>
                    <a:pt x="8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9"/>
            <p:cNvSpPr/>
            <p:nvPr/>
          </p:nvSpPr>
          <p:spPr>
            <a:xfrm>
              <a:off x="6437175" y="4972300"/>
              <a:ext cx="25250" cy="139100"/>
            </a:xfrm>
            <a:custGeom>
              <a:avLst/>
              <a:gdLst/>
              <a:ahLst/>
              <a:cxnLst/>
              <a:rect l="l" t="t" r="r" b="b"/>
              <a:pathLst>
                <a:path w="1010" h="5564" extrusionOk="0">
                  <a:moveTo>
                    <a:pt x="162" y="0"/>
                  </a:moveTo>
                  <a:cubicBezTo>
                    <a:pt x="74" y="0"/>
                    <a:pt x="1" y="173"/>
                    <a:pt x="1" y="384"/>
                  </a:cubicBezTo>
                  <a:lnTo>
                    <a:pt x="1" y="5469"/>
                  </a:lnTo>
                  <a:cubicBezTo>
                    <a:pt x="1" y="5540"/>
                    <a:pt x="9" y="5564"/>
                    <a:pt x="23" y="5564"/>
                  </a:cubicBezTo>
                  <a:cubicBezTo>
                    <a:pt x="51" y="5564"/>
                    <a:pt x="103" y="5469"/>
                    <a:pt x="162" y="5469"/>
                  </a:cubicBezTo>
                  <a:lnTo>
                    <a:pt x="850" y="5469"/>
                  </a:lnTo>
                  <a:cubicBezTo>
                    <a:pt x="908" y="5469"/>
                    <a:pt x="960" y="5564"/>
                    <a:pt x="987" y="5564"/>
                  </a:cubicBezTo>
                  <a:cubicBezTo>
                    <a:pt x="1001" y="5564"/>
                    <a:pt x="1009" y="5540"/>
                    <a:pt x="1009" y="5469"/>
                  </a:cubicBezTo>
                  <a:lnTo>
                    <a:pt x="1009" y="384"/>
                  </a:lnTo>
                  <a:cubicBezTo>
                    <a:pt x="1009" y="173"/>
                    <a:pt x="938" y="0"/>
                    <a:pt x="8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9"/>
            <p:cNvSpPr/>
            <p:nvPr/>
          </p:nvSpPr>
          <p:spPr>
            <a:xfrm>
              <a:off x="6139850" y="4861600"/>
              <a:ext cx="25875" cy="249800"/>
            </a:xfrm>
            <a:custGeom>
              <a:avLst/>
              <a:gdLst/>
              <a:ahLst/>
              <a:cxnLst/>
              <a:rect l="l" t="t" r="r" b="b"/>
              <a:pathLst>
                <a:path w="1035" h="9992" extrusionOk="0">
                  <a:moveTo>
                    <a:pt x="160" y="1"/>
                  </a:moveTo>
                  <a:cubicBezTo>
                    <a:pt x="72" y="1"/>
                    <a:pt x="1" y="173"/>
                    <a:pt x="1" y="384"/>
                  </a:cubicBezTo>
                  <a:lnTo>
                    <a:pt x="1" y="9897"/>
                  </a:lnTo>
                  <a:cubicBezTo>
                    <a:pt x="1" y="9968"/>
                    <a:pt x="9" y="9992"/>
                    <a:pt x="23" y="9992"/>
                  </a:cubicBezTo>
                  <a:cubicBezTo>
                    <a:pt x="50" y="9992"/>
                    <a:pt x="102" y="9897"/>
                    <a:pt x="160" y="9897"/>
                  </a:cubicBezTo>
                  <a:lnTo>
                    <a:pt x="875" y="9897"/>
                  </a:lnTo>
                  <a:cubicBezTo>
                    <a:pt x="934" y="9897"/>
                    <a:pt x="985" y="9992"/>
                    <a:pt x="1013" y="9992"/>
                  </a:cubicBezTo>
                  <a:cubicBezTo>
                    <a:pt x="1027" y="9992"/>
                    <a:pt x="1035" y="9968"/>
                    <a:pt x="1035" y="9897"/>
                  </a:cubicBezTo>
                  <a:lnTo>
                    <a:pt x="1035" y="384"/>
                  </a:lnTo>
                  <a:cubicBezTo>
                    <a:pt x="1035" y="173"/>
                    <a:pt x="963" y="1"/>
                    <a:pt x="8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9"/>
            <p:cNvSpPr/>
            <p:nvPr/>
          </p:nvSpPr>
          <p:spPr>
            <a:xfrm>
              <a:off x="6833225" y="4934900"/>
              <a:ext cx="25250" cy="176525"/>
            </a:xfrm>
            <a:custGeom>
              <a:avLst/>
              <a:gdLst/>
              <a:ahLst/>
              <a:cxnLst/>
              <a:rect l="l" t="t" r="r" b="b"/>
              <a:pathLst>
                <a:path w="1010" h="7061" extrusionOk="0">
                  <a:moveTo>
                    <a:pt x="162" y="0"/>
                  </a:moveTo>
                  <a:cubicBezTo>
                    <a:pt x="72" y="0"/>
                    <a:pt x="1" y="171"/>
                    <a:pt x="1" y="384"/>
                  </a:cubicBezTo>
                  <a:lnTo>
                    <a:pt x="1" y="6967"/>
                  </a:lnTo>
                  <a:cubicBezTo>
                    <a:pt x="1" y="7037"/>
                    <a:pt x="9" y="7061"/>
                    <a:pt x="23" y="7061"/>
                  </a:cubicBezTo>
                  <a:cubicBezTo>
                    <a:pt x="50" y="7061"/>
                    <a:pt x="102" y="6967"/>
                    <a:pt x="162" y="6967"/>
                  </a:cubicBezTo>
                  <a:lnTo>
                    <a:pt x="850" y="6967"/>
                  </a:lnTo>
                  <a:cubicBezTo>
                    <a:pt x="908" y="6967"/>
                    <a:pt x="960" y="7061"/>
                    <a:pt x="987" y="7061"/>
                  </a:cubicBezTo>
                  <a:cubicBezTo>
                    <a:pt x="1001" y="7061"/>
                    <a:pt x="1009" y="7037"/>
                    <a:pt x="1009" y="6967"/>
                  </a:cubicBezTo>
                  <a:lnTo>
                    <a:pt x="1009" y="384"/>
                  </a:lnTo>
                  <a:cubicBezTo>
                    <a:pt x="1009" y="171"/>
                    <a:pt x="938" y="0"/>
                    <a:pt x="8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9"/>
            <p:cNvSpPr/>
            <p:nvPr/>
          </p:nvSpPr>
          <p:spPr>
            <a:xfrm>
              <a:off x="6883775" y="4990225"/>
              <a:ext cx="23175" cy="121175"/>
            </a:xfrm>
            <a:custGeom>
              <a:avLst/>
              <a:gdLst/>
              <a:ahLst/>
              <a:cxnLst/>
              <a:rect l="l" t="t" r="r" b="b"/>
              <a:pathLst>
                <a:path w="927" h="4847" extrusionOk="0">
                  <a:moveTo>
                    <a:pt x="160" y="0"/>
                  </a:moveTo>
                  <a:cubicBezTo>
                    <a:pt x="72" y="0"/>
                    <a:pt x="1" y="171"/>
                    <a:pt x="1" y="383"/>
                  </a:cubicBezTo>
                  <a:lnTo>
                    <a:pt x="1" y="4752"/>
                  </a:lnTo>
                  <a:cubicBezTo>
                    <a:pt x="1" y="4823"/>
                    <a:pt x="9" y="4847"/>
                    <a:pt x="23" y="4847"/>
                  </a:cubicBezTo>
                  <a:cubicBezTo>
                    <a:pt x="50" y="4847"/>
                    <a:pt x="102" y="4752"/>
                    <a:pt x="160" y="4752"/>
                  </a:cubicBezTo>
                  <a:lnTo>
                    <a:pt x="767" y="4752"/>
                  </a:lnTo>
                  <a:cubicBezTo>
                    <a:pt x="826" y="4752"/>
                    <a:pt x="877" y="4847"/>
                    <a:pt x="905" y="4847"/>
                  </a:cubicBezTo>
                  <a:cubicBezTo>
                    <a:pt x="919" y="4847"/>
                    <a:pt x="927" y="4823"/>
                    <a:pt x="927" y="4752"/>
                  </a:cubicBezTo>
                  <a:lnTo>
                    <a:pt x="927" y="383"/>
                  </a:lnTo>
                  <a:cubicBezTo>
                    <a:pt x="927" y="171"/>
                    <a:pt x="855" y="0"/>
                    <a:pt x="7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9"/>
            <p:cNvSpPr/>
            <p:nvPr/>
          </p:nvSpPr>
          <p:spPr>
            <a:xfrm>
              <a:off x="6932275" y="4849100"/>
              <a:ext cx="25225" cy="262300"/>
            </a:xfrm>
            <a:custGeom>
              <a:avLst/>
              <a:gdLst/>
              <a:ahLst/>
              <a:cxnLst/>
              <a:rect l="l" t="t" r="r" b="b"/>
              <a:pathLst>
                <a:path w="1009" h="10492" extrusionOk="0">
                  <a:moveTo>
                    <a:pt x="160" y="0"/>
                  </a:moveTo>
                  <a:cubicBezTo>
                    <a:pt x="72" y="0"/>
                    <a:pt x="1" y="171"/>
                    <a:pt x="1" y="384"/>
                  </a:cubicBezTo>
                  <a:lnTo>
                    <a:pt x="1" y="10397"/>
                  </a:lnTo>
                  <a:cubicBezTo>
                    <a:pt x="1" y="10468"/>
                    <a:pt x="9" y="10492"/>
                    <a:pt x="22" y="10492"/>
                  </a:cubicBezTo>
                  <a:cubicBezTo>
                    <a:pt x="50" y="10492"/>
                    <a:pt x="101" y="10397"/>
                    <a:pt x="160" y="10397"/>
                  </a:cubicBezTo>
                  <a:lnTo>
                    <a:pt x="848" y="10397"/>
                  </a:lnTo>
                  <a:cubicBezTo>
                    <a:pt x="906" y="10397"/>
                    <a:pt x="958" y="10492"/>
                    <a:pt x="987" y="10492"/>
                  </a:cubicBezTo>
                  <a:cubicBezTo>
                    <a:pt x="1001" y="10492"/>
                    <a:pt x="1009" y="10468"/>
                    <a:pt x="1009" y="10397"/>
                  </a:cubicBezTo>
                  <a:lnTo>
                    <a:pt x="1009" y="384"/>
                  </a:lnTo>
                  <a:cubicBezTo>
                    <a:pt x="1009" y="171"/>
                    <a:pt x="936"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9"/>
            <p:cNvSpPr/>
            <p:nvPr/>
          </p:nvSpPr>
          <p:spPr>
            <a:xfrm>
              <a:off x="6981775" y="4951175"/>
              <a:ext cx="25225" cy="160225"/>
            </a:xfrm>
            <a:custGeom>
              <a:avLst/>
              <a:gdLst/>
              <a:ahLst/>
              <a:cxnLst/>
              <a:rect l="l" t="t" r="r" b="b"/>
              <a:pathLst>
                <a:path w="1009" h="6409" extrusionOk="0">
                  <a:moveTo>
                    <a:pt x="160" y="0"/>
                  </a:moveTo>
                  <a:cubicBezTo>
                    <a:pt x="72" y="0"/>
                    <a:pt x="1" y="171"/>
                    <a:pt x="1" y="383"/>
                  </a:cubicBezTo>
                  <a:lnTo>
                    <a:pt x="1" y="6314"/>
                  </a:lnTo>
                  <a:cubicBezTo>
                    <a:pt x="1" y="6385"/>
                    <a:pt x="9" y="6409"/>
                    <a:pt x="22" y="6409"/>
                  </a:cubicBezTo>
                  <a:cubicBezTo>
                    <a:pt x="50" y="6409"/>
                    <a:pt x="102" y="6314"/>
                    <a:pt x="160" y="6314"/>
                  </a:cubicBezTo>
                  <a:lnTo>
                    <a:pt x="848" y="6314"/>
                  </a:lnTo>
                  <a:cubicBezTo>
                    <a:pt x="908" y="6314"/>
                    <a:pt x="959" y="6409"/>
                    <a:pt x="987" y="6409"/>
                  </a:cubicBezTo>
                  <a:cubicBezTo>
                    <a:pt x="1001" y="6409"/>
                    <a:pt x="1009" y="6385"/>
                    <a:pt x="1009" y="6314"/>
                  </a:cubicBezTo>
                  <a:lnTo>
                    <a:pt x="1009" y="383"/>
                  </a:lnTo>
                  <a:cubicBezTo>
                    <a:pt x="1009" y="171"/>
                    <a:pt x="938"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9"/>
            <p:cNvSpPr/>
            <p:nvPr/>
          </p:nvSpPr>
          <p:spPr>
            <a:xfrm>
              <a:off x="7031275" y="4972300"/>
              <a:ext cx="25250" cy="139100"/>
            </a:xfrm>
            <a:custGeom>
              <a:avLst/>
              <a:gdLst/>
              <a:ahLst/>
              <a:cxnLst/>
              <a:rect l="l" t="t" r="r" b="b"/>
              <a:pathLst>
                <a:path w="1010" h="5564" extrusionOk="0">
                  <a:moveTo>
                    <a:pt x="160" y="0"/>
                  </a:moveTo>
                  <a:cubicBezTo>
                    <a:pt x="72" y="0"/>
                    <a:pt x="1" y="173"/>
                    <a:pt x="1" y="384"/>
                  </a:cubicBezTo>
                  <a:lnTo>
                    <a:pt x="1" y="5469"/>
                  </a:lnTo>
                  <a:cubicBezTo>
                    <a:pt x="1" y="5540"/>
                    <a:pt x="9" y="5564"/>
                    <a:pt x="22" y="5564"/>
                  </a:cubicBezTo>
                  <a:cubicBezTo>
                    <a:pt x="50" y="5564"/>
                    <a:pt x="102" y="5469"/>
                    <a:pt x="160" y="5469"/>
                  </a:cubicBezTo>
                  <a:lnTo>
                    <a:pt x="848" y="5469"/>
                  </a:lnTo>
                  <a:cubicBezTo>
                    <a:pt x="908" y="5469"/>
                    <a:pt x="959" y="5564"/>
                    <a:pt x="987" y="5564"/>
                  </a:cubicBezTo>
                  <a:cubicBezTo>
                    <a:pt x="1001" y="5564"/>
                    <a:pt x="1009" y="5540"/>
                    <a:pt x="1009" y="5469"/>
                  </a:cubicBezTo>
                  <a:lnTo>
                    <a:pt x="1009" y="384"/>
                  </a:lnTo>
                  <a:cubicBezTo>
                    <a:pt x="1009" y="173"/>
                    <a:pt x="938"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9"/>
            <p:cNvSpPr/>
            <p:nvPr/>
          </p:nvSpPr>
          <p:spPr>
            <a:xfrm>
              <a:off x="7080450" y="4880300"/>
              <a:ext cx="25925" cy="231100"/>
            </a:xfrm>
            <a:custGeom>
              <a:avLst/>
              <a:gdLst/>
              <a:ahLst/>
              <a:cxnLst/>
              <a:rect l="l" t="t" r="r" b="b"/>
              <a:pathLst>
                <a:path w="1037" h="9244" extrusionOk="0">
                  <a:moveTo>
                    <a:pt x="162" y="1"/>
                  </a:moveTo>
                  <a:cubicBezTo>
                    <a:pt x="72" y="1"/>
                    <a:pt x="1" y="173"/>
                    <a:pt x="1" y="386"/>
                  </a:cubicBezTo>
                  <a:lnTo>
                    <a:pt x="1" y="9149"/>
                  </a:lnTo>
                  <a:cubicBezTo>
                    <a:pt x="1" y="9220"/>
                    <a:pt x="9" y="9244"/>
                    <a:pt x="23" y="9244"/>
                  </a:cubicBezTo>
                  <a:cubicBezTo>
                    <a:pt x="51" y="9244"/>
                    <a:pt x="102" y="9149"/>
                    <a:pt x="162" y="9149"/>
                  </a:cubicBezTo>
                  <a:lnTo>
                    <a:pt x="875" y="9149"/>
                  </a:lnTo>
                  <a:cubicBezTo>
                    <a:pt x="935" y="9149"/>
                    <a:pt x="987" y="9244"/>
                    <a:pt x="1015" y="9244"/>
                  </a:cubicBezTo>
                  <a:cubicBezTo>
                    <a:pt x="1029" y="9244"/>
                    <a:pt x="1037" y="9220"/>
                    <a:pt x="1037" y="9149"/>
                  </a:cubicBezTo>
                  <a:lnTo>
                    <a:pt x="1037" y="386"/>
                  </a:lnTo>
                  <a:cubicBezTo>
                    <a:pt x="1037" y="173"/>
                    <a:pt x="963" y="1"/>
                    <a:pt x="8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9"/>
            <p:cNvSpPr/>
            <p:nvPr/>
          </p:nvSpPr>
          <p:spPr>
            <a:xfrm>
              <a:off x="7128950" y="4850325"/>
              <a:ext cx="27950" cy="261075"/>
            </a:xfrm>
            <a:custGeom>
              <a:avLst/>
              <a:gdLst/>
              <a:ahLst/>
              <a:cxnLst/>
              <a:rect l="l" t="t" r="r" b="b"/>
              <a:pathLst>
                <a:path w="1118" h="10443" extrusionOk="0">
                  <a:moveTo>
                    <a:pt x="160" y="1"/>
                  </a:moveTo>
                  <a:cubicBezTo>
                    <a:pt x="72" y="1"/>
                    <a:pt x="1" y="173"/>
                    <a:pt x="1" y="384"/>
                  </a:cubicBezTo>
                  <a:lnTo>
                    <a:pt x="1" y="10348"/>
                  </a:lnTo>
                  <a:cubicBezTo>
                    <a:pt x="1" y="10419"/>
                    <a:pt x="9" y="10443"/>
                    <a:pt x="22" y="10443"/>
                  </a:cubicBezTo>
                  <a:cubicBezTo>
                    <a:pt x="50" y="10443"/>
                    <a:pt x="101" y="10348"/>
                    <a:pt x="160" y="10348"/>
                  </a:cubicBezTo>
                  <a:lnTo>
                    <a:pt x="956" y="10348"/>
                  </a:lnTo>
                  <a:cubicBezTo>
                    <a:pt x="1016" y="10348"/>
                    <a:pt x="1067" y="10443"/>
                    <a:pt x="1095" y="10443"/>
                  </a:cubicBezTo>
                  <a:cubicBezTo>
                    <a:pt x="1109" y="10443"/>
                    <a:pt x="1117" y="10419"/>
                    <a:pt x="1117" y="10348"/>
                  </a:cubicBezTo>
                  <a:lnTo>
                    <a:pt x="1117" y="384"/>
                  </a:lnTo>
                  <a:cubicBezTo>
                    <a:pt x="1117" y="173"/>
                    <a:pt x="1046" y="1"/>
                    <a:pt x="9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9"/>
            <p:cNvSpPr/>
            <p:nvPr/>
          </p:nvSpPr>
          <p:spPr>
            <a:xfrm>
              <a:off x="7177775" y="4666275"/>
              <a:ext cx="29300" cy="445125"/>
            </a:xfrm>
            <a:custGeom>
              <a:avLst/>
              <a:gdLst/>
              <a:ahLst/>
              <a:cxnLst/>
              <a:rect l="l" t="t" r="r" b="b"/>
              <a:pathLst>
                <a:path w="1172" h="17805" extrusionOk="0">
                  <a:moveTo>
                    <a:pt x="160" y="0"/>
                  </a:moveTo>
                  <a:cubicBezTo>
                    <a:pt x="72" y="0"/>
                    <a:pt x="0" y="173"/>
                    <a:pt x="0" y="385"/>
                  </a:cubicBezTo>
                  <a:lnTo>
                    <a:pt x="0" y="17710"/>
                  </a:lnTo>
                  <a:cubicBezTo>
                    <a:pt x="0" y="17781"/>
                    <a:pt x="8" y="17805"/>
                    <a:pt x="22" y="17805"/>
                  </a:cubicBezTo>
                  <a:cubicBezTo>
                    <a:pt x="50" y="17805"/>
                    <a:pt x="101" y="17710"/>
                    <a:pt x="160" y="17710"/>
                  </a:cubicBezTo>
                  <a:lnTo>
                    <a:pt x="1010" y="17710"/>
                  </a:lnTo>
                  <a:cubicBezTo>
                    <a:pt x="1070" y="17710"/>
                    <a:pt x="1122" y="17805"/>
                    <a:pt x="1150" y="17805"/>
                  </a:cubicBezTo>
                  <a:cubicBezTo>
                    <a:pt x="1164" y="17805"/>
                    <a:pt x="1172" y="17781"/>
                    <a:pt x="1172" y="17710"/>
                  </a:cubicBezTo>
                  <a:lnTo>
                    <a:pt x="1172" y="385"/>
                  </a:lnTo>
                  <a:cubicBezTo>
                    <a:pt x="1172" y="173"/>
                    <a:pt x="1100" y="0"/>
                    <a:pt x="10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9"/>
            <p:cNvSpPr/>
            <p:nvPr/>
          </p:nvSpPr>
          <p:spPr>
            <a:xfrm>
              <a:off x="7228650" y="4894150"/>
              <a:ext cx="26550" cy="217250"/>
            </a:xfrm>
            <a:custGeom>
              <a:avLst/>
              <a:gdLst/>
              <a:ahLst/>
              <a:cxnLst/>
              <a:rect l="l" t="t" r="r" b="b"/>
              <a:pathLst>
                <a:path w="1062" h="8690" extrusionOk="0">
                  <a:moveTo>
                    <a:pt x="160" y="1"/>
                  </a:moveTo>
                  <a:cubicBezTo>
                    <a:pt x="72" y="1"/>
                    <a:pt x="0" y="173"/>
                    <a:pt x="0" y="384"/>
                  </a:cubicBezTo>
                  <a:lnTo>
                    <a:pt x="0" y="8595"/>
                  </a:lnTo>
                  <a:cubicBezTo>
                    <a:pt x="0" y="8666"/>
                    <a:pt x="8" y="8690"/>
                    <a:pt x="22" y="8690"/>
                  </a:cubicBezTo>
                  <a:cubicBezTo>
                    <a:pt x="50" y="8690"/>
                    <a:pt x="101" y="8595"/>
                    <a:pt x="160" y="8595"/>
                  </a:cubicBezTo>
                  <a:lnTo>
                    <a:pt x="902" y="8595"/>
                  </a:lnTo>
                  <a:cubicBezTo>
                    <a:pt x="961" y="8595"/>
                    <a:pt x="1012" y="8690"/>
                    <a:pt x="1040" y="8690"/>
                  </a:cubicBezTo>
                  <a:cubicBezTo>
                    <a:pt x="1054" y="8690"/>
                    <a:pt x="1062" y="8666"/>
                    <a:pt x="1062" y="8595"/>
                  </a:cubicBezTo>
                  <a:lnTo>
                    <a:pt x="1062" y="384"/>
                  </a:lnTo>
                  <a:cubicBezTo>
                    <a:pt x="1062" y="173"/>
                    <a:pt x="990" y="1"/>
                    <a:pt x="9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7" name="Google Shape;407;p9"/>
          <p:cNvSpPr/>
          <p:nvPr/>
        </p:nvSpPr>
        <p:spPr>
          <a:xfrm flipH="1">
            <a:off x="-8775" y="4246350"/>
            <a:ext cx="9198600" cy="623175"/>
          </a:xfrm>
          <a:custGeom>
            <a:avLst/>
            <a:gdLst/>
            <a:ahLst/>
            <a:cxnLst/>
            <a:rect l="l" t="t" r="r" b="b"/>
            <a:pathLst>
              <a:path w="367944" h="24927" extrusionOk="0">
                <a:moveTo>
                  <a:pt x="0" y="19661"/>
                </a:moveTo>
                <a:lnTo>
                  <a:pt x="30194" y="24927"/>
                </a:lnTo>
                <a:lnTo>
                  <a:pt x="76538" y="8426"/>
                </a:lnTo>
                <a:lnTo>
                  <a:pt x="108136" y="24927"/>
                </a:lnTo>
                <a:lnTo>
                  <a:pt x="167822" y="2458"/>
                </a:lnTo>
                <a:lnTo>
                  <a:pt x="207495" y="24927"/>
                </a:lnTo>
                <a:lnTo>
                  <a:pt x="225401" y="13693"/>
                </a:lnTo>
                <a:lnTo>
                  <a:pt x="242956" y="23874"/>
                </a:lnTo>
                <a:lnTo>
                  <a:pt x="293513" y="0"/>
                </a:lnTo>
                <a:lnTo>
                  <a:pt x="346879" y="24927"/>
                </a:lnTo>
                <a:lnTo>
                  <a:pt x="367944" y="16852"/>
                </a:lnTo>
              </a:path>
            </a:pathLst>
          </a:custGeom>
          <a:noFill/>
          <a:ln w="28575" cap="flat" cmpd="sng">
            <a:solidFill>
              <a:schemeClr val="dk2"/>
            </a:solidFill>
            <a:prstDash val="solid"/>
            <a:round/>
            <a:headEnd type="none" w="med" len="med"/>
            <a:tailEnd type="none" w="med" len="med"/>
          </a:ln>
        </p:spPr>
      </p:sp>
      <p:grpSp>
        <p:nvGrpSpPr>
          <p:cNvPr id="408" name="Google Shape;408;p9"/>
          <p:cNvGrpSpPr/>
          <p:nvPr/>
        </p:nvGrpSpPr>
        <p:grpSpPr>
          <a:xfrm>
            <a:off x="-1" y="4935256"/>
            <a:ext cx="9144134" cy="129765"/>
            <a:chOff x="237925" y="603400"/>
            <a:chExt cx="3162200" cy="44875"/>
          </a:xfrm>
        </p:grpSpPr>
        <p:sp>
          <p:nvSpPr>
            <p:cNvPr id="409" name="Google Shape;409;p9"/>
            <p:cNvSpPr/>
            <p:nvPr/>
          </p:nvSpPr>
          <p:spPr>
            <a:xfrm>
              <a:off x="238125" y="603400"/>
              <a:ext cx="3162000" cy="7850"/>
            </a:xfrm>
            <a:custGeom>
              <a:avLst/>
              <a:gdLst/>
              <a:ahLst/>
              <a:cxnLst/>
              <a:rect l="l" t="t" r="r" b="b"/>
              <a:pathLst>
                <a:path w="126480" h="314" extrusionOk="0">
                  <a:moveTo>
                    <a:pt x="0" y="0"/>
                  </a:moveTo>
                  <a:lnTo>
                    <a:pt x="0" y="314"/>
                  </a:lnTo>
                  <a:lnTo>
                    <a:pt x="126479" y="314"/>
                  </a:lnTo>
                  <a:lnTo>
                    <a:pt x="12647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9"/>
            <p:cNvSpPr/>
            <p:nvPr/>
          </p:nvSpPr>
          <p:spPr>
            <a:xfrm>
              <a:off x="237925" y="636525"/>
              <a:ext cx="3147200" cy="11750"/>
            </a:xfrm>
            <a:custGeom>
              <a:avLst/>
              <a:gdLst/>
              <a:ahLst/>
              <a:cxnLst/>
              <a:rect l="l" t="t" r="r" b="b"/>
              <a:pathLst>
                <a:path w="125888" h="470" extrusionOk="0">
                  <a:moveTo>
                    <a:pt x="1" y="1"/>
                  </a:moveTo>
                  <a:lnTo>
                    <a:pt x="1" y="470"/>
                  </a:lnTo>
                  <a:lnTo>
                    <a:pt x="157" y="470"/>
                  </a:lnTo>
                  <a:lnTo>
                    <a:pt x="157" y="1"/>
                  </a:lnTo>
                  <a:close/>
                  <a:moveTo>
                    <a:pt x="947" y="1"/>
                  </a:moveTo>
                  <a:lnTo>
                    <a:pt x="947" y="470"/>
                  </a:lnTo>
                  <a:lnTo>
                    <a:pt x="1095" y="470"/>
                  </a:lnTo>
                  <a:lnTo>
                    <a:pt x="1103" y="1"/>
                  </a:lnTo>
                  <a:close/>
                  <a:moveTo>
                    <a:pt x="1876" y="1"/>
                  </a:moveTo>
                  <a:lnTo>
                    <a:pt x="1876" y="470"/>
                  </a:lnTo>
                  <a:lnTo>
                    <a:pt x="2032" y="470"/>
                  </a:lnTo>
                  <a:lnTo>
                    <a:pt x="2032" y="1"/>
                  </a:lnTo>
                  <a:close/>
                  <a:moveTo>
                    <a:pt x="2815" y="1"/>
                  </a:moveTo>
                  <a:lnTo>
                    <a:pt x="2815" y="470"/>
                  </a:lnTo>
                  <a:lnTo>
                    <a:pt x="2971" y="470"/>
                  </a:lnTo>
                  <a:lnTo>
                    <a:pt x="2971" y="1"/>
                  </a:lnTo>
                  <a:close/>
                  <a:moveTo>
                    <a:pt x="3754" y="1"/>
                  </a:moveTo>
                  <a:lnTo>
                    <a:pt x="3754" y="470"/>
                  </a:lnTo>
                  <a:lnTo>
                    <a:pt x="3909" y="470"/>
                  </a:lnTo>
                  <a:lnTo>
                    <a:pt x="3909" y="1"/>
                  </a:lnTo>
                  <a:close/>
                  <a:moveTo>
                    <a:pt x="4692" y="1"/>
                  </a:moveTo>
                  <a:lnTo>
                    <a:pt x="4692" y="470"/>
                  </a:lnTo>
                  <a:lnTo>
                    <a:pt x="4848" y="470"/>
                  </a:lnTo>
                  <a:lnTo>
                    <a:pt x="4848" y="1"/>
                  </a:lnTo>
                  <a:close/>
                  <a:moveTo>
                    <a:pt x="5631" y="1"/>
                  </a:moveTo>
                  <a:lnTo>
                    <a:pt x="5631" y="470"/>
                  </a:lnTo>
                  <a:lnTo>
                    <a:pt x="5787" y="470"/>
                  </a:lnTo>
                  <a:lnTo>
                    <a:pt x="5787" y="1"/>
                  </a:lnTo>
                  <a:close/>
                  <a:moveTo>
                    <a:pt x="6570" y="1"/>
                  </a:moveTo>
                  <a:lnTo>
                    <a:pt x="6570" y="470"/>
                  </a:lnTo>
                  <a:lnTo>
                    <a:pt x="6725" y="470"/>
                  </a:lnTo>
                  <a:lnTo>
                    <a:pt x="6725" y="1"/>
                  </a:lnTo>
                  <a:close/>
                  <a:moveTo>
                    <a:pt x="7506" y="1"/>
                  </a:moveTo>
                  <a:lnTo>
                    <a:pt x="7506" y="470"/>
                  </a:lnTo>
                  <a:lnTo>
                    <a:pt x="7664" y="470"/>
                  </a:lnTo>
                  <a:lnTo>
                    <a:pt x="7664" y="1"/>
                  </a:lnTo>
                  <a:close/>
                  <a:moveTo>
                    <a:pt x="8445" y="1"/>
                  </a:moveTo>
                  <a:lnTo>
                    <a:pt x="8445" y="470"/>
                  </a:lnTo>
                  <a:lnTo>
                    <a:pt x="8601" y="470"/>
                  </a:lnTo>
                  <a:lnTo>
                    <a:pt x="8601" y="1"/>
                  </a:lnTo>
                  <a:close/>
                  <a:moveTo>
                    <a:pt x="9384" y="1"/>
                  </a:moveTo>
                  <a:lnTo>
                    <a:pt x="9384" y="470"/>
                  </a:lnTo>
                  <a:lnTo>
                    <a:pt x="9540" y="470"/>
                  </a:lnTo>
                  <a:lnTo>
                    <a:pt x="9540" y="1"/>
                  </a:lnTo>
                  <a:close/>
                  <a:moveTo>
                    <a:pt x="10328" y="1"/>
                  </a:moveTo>
                  <a:lnTo>
                    <a:pt x="10328" y="470"/>
                  </a:lnTo>
                  <a:lnTo>
                    <a:pt x="10478" y="470"/>
                  </a:lnTo>
                  <a:lnTo>
                    <a:pt x="10486" y="1"/>
                  </a:lnTo>
                  <a:close/>
                  <a:moveTo>
                    <a:pt x="11259" y="1"/>
                  </a:moveTo>
                  <a:lnTo>
                    <a:pt x="11259" y="470"/>
                  </a:lnTo>
                  <a:lnTo>
                    <a:pt x="11417" y="470"/>
                  </a:lnTo>
                  <a:lnTo>
                    <a:pt x="11417" y="1"/>
                  </a:lnTo>
                  <a:close/>
                  <a:moveTo>
                    <a:pt x="12198" y="1"/>
                  </a:moveTo>
                  <a:lnTo>
                    <a:pt x="12198" y="470"/>
                  </a:lnTo>
                  <a:lnTo>
                    <a:pt x="12354" y="470"/>
                  </a:lnTo>
                  <a:lnTo>
                    <a:pt x="12354" y="1"/>
                  </a:lnTo>
                  <a:close/>
                  <a:moveTo>
                    <a:pt x="13137" y="1"/>
                  </a:moveTo>
                  <a:lnTo>
                    <a:pt x="13137" y="470"/>
                  </a:lnTo>
                  <a:lnTo>
                    <a:pt x="13292" y="470"/>
                  </a:lnTo>
                  <a:lnTo>
                    <a:pt x="13298" y="1"/>
                  </a:lnTo>
                  <a:close/>
                  <a:moveTo>
                    <a:pt x="14075" y="1"/>
                  </a:moveTo>
                  <a:lnTo>
                    <a:pt x="14075" y="470"/>
                  </a:lnTo>
                  <a:lnTo>
                    <a:pt x="14231" y="470"/>
                  </a:lnTo>
                  <a:lnTo>
                    <a:pt x="14238" y="1"/>
                  </a:lnTo>
                  <a:close/>
                  <a:moveTo>
                    <a:pt x="15012" y="1"/>
                  </a:moveTo>
                  <a:lnTo>
                    <a:pt x="15012" y="470"/>
                  </a:lnTo>
                  <a:lnTo>
                    <a:pt x="15170" y="470"/>
                  </a:lnTo>
                  <a:lnTo>
                    <a:pt x="15170" y="1"/>
                  </a:lnTo>
                  <a:close/>
                  <a:moveTo>
                    <a:pt x="15956" y="1"/>
                  </a:moveTo>
                  <a:lnTo>
                    <a:pt x="15956" y="470"/>
                  </a:lnTo>
                  <a:lnTo>
                    <a:pt x="16107" y="470"/>
                  </a:lnTo>
                  <a:lnTo>
                    <a:pt x="16114" y="1"/>
                  </a:lnTo>
                  <a:close/>
                  <a:moveTo>
                    <a:pt x="16897" y="1"/>
                  </a:moveTo>
                  <a:lnTo>
                    <a:pt x="16897" y="470"/>
                  </a:lnTo>
                  <a:lnTo>
                    <a:pt x="17045" y="470"/>
                  </a:lnTo>
                  <a:lnTo>
                    <a:pt x="17053" y="1"/>
                  </a:lnTo>
                  <a:close/>
                  <a:moveTo>
                    <a:pt x="17828" y="1"/>
                  </a:moveTo>
                  <a:lnTo>
                    <a:pt x="17828" y="470"/>
                  </a:lnTo>
                  <a:lnTo>
                    <a:pt x="17986" y="470"/>
                  </a:lnTo>
                  <a:lnTo>
                    <a:pt x="17986" y="1"/>
                  </a:lnTo>
                  <a:close/>
                  <a:moveTo>
                    <a:pt x="18767" y="1"/>
                  </a:moveTo>
                  <a:lnTo>
                    <a:pt x="18767" y="470"/>
                  </a:lnTo>
                  <a:lnTo>
                    <a:pt x="18923" y="470"/>
                  </a:lnTo>
                  <a:lnTo>
                    <a:pt x="18923" y="1"/>
                  </a:lnTo>
                  <a:close/>
                  <a:moveTo>
                    <a:pt x="19706" y="1"/>
                  </a:moveTo>
                  <a:lnTo>
                    <a:pt x="19706" y="470"/>
                  </a:lnTo>
                  <a:lnTo>
                    <a:pt x="19861" y="470"/>
                  </a:lnTo>
                  <a:lnTo>
                    <a:pt x="19861" y="1"/>
                  </a:lnTo>
                  <a:close/>
                  <a:moveTo>
                    <a:pt x="20644" y="1"/>
                  </a:moveTo>
                  <a:lnTo>
                    <a:pt x="20644" y="470"/>
                  </a:lnTo>
                  <a:lnTo>
                    <a:pt x="20800" y="470"/>
                  </a:lnTo>
                  <a:lnTo>
                    <a:pt x="20800" y="1"/>
                  </a:lnTo>
                  <a:close/>
                  <a:moveTo>
                    <a:pt x="21581" y="1"/>
                  </a:moveTo>
                  <a:lnTo>
                    <a:pt x="21581" y="470"/>
                  </a:lnTo>
                  <a:lnTo>
                    <a:pt x="21739" y="470"/>
                  </a:lnTo>
                  <a:lnTo>
                    <a:pt x="21739" y="1"/>
                  </a:lnTo>
                  <a:close/>
                  <a:moveTo>
                    <a:pt x="22520" y="1"/>
                  </a:moveTo>
                  <a:lnTo>
                    <a:pt x="22520" y="470"/>
                  </a:lnTo>
                  <a:lnTo>
                    <a:pt x="22676" y="470"/>
                  </a:lnTo>
                  <a:lnTo>
                    <a:pt x="22676" y="1"/>
                  </a:lnTo>
                  <a:close/>
                  <a:moveTo>
                    <a:pt x="23458" y="1"/>
                  </a:moveTo>
                  <a:lnTo>
                    <a:pt x="23458" y="470"/>
                  </a:lnTo>
                  <a:lnTo>
                    <a:pt x="23614" y="470"/>
                  </a:lnTo>
                  <a:lnTo>
                    <a:pt x="23614" y="1"/>
                  </a:lnTo>
                  <a:close/>
                  <a:moveTo>
                    <a:pt x="24397" y="1"/>
                  </a:moveTo>
                  <a:lnTo>
                    <a:pt x="24397" y="470"/>
                  </a:lnTo>
                  <a:lnTo>
                    <a:pt x="24553" y="470"/>
                  </a:lnTo>
                  <a:lnTo>
                    <a:pt x="24553" y="1"/>
                  </a:lnTo>
                  <a:close/>
                  <a:moveTo>
                    <a:pt x="25334" y="1"/>
                  </a:moveTo>
                  <a:lnTo>
                    <a:pt x="25334" y="470"/>
                  </a:lnTo>
                  <a:lnTo>
                    <a:pt x="25492" y="470"/>
                  </a:lnTo>
                  <a:lnTo>
                    <a:pt x="25492" y="1"/>
                  </a:lnTo>
                  <a:close/>
                  <a:moveTo>
                    <a:pt x="26273" y="1"/>
                  </a:moveTo>
                  <a:lnTo>
                    <a:pt x="26273" y="470"/>
                  </a:lnTo>
                  <a:lnTo>
                    <a:pt x="26428" y="470"/>
                  </a:lnTo>
                  <a:lnTo>
                    <a:pt x="26428" y="1"/>
                  </a:lnTo>
                  <a:close/>
                  <a:moveTo>
                    <a:pt x="27211" y="1"/>
                  </a:moveTo>
                  <a:lnTo>
                    <a:pt x="27211" y="470"/>
                  </a:lnTo>
                  <a:lnTo>
                    <a:pt x="27367" y="470"/>
                  </a:lnTo>
                  <a:lnTo>
                    <a:pt x="27367" y="1"/>
                  </a:lnTo>
                  <a:close/>
                  <a:moveTo>
                    <a:pt x="28150" y="1"/>
                  </a:moveTo>
                  <a:lnTo>
                    <a:pt x="28150" y="470"/>
                  </a:lnTo>
                  <a:lnTo>
                    <a:pt x="28306" y="470"/>
                  </a:lnTo>
                  <a:lnTo>
                    <a:pt x="28306" y="1"/>
                  </a:lnTo>
                  <a:close/>
                  <a:moveTo>
                    <a:pt x="29087" y="1"/>
                  </a:moveTo>
                  <a:lnTo>
                    <a:pt x="29087" y="470"/>
                  </a:lnTo>
                  <a:lnTo>
                    <a:pt x="29244" y="470"/>
                  </a:lnTo>
                  <a:lnTo>
                    <a:pt x="29248" y="1"/>
                  </a:lnTo>
                  <a:close/>
                  <a:moveTo>
                    <a:pt x="30027" y="1"/>
                  </a:moveTo>
                  <a:lnTo>
                    <a:pt x="30027" y="470"/>
                  </a:lnTo>
                  <a:lnTo>
                    <a:pt x="30183" y="470"/>
                  </a:lnTo>
                  <a:lnTo>
                    <a:pt x="30189" y="1"/>
                  </a:lnTo>
                  <a:close/>
                  <a:moveTo>
                    <a:pt x="30966" y="1"/>
                  </a:moveTo>
                  <a:lnTo>
                    <a:pt x="30966" y="470"/>
                  </a:lnTo>
                  <a:lnTo>
                    <a:pt x="31122" y="470"/>
                  </a:lnTo>
                  <a:lnTo>
                    <a:pt x="31122" y="1"/>
                  </a:lnTo>
                  <a:close/>
                  <a:moveTo>
                    <a:pt x="31907" y="1"/>
                  </a:moveTo>
                  <a:lnTo>
                    <a:pt x="31907" y="470"/>
                  </a:lnTo>
                  <a:lnTo>
                    <a:pt x="32061" y="470"/>
                  </a:lnTo>
                  <a:lnTo>
                    <a:pt x="32064" y="1"/>
                  </a:lnTo>
                  <a:close/>
                  <a:moveTo>
                    <a:pt x="32847" y="1"/>
                  </a:moveTo>
                  <a:lnTo>
                    <a:pt x="32847" y="470"/>
                  </a:lnTo>
                  <a:lnTo>
                    <a:pt x="32997" y="470"/>
                  </a:lnTo>
                  <a:lnTo>
                    <a:pt x="33003" y="1"/>
                  </a:lnTo>
                  <a:close/>
                  <a:moveTo>
                    <a:pt x="33780" y="1"/>
                  </a:moveTo>
                  <a:lnTo>
                    <a:pt x="33780" y="470"/>
                  </a:lnTo>
                  <a:lnTo>
                    <a:pt x="33936" y="470"/>
                  </a:lnTo>
                  <a:lnTo>
                    <a:pt x="33936" y="1"/>
                  </a:lnTo>
                  <a:close/>
                  <a:moveTo>
                    <a:pt x="34719" y="1"/>
                  </a:moveTo>
                  <a:lnTo>
                    <a:pt x="34719" y="470"/>
                  </a:lnTo>
                  <a:lnTo>
                    <a:pt x="34875" y="470"/>
                  </a:lnTo>
                  <a:lnTo>
                    <a:pt x="34875" y="1"/>
                  </a:lnTo>
                  <a:close/>
                  <a:moveTo>
                    <a:pt x="35656" y="1"/>
                  </a:moveTo>
                  <a:lnTo>
                    <a:pt x="35656" y="470"/>
                  </a:lnTo>
                  <a:lnTo>
                    <a:pt x="35813" y="470"/>
                  </a:lnTo>
                  <a:lnTo>
                    <a:pt x="35813" y="1"/>
                  </a:lnTo>
                  <a:close/>
                  <a:moveTo>
                    <a:pt x="36594" y="1"/>
                  </a:moveTo>
                  <a:lnTo>
                    <a:pt x="36594" y="470"/>
                  </a:lnTo>
                  <a:lnTo>
                    <a:pt x="36750" y="470"/>
                  </a:lnTo>
                  <a:lnTo>
                    <a:pt x="36750" y="1"/>
                  </a:lnTo>
                  <a:close/>
                  <a:moveTo>
                    <a:pt x="37533" y="1"/>
                  </a:moveTo>
                  <a:lnTo>
                    <a:pt x="37533" y="470"/>
                  </a:lnTo>
                  <a:lnTo>
                    <a:pt x="37689" y="470"/>
                  </a:lnTo>
                  <a:lnTo>
                    <a:pt x="37689" y="1"/>
                  </a:lnTo>
                  <a:close/>
                  <a:moveTo>
                    <a:pt x="38472" y="1"/>
                  </a:moveTo>
                  <a:lnTo>
                    <a:pt x="38472" y="470"/>
                  </a:lnTo>
                  <a:lnTo>
                    <a:pt x="38628" y="470"/>
                  </a:lnTo>
                  <a:lnTo>
                    <a:pt x="38628" y="1"/>
                  </a:lnTo>
                  <a:close/>
                  <a:moveTo>
                    <a:pt x="39409" y="1"/>
                  </a:moveTo>
                  <a:lnTo>
                    <a:pt x="39409" y="470"/>
                  </a:lnTo>
                  <a:lnTo>
                    <a:pt x="39566" y="470"/>
                  </a:lnTo>
                  <a:lnTo>
                    <a:pt x="39566" y="1"/>
                  </a:lnTo>
                  <a:close/>
                  <a:moveTo>
                    <a:pt x="40347" y="1"/>
                  </a:moveTo>
                  <a:lnTo>
                    <a:pt x="40347" y="470"/>
                  </a:lnTo>
                  <a:lnTo>
                    <a:pt x="40503" y="470"/>
                  </a:lnTo>
                  <a:lnTo>
                    <a:pt x="40503" y="1"/>
                  </a:lnTo>
                  <a:close/>
                  <a:moveTo>
                    <a:pt x="41286" y="1"/>
                  </a:moveTo>
                  <a:lnTo>
                    <a:pt x="41286" y="470"/>
                  </a:lnTo>
                  <a:lnTo>
                    <a:pt x="41442" y="470"/>
                  </a:lnTo>
                  <a:lnTo>
                    <a:pt x="41442" y="1"/>
                  </a:lnTo>
                  <a:close/>
                  <a:moveTo>
                    <a:pt x="42225" y="1"/>
                  </a:moveTo>
                  <a:lnTo>
                    <a:pt x="42225" y="470"/>
                  </a:lnTo>
                  <a:lnTo>
                    <a:pt x="42380" y="470"/>
                  </a:lnTo>
                  <a:lnTo>
                    <a:pt x="42380" y="1"/>
                  </a:lnTo>
                  <a:close/>
                  <a:moveTo>
                    <a:pt x="43163" y="1"/>
                  </a:moveTo>
                  <a:lnTo>
                    <a:pt x="43163" y="470"/>
                  </a:lnTo>
                  <a:lnTo>
                    <a:pt x="43319" y="470"/>
                  </a:lnTo>
                  <a:lnTo>
                    <a:pt x="43319" y="1"/>
                  </a:lnTo>
                  <a:close/>
                  <a:moveTo>
                    <a:pt x="44102" y="1"/>
                  </a:moveTo>
                  <a:lnTo>
                    <a:pt x="44102" y="470"/>
                  </a:lnTo>
                  <a:lnTo>
                    <a:pt x="44258" y="470"/>
                  </a:lnTo>
                  <a:lnTo>
                    <a:pt x="44258" y="1"/>
                  </a:lnTo>
                  <a:close/>
                  <a:moveTo>
                    <a:pt x="45041" y="1"/>
                  </a:moveTo>
                  <a:lnTo>
                    <a:pt x="45041" y="470"/>
                  </a:lnTo>
                  <a:lnTo>
                    <a:pt x="45196" y="470"/>
                  </a:lnTo>
                  <a:lnTo>
                    <a:pt x="45198" y="1"/>
                  </a:lnTo>
                  <a:close/>
                  <a:moveTo>
                    <a:pt x="45977" y="1"/>
                  </a:moveTo>
                  <a:lnTo>
                    <a:pt x="45977" y="470"/>
                  </a:lnTo>
                  <a:lnTo>
                    <a:pt x="46135" y="470"/>
                  </a:lnTo>
                  <a:lnTo>
                    <a:pt x="46139" y="1"/>
                  </a:lnTo>
                  <a:close/>
                  <a:moveTo>
                    <a:pt x="46916" y="1"/>
                  </a:moveTo>
                  <a:lnTo>
                    <a:pt x="46916" y="470"/>
                  </a:lnTo>
                  <a:lnTo>
                    <a:pt x="47072" y="470"/>
                  </a:lnTo>
                  <a:lnTo>
                    <a:pt x="47072" y="1"/>
                  </a:lnTo>
                  <a:close/>
                  <a:moveTo>
                    <a:pt x="47857" y="1"/>
                  </a:moveTo>
                  <a:lnTo>
                    <a:pt x="47857" y="470"/>
                  </a:lnTo>
                  <a:lnTo>
                    <a:pt x="48011" y="470"/>
                  </a:lnTo>
                  <a:lnTo>
                    <a:pt x="48014" y="1"/>
                  </a:lnTo>
                  <a:close/>
                  <a:moveTo>
                    <a:pt x="48797" y="1"/>
                  </a:moveTo>
                  <a:lnTo>
                    <a:pt x="48797" y="470"/>
                  </a:lnTo>
                  <a:lnTo>
                    <a:pt x="48949" y="470"/>
                  </a:lnTo>
                  <a:lnTo>
                    <a:pt x="48953" y="1"/>
                  </a:lnTo>
                  <a:close/>
                  <a:moveTo>
                    <a:pt x="49730" y="1"/>
                  </a:moveTo>
                  <a:lnTo>
                    <a:pt x="49730" y="470"/>
                  </a:lnTo>
                  <a:lnTo>
                    <a:pt x="49888" y="470"/>
                  </a:lnTo>
                  <a:lnTo>
                    <a:pt x="49888" y="1"/>
                  </a:lnTo>
                  <a:close/>
                  <a:moveTo>
                    <a:pt x="50669" y="1"/>
                  </a:moveTo>
                  <a:lnTo>
                    <a:pt x="50669" y="470"/>
                  </a:lnTo>
                  <a:lnTo>
                    <a:pt x="50825" y="470"/>
                  </a:lnTo>
                  <a:lnTo>
                    <a:pt x="50825" y="1"/>
                  </a:lnTo>
                  <a:close/>
                  <a:moveTo>
                    <a:pt x="51608" y="1"/>
                  </a:moveTo>
                  <a:lnTo>
                    <a:pt x="51608" y="470"/>
                  </a:lnTo>
                  <a:lnTo>
                    <a:pt x="51764" y="470"/>
                  </a:lnTo>
                  <a:lnTo>
                    <a:pt x="51764" y="1"/>
                  </a:lnTo>
                  <a:close/>
                  <a:moveTo>
                    <a:pt x="52546" y="1"/>
                  </a:moveTo>
                  <a:lnTo>
                    <a:pt x="52546" y="470"/>
                  </a:lnTo>
                  <a:lnTo>
                    <a:pt x="52702" y="470"/>
                  </a:lnTo>
                  <a:lnTo>
                    <a:pt x="52702" y="1"/>
                  </a:lnTo>
                  <a:close/>
                  <a:moveTo>
                    <a:pt x="53483" y="1"/>
                  </a:moveTo>
                  <a:lnTo>
                    <a:pt x="53483" y="470"/>
                  </a:lnTo>
                  <a:lnTo>
                    <a:pt x="53641" y="470"/>
                  </a:lnTo>
                  <a:lnTo>
                    <a:pt x="53641" y="1"/>
                  </a:lnTo>
                  <a:close/>
                  <a:moveTo>
                    <a:pt x="54422" y="1"/>
                  </a:moveTo>
                  <a:lnTo>
                    <a:pt x="54422" y="470"/>
                  </a:lnTo>
                  <a:lnTo>
                    <a:pt x="54578" y="470"/>
                  </a:lnTo>
                  <a:lnTo>
                    <a:pt x="54578" y="1"/>
                  </a:lnTo>
                  <a:close/>
                  <a:moveTo>
                    <a:pt x="55362" y="1"/>
                  </a:moveTo>
                  <a:lnTo>
                    <a:pt x="55362" y="470"/>
                  </a:lnTo>
                  <a:lnTo>
                    <a:pt x="55518" y="470"/>
                  </a:lnTo>
                  <a:lnTo>
                    <a:pt x="55518" y="1"/>
                  </a:lnTo>
                  <a:close/>
                  <a:moveTo>
                    <a:pt x="56299" y="1"/>
                  </a:moveTo>
                  <a:lnTo>
                    <a:pt x="56299" y="470"/>
                  </a:lnTo>
                  <a:lnTo>
                    <a:pt x="56457" y="470"/>
                  </a:lnTo>
                  <a:lnTo>
                    <a:pt x="56457" y="1"/>
                  </a:lnTo>
                  <a:close/>
                  <a:moveTo>
                    <a:pt x="57238" y="1"/>
                  </a:moveTo>
                  <a:lnTo>
                    <a:pt x="57238" y="470"/>
                  </a:lnTo>
                  <a:lnTo>
                    <a:pt x="57394" y="470"/>
                  </a:lnTo>
                  <a:lnTo>
                    <a:pt x="57394" y="1"/>
                  </a:lnTo>
                  <a:close/>
                  <a:moveTo>
                    <a:pt x="58177" y="1"/>
                  </a:moveTo>
                  <a:lnTo>
                    <a:pt x="58177" y="470"/>
                  </a:lnTo>
                  <a:lnTo>
                    <a:pt x="58332" y="470"/>
                  </a:lnTo>
                  <a:lnTo>
                    <a:pt x="58332" y="1"/>
                  </a:lnTo>
                  <a:close/>
                  <a:moveTo>
                    <a:pt x="59115" y="1"/>
                  </a:moveTo>
                  <a:lnTo>
                    <a:pt x="59115" y="470"/>
                  </a:lnTo>
                  <a:lnTo>
                    <a:pt x="59271" y="470"/>
                  </a:lnTo>
                  <a:lnTo>
                    <a:pt x="59271" y="1"/>
                  </a:lnTo>
                  <a:close/>
                  <a:moveTo>
                    <a:pt x="60052" y="1"/>
                  </a:moveTo>
                  <a:lnTo>
                    <a:pt x="60052" y="470"/>
                  </a:lnTo>
                  <a:lnTo>
                    <a:pt x="60210" y="470"/>
                  </a:lnTo>
                  <a:lnTo>
                    <a:pt x="60210" y="1"/>
                  </a:lnTo>
                  <a:close/>
                  <a:moveTo>
                    <a:pt x="60991" y="1"/>
                  </a:moveTo>
                  <a:lnTo>
                    <a:pt x="60991" y="470"/>
                  </a:lnTo>
                  <a:lnTo>
                    <a:pt x="61147" y="470"/>
                  </a:lnTo>
                  <a:lnTo>
                    <a:pt x="61148" y="1"/>
                  </a:lnTo>
                  <a:close/>
                  <a:moveTo>
                    <a:pt x="61929" y="1"/>
                  </a:moveTo>
                  <a:lnTo>
                    <a:pt x="61929" y="470"/>
                  </a:lnTo>
                  <a:lnTo>
                    <a:pt x="62085" y="470"/>
                  </a:lnTo>
                  <a:lnTo>
                    <a:pt x="62089" y="1"/>
                  </a:lnTo>
                  <a:close/>
                  <a:moveTo>
                    <a:pt x="62868" y="1"/>
                  </a:moveTo>
                  <a:lnTo>
                    <a:pt x="62868" y="470"/>
                  </a:lnTo>
                  <a:lnTo>
                    <a:pt x="63024" y="470"/>
                  </a:lnTo>
                  <a:lnTo>
                    <a:pt x="63024" y="1"/>
                  </a:lnTo>
                  <a:close/>
                  <a:moveTo>
                    <a:pt x="63807" y="1"/>
                  </a:moveTo>
                  <a:lnTo>
                    <a:pt x="63807" y="470"/>
                  </a:lnTo>
                  <a:lnTo>
                    <a:pt x="63963" y="470"/>
                  </a:lnTo>
                  <a:lnTo>
                    <a:pt x="63965" y="1"/>
                  </a:lnTo>
                  <a:close/>
                  <a:moveTo>
                    <a:pt x="64747" y="1"/>
                  </a:moveTo>
                  <a:lnTo>
                    <a:pt x="64747" y="470"/>
                  </a:lnTo>
                  <a:lnTo>
                    <a:pt x="64901" y="470"/>
                  </a:lnTo>
                  <a:lnTo>
                    <a:pt x="64903" y="1"/>
                  </a:lnTo>
                  <a:close/>
                  <a:moveTo>
                    <a:pt x="65682" y="1"/>
                  </a:moveTo>
                  <a:lnTo>
                    <a:pt x="65682" y="470"/>
                  </a:lnTo>
                  <a:lnTo>
                    <a:pt x="65838" y="470"/>
                  </a:lnTo>
                  <a:lnTo>
                    <a:pt x="65838" y="1"/>
                  </a:lnTo>
                  <a:close/>
                  <a:moveTo>
                    <a:pt x="66621" y="1"/>
                  </a:moveTo>
                  <a:lnTo>
                    <a:pt x="66621" y="470"/>
                  </a:lnTo>
                  <a:lnTo>
                    <a:pt x="66777" y="470"/>
                  </a:lnTo>
                  <a:lnTo>
                    <a:pt x="66777" y="1"/>
                  </a:lnTo>
                  <a:close/>
                  <a:moveTo>
                    <a:pt x="67560" y="1"/>
                  </a:moveTo>
                  <a:lnTo>
                    <a:pt x="67560" y="470"/>
                  </a:lnTo>
                  <a:lnTo>
                    <a:pt x="67716" y="470"/>
                  </a:lnTo>
                  <a:lnTo>
                    <a:pt x="67716" y="1"/>
                  </a:lnTo>
                  <a:close/>
                  <a:moveTo>
                    <a:pt x="68497" y="1"/>
                  </a:moveTo>
                  <a:lnTo>
                    <a:pt x="68497" y="470"/>
                  </a:lnTo>
                  <a:lnTo>
                    <a:pt x="68652" y="470"/>
                  </a:lnTo>
                  <a:lnTo>
                    <a:pt x="68652" y="1"/>
                  </a:lnTo>
                  <a:close/>
                  <a:moveTo>
                    <a:pt x="69435" y="1"/>
                  </a:moveTo>
                  <a:lnTo>
                    <a:pt x="69435" y="470"/>
                  </a:lnTo>
                  <a:lnTo>
                    <a:pt x="69591" y="470"/>
                  </a:lnTo>
                  <a:lnTo>
                    <a:pt x="69591" y="1"/>
                  </a:lnTo>
                  <a:close/>
                  <a:moveTo>
                    <a:pt x="70374" y="1"/>
                  </a:moveTo>
                  <a:lnTo>
                    <a:pt x="70374" y="470"/>
                  </a:lnTo>
                  <a:lnTo>
                    <a:pt x="70530" y="470"/>
                  </a:lnTo>
                  <a:lnTo>
                    <a:pt x="70530" y="1"/>
                  </a:lnTo>
                  <a:close/>
                  <a:moveTo>
                    <a:pt x="71311" y="1"/>
                  </a:moveTo>
                  <a:lnTo>
                    <a:pt x="71311" y="470"/>
                  </a:lnTo>
                  <a:lnTo>
                    <a:pt x="71468" y="470"/>
                  </a:lnTo>
                  <a:lnTo>
                    <a:pt x="71468" y="1"/>
                  </a:lnTo>
                  <a:close/>
                  <a:moveTo>
                    <a:pt x="72249" y="1"/>
                  </a:moveTo>
                  <a:lnTo>
                    <a:pt x="72249" y="470"/>
                  </a:lnTo>
                  <a:lnTo>
                    <a:pt x="72405" y="470"/>
                  </a:lnTo>
                  <a:lnTo>
                    <a:pt x="72405" y="1"/>
                  </a:lnTo>
                  <a:close/>
                  <a:moveTo>
                    <a:pt x="73188" y="1"/>
                  </a:moveTo>
                  <a:lnTo>
                    <a:pt x="73188" y="470"/>
                  </a:lnTo>
                  <a:lnTo>
                    <a:pt x="73344" y="470"/>
                  </a:lnTo>
                  <a:lnTo>
                    <a:pt x="73344" y="1"/>
                  </a:lnTo>
                  <a:close/>
                  <a:moveTo>
                    <a:pt x="74127" y="1"/>
                  </a:moveTo>
                  <a:lnTo>
                    <a:pt x="74127" y="470"/>
                  </a:lnTo>
                  <a:lnTo>
                    <a:pt x="74283" y="470"/>
                  </a:lnTo>
                  <a:lnTo>
                    <a:pt x="74283" y="1"/>
                  </a:lnTo>
                  <a:close/>
                  <a:moveTo>
                    <a:pt x="75064" y="1"/>
                  </a:moveTo>
                  <a:lnTo>
                    <a:pt x="75064" y="470"/>
                  </a:lnTo>
                  <a:lnTo>
                    <a:pt x="75221" y="470"/>
                  </a:lnTo>
                  <a:lnTo>
                    <a:pt x="75221" y="1"/>
                  </a:lnTo>
                  <a:close/>
                  <a:moveTo>
                    <a:pt x="76002" y="1"/>
                  </a:moveTo>
                  <a:lnTo>
                    <a:pt x="76002" y="470"/>
                  </a:lnTo>
                  <a:lnTo>
                    <a:pt x="76158" y="470"/>
                  </a:lnTo>
                  <a:lnTo>
                    <a:pt x="76158" y="1"/>
                  </a:lnTo>
                  <a:close/>
                  <a:moveTo>
                    <a:pt x="76943" y="1"/>
                  </a:moveTo>
                  <a:lnTo>
                    <a:pt x="76943" y="470"/>
                  </a:lnTo>
                  <a:lnTo>
                    <a:pt x="77099" y="470"/>
                  </a:lnTo>
                  <a:lnTo>
                    <a:pt x="77099" y="1"/>
                  </a:lnTo>
                  <a:close/>
                  <a:moveTo>
                    <a:pt x="77880" y="1"/>
                  </a:moveTo>
                  <a:lnTo>
                    <a:pt x="77880" y="470"/>
                  </a:lnTo>
                  <a:lnTo>
                    <a:pt x="78037" y="470"/>
                  </a:lnTo>
                  <a:lnTo>
                    <a:pt x="78039" y="1"/>
                  </a:lnTo>
                  <a:close/>
                  <a:moveTo>
                    <a:pt x="78818" y="1"/>
                  </a:moveTo>
                  <a:lnTo>
                    <a:pt x="78818" y="470"/>
                  </a:lnTo>
                  <a:lnTo>
                    <a:pt x="78974" y="470"/>
                  </a:lnTo>
                  <a:lnTo>
                    <a:pt x="78974" y="1"/>
                  </a:lnTo>
                  <a:close/>
                  <a:moveTo>
                    <a:pt x="79757" y="1"/>
                  </a:moveTo>
                  <a:lnTo>
                    <a:pt x="79757" y="470"/>
                  </a:lnTo>
                  <a:lnTo>
                    <a:pt x="79913" y="470"/>
                  </a:lnTo>
                  <a:lnTo>
                    <a:pt x="79915" y="1"/>
                  </a:lnTo>
                  <a:close/>
                  <a:moveTo>
                    <a:pt x="80696" y="1"/>
                  </a:moveTo>
                  <a:lnTo>
                    <a:pt x="80696" y="470"/>
                  </a:lnTo>
                  <a:lnTo>
                    <a:pt x="80852" y="470"/>
                  </a:lnTo>
                  <a:lnTo>
                    <a:pt x="80852" y="1"/>
                  </a:lnTo>
                  <a:close/>
                  <a:moveTo>
                    <a:pt x="81633" y="1"/>
                  </a:moveTo>
                  <a:lnTo>
                    <a:pt x="81633" y="470"/>
                  </a:lnTo>
                  <a:lnTo>
                    <a:pt x="81790" y="470"/>
                  </a:lnTo>
                  <a:lnTo>
                    <a:pt x="81790" y="1"/>
                  </a:lnTo>
                  <a:close/>
                  <a:moveTo>
                    <a:pt x="82571" y="1"/>
                  </a:moveTo>
                  <a:lnTo>
                    <a:pt x="82571" y="470"/>
                  </a:lnTo>
                  <a:lnTo>
                    <a:pt x="82727" y="470"/>
                  </a:lnTo>
                  <a:lnTo>
                    <a:pt x="82727" y="1"/>
                  </a:lnTo>
                  <a:close/>
                  <a:moveTo>
                    <a:pt x="83510" y="1"/>
                  </a:moveTo>
                  <a:lnTo>
                    <a:pt x="83510" y="470"/>
                  </a:lnTo>
                  <a:lnTo>
                    <a:pt x="83666" y="470"/>
                  </a:lnTo>
                  <a:lnTo>
                    <a:pt x="83666" y="1"/>
                  </a:lnTo>
                  <a:close/>
                  <a:moveTo>
                    <a:pt x="84449" y="1"/>
                  </a:moveTo>
                  <a:lnTo>
                    <a:pt x="84449" y="470"/>
                  </a:lnTo>
                  <a:lnTo>
                    <a:pt x="84604" y="470"/>
                  </a:lnTo>
                  <a:lnTo>
                    <a:pt x="84604" y="1"/>
                  </a:lnTo>
                  <a:close/>
                  <a:moveTo>
                    <a:pt x="85385" y="1"/>
                  </a:moveTo>
                  <a:lnTo>
                    <a:pt x="85385" y="470"/>
                  </a:lnTo>
                  <a:lnTo>
                    <a:pt x="85543" y="470"/>
                  </a:lnTo>
                  <a:lnTo>
                    <a:pt x="85543" y="1"/>
                  </a:lnTo>
                  <a:close/>
                  <a:moveTo>
                    <a:pt x="86324" y="1"/>
                  </a:moveTo>
                  <a:lnTo>
                    <a:pt x="86324" y="470"/>
                  </a:lnTo>
                  <a:lnTo>
                    <a:pt x="86480" y="470"/>
                  </a:lnTo>
                  <a:lnTo>
                    <a:pt x="86480" y="1"/>
                  </a:lnTo>
                  <a:close/>
                  <a:moveTo>
                    <a:pt x="87263" y="1"/>
                  </a:moveTo>
                  <a:lnTo>
                    <a:pt x="87263" y="470"/>
                  </a:lnTo>
                  <a:lnTo>
                    <a:pt x="87419" y="470"/>
                  </a:lnTo>
                  <a:lnTo>
                    <a:pt x="87419" y="1"/>
                  </a:lnTo>
                  <a:close/>
                  <a:moveTo>
                    <a:pt x="88201" y="1"/>
                  </a:moveTo>
                  <a:lnTo>
                    <a:pt x="88201" y="470"/>
                  </a:lnTo>
                  <a:lnTo>
                    <a:pt x="88357" y="470"/>
                  </a:lnTo>
                  <a:lnTo>
                    <a:pt x="88357" y="1"/>
                  </a:lnTo>
                  <a:close/>
                  <a:moveTo>
                    <a:pt x="89138" y="1"/>
                  </a:moveTo>
                  <a:lnTo>
                    <a:pt x="89138" y="470"/>
                  </a:lnTo>
                  <a:lnTo>
                    <a:pt x="89296" y="470"/>
                  </a:lnTo>
                  <a:lnTo>
                    <a:pt x="89296" y="1"/>
                  </a:lnTo>
                  <a:close/>
                  <a:moveTo>
                    <a:pt x="90079" y="1"/>
                  </a:moveTo>
                  <a:lnTo>
                    <a:pt x="90079" y="470"/>
                  </a:lnTo>
                  <a:lnTo>
                    <a:pt x="90235" y="470"/>
                  </a:lnTo>
                  <a:lnTo>
                    <a:pt x="90235" y="1"/>
                  </a:lnTo>
                  <a:close/>
                  <a:moveTo>
                    <a:pt x="91017" y="1"/>
                  </a:moveTo>
                  <a:lnTo>
                    <a:pt x="91017" y="470"/>
                  </a:lnTo>
                  <a:lnTo>
                    <a:pt x="91173" y="470"/>
                  </a:lnTo>
                  <a:lnTo>
                    <a:pt x="91173" y="1"/>
                  </a:lnTo>
                  <a:close/>
                  <a:moveTo>
                    <a:pt x="91954" y="1"/>
                  </a:moveTo>
                  <a:lnTo>
                    <a:pt x="91954" y="470"/>
                  </a:lnTo>
                  <a:lnTo>
                    <a:pt x="92112" y="470"/>
                  </a:lnTo>
                  <a:lnTo>
                    <a:pt x="92112" y="1"/>
                  </a:lnTo>
                  <a:close/>
                  <a:moveTo>
                    <a:pt x="92893" y="1"/>
                  </a:moveTo>
                  <a:lnTo>
                    <a:pt x="92893" y="470"/>
                  </a:lnTo>
                  <a:lnTo>
                    <a:pt x="93049" y="470"/>
                  </a:lnTo>
                  <a:lnTo>
                    <a:pt x="93049" y="1"/>
                  </a:lnTo>
                  <a:close/>
                  <a:moveTo>
                    <a:pt x="93832" y="1"/>
                  </a:moveTo>
                  <a:lnTo>
                    <a:pt x="93832" y="470"/>
                  </a:lnTo>
                  <a:lnTo>
                    <a:pt x="93987" y="470"/>
                  </a:lnTo>
                  <a:lnTo>
                    <a:pt x="93987" y="1"/>
                  </a:lnTo>
                  <a:close/>
                  <a:moveTo>
                    <a:pt x="94770" y="1"/>
                  </a:moveTo>
                  <a:lnTo>
                    <a:pt x="94770" y="470"/>
                  </a:lnTo>
                  <a:lnTo>
                    <a:pt x="94926" y="470"/>
                  </a:lnTo>
                  <a:lnTo>
                    <a:pt x="94926" y="1"/>
                  </a:lnTo>
                  <a:close/>
                  <a:moveTo>
                    <a:pt x="95707" y="1"/>
                  </a:moveTo>
                  <a:lnTo>
                    <a:pt x="95707" y="470"/>
                  </a:lnTo>
                  <a:lnTo>
                    <a:pt x="95865" y="470"/>
                  </a:lnTo>
                  <a:lnTo>
                    <a:pt x="95865" y="1"/>
                  </a:lnTo>
                  <a:close/>
                  <a:moveTo>
                    <a:pt x="96646" y="1"/>
                  </a:moveTo>
                  <a:lnTo>
                    <a:pt x="96646" y="470"/>
                  </a:lnTo>
                  <a:lnTo>
                    <a:pt x="96802" y="470"/>
                  </a:lnTo>
                  <a:lnTo>
                    <a:pt x="96802" y="1"/>
                  </a:lnTo>
                  <a:close/>
                  <a:moveTo>
                    <a:pt x="97585" y="1"/>
                  </a:moveTo>
                  <a:lnTo>
                    <a:pt x="97585" y="470"/>
                  </a:lnTo>
                  <a:lnTo>
                    <a:pt x="97740" y="470"/>
                  </a:lnTo>
                  <a:lnTo>
                    <a:pt x="97740" y="1"/>
                  </a:lnTo>
                  <a:close/>
                  <a:moveTo>
                    <a:pt x="98523" y="1"/>
                  </a:moveTo>
                  <a:lnTo>
                    <a:pt x="98523" y="470"/>
                  </a:lnTo>
                  <a:lnTo>
                    <a:pt x="98679" y="470"/>
                  </a:lnTo>
                  <a:lnTo>
                    <a:pt x="98679" y="1"/>
                  </a:lnTo>
                  <a:close/>
                  <a:moveTo>
                    <a:pt x="99460" y="1"/>
                  </a:moveTo>
                  <a:lnTo>
                    <a:pt x="99460" y="470"/>
                  </a:lnTo>
                  <a:lnTo>
                    <a:pt x="99618" y="470"/>
                  </a:lnTo>
                  <a:lnTo>
                    <a:pt x="99618" y="1"/>
                  </a:lnTo>
                  <a:close/>
                  <a:moveTo>
                    <a:pt x="100399" y="1"/>
                  </a:moveTo>
                  <a:lnTo>
                    <a:pt x="100399" y="470"/>
                  </a:lnTo>
                  <a:lnTo>
                    <a:pt x="100555" y="470"/>
                  </a:lnTo>
                  <a:lnTo>
                    <a:pt x="100555" y="1"/>
                  </a:lnTo>
                  <a:close/>
                  <a:moveTo>
                    <a:pt x="101337" y="1"/>
                  </a:moveTo>
                  <a:lnTo>
                    <a:pt x="101337" y="470"/>
                  </a:lnTo>
                  <a:lnTo>
                    <a:pt x="101493" y="470"/>
                  </a:lnTo>
                  <a:lnTo>
                    <a:pt x="101493" y="1"/>
                  </a:lnTo>
                  <a:close/>
                  <a:moveTo>
                    <a:pt x="102276" y="1"/>
                  </a:moveTo>
                  <a:lnTo>
                    <a:pt x="102276" y="470"/>
                  </a:lnTo>
                  <a:lnTo>
                    <a:pt x="102432" y="470"/>
                  </a:lnTo>
                  <a:lnTo>
                    <a:pt x="102432" y="1"/>
                  </a:lnTo>
                  <a:close/>
                  <a:moveTo>
                    <a:pt x="103213" y="1"/>
                  </a:moveTo>
                  <a:lnTo>
                    <a:pt x="103213" y="470"/>
                  </a:lnTo>
                  <a:lnTo>
                    <a:pt x="103371" y="470"/>
                  </a:lnTo>
                  <a:lnTo>
                    <a:pt x="103371" y="1"/>
                  </a:lnTo>
                  <a:close/>
                  <a:moveTo>
                    <a:pt x="104152" y="1"/>
                  </a:moveTo>
                  <a:lnTo>
                    <a:pt x="104152" y="470"/>
                  </a:lnTo>
                  <a:lnTo>
                    <a:pt x="104309" y="470"/>
                  </a:lnTo>
                  <a:lnTo>
                    <a:pt x="104309" y="1"/>
                  </a:lnTo>
                  <a:close/>
                  <a:moveTo>
                    <a:pt x="105090" y="1"/>
                  </a:moveTo>
                  <a:lnTo>
                    <a:pt x="105090" y="470"/>
                  </a:lnTo>
                  <a:lnTo>
                    <a:pt x="105246" y="470"/>
                  </a:lnTo>
                  <a:lnTo>
                    <a:pt x="105246" y="1"/>
                  </a:lnTo>
                  <a:close/>
                  <a:moveTo>
                    <a:pt x="106029" y="1"/>
                  </a:moveTo>
                  <a:lnTo>
                    <a:pt x="106029" y="470"/>
                  </a:lnTo>
                  <a:lnTo>
                    <a:pt x="106185" y="470"/>
                  </a:lnTo>
                  <a:lnTo>
                    <a:pt x="106185" y="1"/>
                  </a:lnTo>
                  <a:close/>
                  <a:moveTo>
                    <a:pt x="106968" y="1"/>
                  </a:moveTo>
                  <a:lnTo>
                    <a:pt x="106968" y="470"/>
                  </a:lnTo>
                  <a:lnTo>
                    <a:pt x="107123" y="470"/>
                  </a:lnTo>
                  <a:lnTo>
                    <a:pt x="107123" y="1"/>
                  </a:lnTo>
                  <a:close/>
                  <a:moveTo>
                    <a:pt x="107904" y="1"/>
                  </a:moveTo>
                  <a:lnTo>
                    <a:pt x="107904" y="470"/>
                  </a:lnTo>
                  <a:lnTo>
                    <a:pt x="108062" y="470"/>
                  </a:lnTo>
                  <a:lnTo>
                    <a:pt x="108062" y="1"/>
                  </a:lnTo>
                  <a:close/>
                  <a:moveTo>
                    <a:pt x="108843" y="1"/>
                  </a:moveTo>
                  <a:lnTo>
                    <a:pt x="108843" y="470"/>
                  </a:lnTo>
                  <a:lnTo>
                    <a:pt x="108999" y="470"/>
                  </a:lnTo>
                  <a:lnTo>
                    <a:pt x="108999" y="1"/>
                  </a:lnTo>
                  <a:close/>
                  <a:moveTo>
                    <a:pt x="109782" y="1"/>
                  </a:moveTo>
                  <a:lnTo>
                    <a:pt x="109782" y="470"/>
                  </a:lnTo>
                  <a:lnTo>
                    <a:pt x="109938" y="470"/>
                  </a:lnTo>
                  <a:lnTo>
                    <a:pt x="109938" y="1"/>
                  </a:lnTo>
                  <a:close/>
                  <a:moveTo>
                    <a:pt x="110720" y="1"/>
                  </a:moveTo>
                  <a:lnTo>
                    <a:pt x="110720" y="470"/>
                  </a:lnTo>
                  <a:lnTo>
                    <a:pt x="110876" y="470"/>
                  </a:lnTo>
                  <a:lnTo>
                    <a:pt x="110876" y="1"/>
                  </a:lnTo>
                  <a:close/>
                  <a:moveTo>
                    <a:pt x="111657" y="1"/>
                  </a:moveTo>
                  <a:lnTo>
                    <a:pt x="111657" y="470"/>
                  </a:lnTo>
                  <a:lnTo>
                    <a:pt x="111813" y="470"/>
                  </a:lnTo>
                  <a:lnTo>
                    <a:pt x="111815" y="1"/>
                  </a:lnTo>
                  <a:close/>
                  <a:moveTo>
                    <a:pt x="112596" y="1"/>
                  </a:moveTo>
                  <a:lnTo>
                    <a:pt x="112596" y="470"/>
                  </a:lnTo>
                  <a:lnTo>
                    <a:pt x="112752" y="470"/>
                  </a:lnTo>
                  <a:lnTo>
                    <a:pt x="112752" y="1"/>
                  </a:lnTo>
                  <a:close/>
                  <a:moveTo>
                    <a:pt x="113535" y="1"/>
                  </a:moveTo>
                  <a:lnTo>
                    <a:pt x="113535" y="470"/>
                  </a:lnTo>
                  <a:lnTo>
                    <a:pt x="113691" y="470"/>
                  </a:lnTo>
                  <a:lnTo>
                    <a:pt x="113691" y="1"/>
                  </a:lnTo>
                  <a:close/>
                  <a:moveTo>
                    <a:pt x="114472" y="1"/>
                  </a:moveTo>
                  <a:lnTo>
                    <a:pt x="114472" y="470"/>
                  </a:lnTo>
                  <a:lnTo>
                    <a:pt x="114629" y="470"/>
                  </a:lnTo>
                  <a:lnTo>
                    <a:pt x="114629" y="1"/>
                  </a:lnTo>
                  <a:close/>
                  <a:moveTo>
                    <a:pt x="115410" y="1"/>
                  </a:moveTo>
                  <a:lnTo>
                    <a:pt x="115410" y="470"/>
                  </a:lnTo>
                  <a:lnTo>
                    <a:pt x="115566" y="470"/>
                  </a:lnTo>
                  <a:lnTo>
                    <a:pt x="115566" y="1"/>
                  </a:lnTo>
                  <a:close/>
                  <a:moveTo>
                    <a:pt x="116349" y="1"/>
                  </a:moveTo>
                  <a:lnTo>
                    <a:pt x="116349" y="470"/>
                  </a:lnTo>
                  <a:lnTo>
                    <a:pt x="116505" y="470"/>
                  </a:lnTo>
                  <a:lnTo>
                    <a:pt x="116505" y="1"/>
                  </a:lnTo>
                  <a:close/>
                  <a:moveTo>
                    <a:pt x="117288" y="1"/>
                  </a:moveTo>
                  <a:lnTo>
                    <a:pt x="117288" y="470"/>
                  </a:lnTo>
                  <a:lnTo>
                    <a:pt x="117443" y="470"/>
                  </a:lnTo>
                  <a:lnTo>
                    <a:pt x="117443" y="1"/>
                  </a:lnTo>
                  <a:close/>
                  <a:moveTo>
                    <a:pt x="118224" y="1"/>
                  </a:moveTo>
                  <a:lnTo>
                    <a:pt x="118224" y="470"/>
                  </a:lnTo>
                  <a:lnTo>
                    <a:pt x="118382" y="470"/>
                  </a:lnTo>
                  <a:lnTo>
                    <a:pt x="118382" y="1"/>
                  </a:lnTo>
                  <a:close/>
                  <a:moveTo>
                    <a:pt x="119163" y="1"/>
                  </a:moveTo>
                  <a:lnTo>
                    <a:pt x="119163" y="470"/>
                  </a:lnTo>
                  <a:lnTo>
                    <a:pt x="119321" y="470"/>
                  </a:lnTo>
                  <a:lnTo>
                    <a:pt x="119321" y="1"/>
                  </a:lnTo>
                  <a:close/>
                  <a:moveTo>
                    <a:pt x="120102" y="1"/>
                  </a:moveTo>
                  <a:lnTo>
                    <a:pt x="120102" y="470"/>
                  </a:lnTo>
                  <a:lnTo>
                    <a:pt x="120258" y="470"/>
                  </a:lnTo>
                  <a:lnTo>
                    <a:pt x="120258" y="1"/>
                  </a:lnTo>
                  <a:close/>
                  <a:moveTo>
                    <a:pt x="121040" y="1"/>
                  </a:moveTo>
                  <a:lnTo>
                    <a:pt x="121040" y="470"/>
                  </a:lnTo>
                  <a:lnTo>
                    <a:pt x="121196" y="470"/>
                  </a:lnTo>
                  <a:lnTo>
                    <a:pt x="121196" y="1"/>
                  </a:lnTo>
                  <a:close/>
                  <a:moveTo>
                    <a:pt x="121977" y="1"/>
                  </a:moveTo>
                  <a:lnTo>
                    <a:pt x="121977" y="470"/>
                  </a:lnTo>
                  <a:lnTo>
                    <a:pt x="122135" y="470"/>
                  </a:lnTo>
                  <a:lnTo>
                    <a:pt x="122135" y="1"/>
                  </a:lnTo>
                  <a:close/>
                  <a:moveTo>
                    <a:pt x="122916" y="1"/>
                  </a:moveTo>
                  <a:lnTo>
                    <a:pt x="122916" y="470"/>
                  </a:lnTo>
                  <a:lnTo>
                    <a:pt x="123074" y="470"/>
                  </a:lnTo>
                  <a:lnTo>
                    <a:pt x="123074" y="1"/>
                  </a:lnTo>
                  <a:close/>
                  <a:moveTo>
                    <a:pt x="123855" y="1"/>
                  </a:moveTo>
                  <a:lnTo>
                    <a:pt x="123855" y="470"/>
                  </a:lnTo>
                  <a:lnTo>
                    <a:pt x="124010" y="470"/>
                  </a:lnTo>
                  <a:lnTo>
                    <a:pt x="124010" y="1"/>
                  </a:lnTo>
                  <a:close/>
                  <a:moveTo>
                    <a:pt x="124793" y="1"/>
                  </a:moveTo>
                  <a:lnTo>
                    <a:pt x="124793" y="470"/>
                  </a:lnTo>
                  <a:lnTo>
                    <a:pt x="124949" y="470"/>
                  </a:lnTo>
                  <a:lnTo>
                    <a:pt x="124949" y="1"/>
                  </a:lnTo>
                  <a:close/>
                  <a:moveTo>
                    <a:pt x="125732" y="1"/>
                  </a:moveTo>
                  <a:lnTo>
                    <a:pt x="125732" y="470"/>
                  </a:lnTo>
                  <a:lnTo>
                    <a:pt x="125888" y="470"/>
                  </a:lnTo>
                  <a:lnTo>
                    <a:pt x="12588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1" name="Google Shape;411;p9"/>
          <p:cNvSpPr txBox="1">
            <a:spLocks noGrp="1"/>
          </p:cNvSpPr>
          <p:nvPr>
            <p:ph type="title"/>
          </p:nvPr>
        </p:nvSpPr>
        <p:spPr>
          <a:xfrm>
            <a:off x="1442925" y="848500"/>
            <a:ext cx="6295200" cy="998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sz="150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412" name="Google Shape;412;p9"/>
          <p:cNvSpPr txBox="1">
            <a:spLocks noGrp="1"/>
          </p:cNvSpPr>
          <p:nvPr>
            <p:ph type="subTitle" idx="1"/>
          </p:nvPr>
        </p:nvSpPr>
        <p:spPr>
          <a:xfrm>
            <a:off x="1442925" y="1847000"/>
            <a:ext cx="6295200" cy="531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6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3"/>
        <p:cNvGrpSpPr/>
        <p:nvPr/>
      </p:nvGrpSpPr>
      <p:grpSpPr>
        <a:xfrm>
          <a:off x="0" y="0"/>
          <a:ext cx="0" cy="0"/>
          <a:chOff x="0" y="0"/>
          <a:chExt cx="0" cy="0"/>
        </a:xfrm>
      </p:grpSpPr>
      <p:sp>
        <p:nvSpPr>
          <p:cNvPr id="414" name="Google Shape;414;p10"/>
          <p:cNvSpPr>
            <a:spLocks noGrp="1"/>
          </p:cNvSpPr>
          <p:nvPr>
            <p:ph type="pic" idx="2"/>
          </p:nvPr>
        </p:nvSpPr>
        <p:spPr>
          <a:xfrm>
            <a:off x="0" y="0"/>
            <a:ext cx="9144000" cy="5143500"/>
          </a:xfrm>
          <a:prstGeom prst="rect">
            <a:avLst/>
          </a:prstGeom>
          <a:noFill/>
          <a:ln>
            <a:noFill/>
          </a:ln>
        </p:spPr>
      </p:sp>
      <p:sp>
        <p:nvSpPr>
          <p:cNvPr id="415" name="Google Shape;415;p10"/>
          <p:cNvSpPr txBox="1">
            <a:spLocks noGrp="1"/>
          </p:cNvSpPr>
          <p:nvPr>
            <p:ph type="title"/>
          </p:nvPr>
        </p:nvSpPr>
        <p:spPr>
          <a:xfrm>
            <a:off x="720000" y="4014450"/>
            <a:ext cx="7704000" cy="572700"/>
          </a:xfrm>
          <a:prstGeom prst="rect">
            <a:avLst/>
          </a:prstGeom>
          <a:solidFill>
            <a:schemeClr val="lt1"/>
          </a:solidFill>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16"/>
        <p:cNvGrpSpPr/>
        <p:nvPr/>
      </p:nvGrpSpPr>
      <p:grpSpPr>
        <a:xfrm>
          <a:off x="0" y="0"/>
          <a:ext cx="0" cy="0"/>
          <a:chOff x="0" y="0"/>
          <a:chExt cx="0" cy="0"/>
        </a:xfrm>
      </p:grpSpPr>
      <p:sp>
        <p:nvSpPr>
          <p:cNvPr id="417" name="Google Shape;417;p11"/>
          <p:cNvSpPr txBox="1">
            <a:spLocks noGrp="1"/>
          </p:cNvSpPr>
          <p:nvPr>
            <p:ph type="title" hasCustomPrompt="1"/>
          </p:nvPr>
        </p:nvSpPr>
        <p:spPr>
          <a:xfrm>
            <a:off x="1645800" y="2834400"/>
            <a:ext cx="5852400" cy="8046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45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418" name="Google Shape;418;p11"/>
          <p:cNvSpPr txBox="1">
            <a:spLocks noGrp="1"/>
          </p:cNvSpPr>
          <p:nvPr>
            <p:ph type="subTitle" idx="1"/>
          </p:nvPr>
        </p:nvSpPr>
        <p:spPr>
          <a:xfrm>
            <a:off x="1645800" y="3695421"/>
            <a:ext cx="5852400" cy="390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grpSp>
        <p:nvGrpSpPr>
          <p:cNvPr id="419" name="Google Shape;419;p11"/>
          <p:cNvGrpSpPr/>
          <p:nvPr/>
        </p:nvGrpSpPr>
        <p:grpSpPr>
          <a:xfrm>
            <a:off x="-49050" y="4168050"/>
            <a:ext cx="9242225" cy="896971"/>
            <a:chOff x="-49050" y="4168050"/>
            <a:chExt cx="9242225" cy="896971"/>
          </a:xfrm>
        </p:grpSpPr>
        <p:grpSp>
          <p:nvGrpSpPr>
            <p:cNvPr id="420" name="Google Shape;420;p11"/>
            <p:cNvGrpSpPr/>
            <p:nvPr/>
          </p:nvGrpSpPr>
          <p:grpSpPr>
            <a:xfrm>
              <a:off x="-120" y="4267697"/>
              <a:ext cx="9144241" cy="693944"/>
              <a:chOff x="3813375" y="4666275"/>
              <a:chExt cx="3441825" cy="445150"/>
            </a:xfrm>
          </p:grpSpPr>
          <p:sp>
            <p:nvSpPr>
              <p:cNvPr id="421" name="Google Shape;421;p11"/>
              <p:cNvSpPr/>
              <p:nvPr/>
            </p:nvSpPr>
            <p:spPr>
              <a:xfrm>
                <a:off x="4404050" y="4792550"/>
                <a:ext cx="32100" cy="318850"/>
              </a:xfrm>
              <a:custGeom>
                <a:avLst/>
                <a:gdLst/>
                <a:ahLst/>
                <a:cxnLst/>
                <a:rect l="l" t="t" r="r" b="b"/>
                <a:pathLst>
                  <a:path w="1284" h="12754" extrusionOk="0">
                    <a:moveTo>
                      <a:pt x="161" y="0"/>
                    </a:moveTo>
                    <a:cubicBezTo>
                      <a:pt x="72" y="0"/>
                      <a:pt x="0" y="171"/>
                      <a:pt x="0" y="383"/>
                    </a:cubicBezTo>
                    <a:lnTo>
                      <a:pt x="0" y="12659"/>
                    </a:lnTo>
                    <a:cubicBezTo>
                      <a:pt x="0" y="12730"/>
                      <a:pt x="8" y="12754"/>
                      <a:pt x="22" y="12754"/>
                    </a:cubicBezTo>
                    <a:cubicBezTo>
                      <a:pt x="50" y="12754"/>
                      <a:pt x="102" y="12659"/>
                      <a:pt x="161" y="12659"/>
                    </a:cubicBezTo>
                    <a:lnTo>
                      <a:pt x="1124" y="12659"/>
                    </a:lnTo>
                    <a:cubicBezTo>
                      <a:pt x="1183" y="12659"/>
                      <a:pt x="1234" y="12754"/>
                      <a:pt x="1262" y="12754"/>
                    </a:cubicBezTo>
                    <a:cubicBezTo>
                      <a:pt x="1275" y="12754"/>
                      <a:pt x="1283" y="12730"/>
                      <a:pt x="1283" y="12659"/>
                    </a:cubicBezTo>
                    <a:lnTo>
                      <a:pt x="1283" y="383"/>
                    </a:lnTo>
                    <a:cubicBezTo>
                      <a:pt x="1283" y="171"/>
                      <a:pt x="1212" y="0"/>
                      <a:pt x="11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11"/>
              <p:cNvSpPr/>
              <p:nvPr/>
            </p:nvSpPr>
            <p:spPr>
              <a:xfrm>
                <a:off x="4456975" y="4934900"/>
                <a:ext cx="25225" cy="176500"/>
              </a:xfrm>
              <a:custGeom>
                <a:avLst/>
                <a:gdLst/>
                <a:ahLst/>
                <a:cxnLst/>
                <a:rect l="l" t="t" r="r" b="b"/>
                <a:pathLst>
                  <a:path w="1009" h="7060" extrusionOk="0">
                    <a:moveTo>
                      <a:pt x="160" y="0"/>
                    </a:moveTo>
                    <a:cubicBezTo>
                      <a:pt x="72" y="0"/>
                      <a:pt x="1" y="171"/>
                      <a:pt x="1" y="384"/>
                    </a:cubicBezTo>
                    <a:lnTo>
                      <a:pt x="1" y="6965"/>
                    </a:lnTo>
                    <a:cubicBezTo>
                      <a:pt x="1" y="7036"/>
                      <a:pt x="9" y="7060"/>
                      <a:pt x="22" y="7060"/>
                    </a:cubicBezTo>
                    <a:cubicBezTo>
                      <a:pt x="50" y="7060"/>
                      <a:pt x="101" y="6965"/>
                      <a:pt x="160" y="6965"/>
                    </a:cubicBezTo>
                    <a:lnTo>
                      <a:pt x="848" y="6965"/>
                    </a:lnTo>
                    <a:cubicBezTo>
                      <a:pt x="908" y="6965"/>
                      <a:pt x="959" y="7060"/>
                      <a:pt x="987" y="7060"/>
                    </a:cubicBezTo>
                    <a:cubicBezTo>
                      <a:pt x="1001" y="7060"/>
                      <a:pt x="1009" y="7036"/>
                      <a:pt x="1009" y="6965"/>
                    </a:cubicBezTo>
                    <a:lnTo>
                      <a:pt x="1009" y="384"/>
                    </a:lnTo>
                    <a:cubicBezTo>
                      <a:pt x="1009" y="171"/>
                      <a:pt x="937"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11"/>
              <p:cNvSpPr/>
              <p:nvPr/>
            </p:nvSpPr>
            <p:spPr>
              <a:xfrm>
                <a:off x="4507475" y="4990225"/>
                <a:ext cx="23225" cy="121175"/>
              </a:xfrm>
              <a:custGeom>
                <a:avLst/>
                <a:gdLst/>
                <a:ahLst/>
                <a:cxnLst/>
                <a:rect l="l" t="t" r="r" b="b"/>
                <a:pathLst>
                  <a:path w="929" h="4847" extrusionOk="0">
                    <a:moveTo>
                      <a:pt x="162" y="0"/>
                    </a:moveTo>
                    <a:cubicBezTo>
                      <a:pt x="74" y="0"/>
                      <a:pt x="1" y="171"/>
                      <a:pt x="1" y="383"/>
                    </a:cubicBezTo>
                    <a:lnTo>
                      <a:pt x="1" y="4752"/>
                    </a:lnTo>
                    <a:cubicBezTo>
                      <a:pt x="1" y="4823"/>
                      <a:pt x="9" y="4847"/>
                      <a:pt x="23" y="4847"/>
                    </a:cubicBezTo>
                    <a:cubicBezTo>
                      <a:pt x="51" y="4847"/>
                      <a:pt x="104" y="4752"/>
                      <a:pt x="162" y="4752"/>
                    </a:cubicBezTo>
                    <a:lnTo>
                      <a:pt x="767" y="4752"/>
                    </a:lnTo>
                    <a:cubicBezTo>
                      <a:pt x="826" y="4752"/>
                      <a:pt x="877" y="4847"/>
                      <a:pt x="905" y="4847"/>
                    </a:cubicBezTo>
                    <a:cubicBezTo>
                      <a:pt x="919" y="4847"/>
                      <a:pt x="927" y="4823"/>
                      <a:pt x="927" y="4752"/>
                    </a:cubicBezTo>
                    <a:lnTo>
                      <a:pt x="929" y="383"/>
                    </a:lnTo>
                    <a:cubicBezTo>
                      <a:pt x="929" y="171"/>
                      <a:pt x="857" y="0"/>
                      <a:pt x="7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11"/>
              <p:cNvSpPr/>
              <p:nvPr/>
            </p:nvSpPr>
            <p:spPr>
              <a:xfrm>
                <a:off x="4555975" y="4849100"/>
                <a:ext cx="25225" cy="262300"/>
              </a:xfrm>
              <a:custGeom>
                <a:avLst/>
                <a:gdLst/>
                <a:ahLst/>
                <a:cxnLst/>
                <a:rect l="l" t="t" r="r" b="b"/>
                <a:pathLst>
                  <a:path w="1009" h="10492" extrusionOk="0">
                    <a:moveTo>
                      <a:pt x="162" y="0"/>
                    </a:moveTo>
                    <a:cubicBezTo>
                      <a:pt x="72" y="0"/>
                      <a:pt x="1" y="171"/>
                      <a:pt x="1" y="384"/>
                    </a:cubicBezTo>
                    <a:lnTo>
                      <a:pt x="1" y="10397"/>
                    </a:lnTo>
                    <a:cubicBezTo>
                      <a:pt x="1" y="10468"/>
                      <a:pt x="9" y="10492"/>
                      <a:pt x="23" y="10492"/>
                    </a:cubicBezTo>
                    <a:cubicBezTo>
                      <a:pt x="50" y="10492"/>
                      <a:pt x="102" y="10397"/>
                      <a:pt x="162" y="10397"/>
                    </a:cubicBezTo>
                    <a:lnTo>
                      <a:pt x="849" y="10397"/>
                    </a:lnTo>
                    <a:cubicBezTo>
                      <a:pt x="908" y="10397"/>
                      <a:pt x="959" y="10492"/>
                      <a:pt x="987" y="10492"/>
                    </a:cubicBezTo>
                    <a:cubicBezTo>
                      <a:pt x="1001" y="10492"/>
                      <a:pt x="1009" y="10468"/>
                      <a:pt x="1009" y="10397"/>
                    </a:cubicBezTo>
                    <a:lnTo>
                      <a:pt x="1009" y="384"/>
                    </a:lnTo>
                    <a:cubicBezTo>
                      <a:pt x="1009" y="171"/>
                      <a:pt x="937" y="0"/>
                      <a:pt x="8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11"/>
              <p:cNvSpPr/>
              <p:nvPr/>
            </p:nvSpPr>
            <p:spPr>
              <a:xfrm>
                <a:off x="4605475" y="4951175"/>
                <a:ext cx="25250" cy="160225"/>
              </a:xfrm>
              <a:custGeom>
                <a:avLst/>
                <a:gdLst/>
                <a:ahLst/>
                <a:cxnLst/>
                <a:rect l="l" t="t" r="r" b="b"/>
                <a:pathLst>
                  <a:path w="1010" h="6409" extrusionOk="0">
                    <a:moveTo>
                      <a:pt x="160" y="0"/>
                    </a:moveTo>
                    <a:cubicBezTo>
                      <a:pt x="72" y="0"/>
                      <a:pt x="1" y="171"/>
                      <a:pt x="1" y="383"/>
                    </a:cubicBezTo>
                    <a:lnTo>
                      <a:pt x="1" y="6314"/>
                    </a:lnTo>
                    <a:cubicBezTo>
                      <a:pt x="1" y="6385"/>
                      <a:pt x="9" y="6409"/>
                      <a:pt x="22" y="6409"/>
                    </a:cubicBezTo>
                    <a:cubicBezTo>
                      <a:pt x="50" y="6409"/>
                      <a:pt x="102" y="6314"/>
                      <a:pt x="160" y="6314"/>
                    </a:cubicBezTo>
                    <a:lnTo>
                      <a:pt x="848" y="6314"/>
                    </a:lnTo>
                    <a:cubicBezTo>
                      <a:pt x="908" y="6314"/>
                      <a:pt x="959" y="6409"/>
                      <a:pt x="987" y="6409"/>
                    </a:cubicBezTo>
                    <a:cubicBezTo>
                      <a:pt x="1001" y="6409"/>
                      <a:pt x="1009" y="6385"/>
                      <a:pt x="1009" y="6314"/>
                    </a:cubicBezTo>
                    <a:lnTo>
                      <a:pt x="1009" y="383"/>
                    </a:lnTo>
                    <a:cubicBezTo>
                      <a:pt x="1009" y="171"/>
                      <a:pt x="938"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11"/>
              <p:cNvSpPr/>
              <p:nvPr/>
            </p:nvSpPr>
            <p:spPr>
              <a:xfrm>
                <a:off x="4654975" y="4972300"/>
                <a:ext cx="25250" cy="139100"/>
              </a:xfrm>
              <a:custGeom>
                <a:avLst/>
                <a:gdLst/>
                <a:ahLst/>
                <a:cxnLst/>
                <a:rect l="l" t="t" r="r" b="b"/>
                <a:pathLst>
                  <a:path w="1010" h="5564" extrusionOk="0">
                    <a:moveTo>
                      <a:pt x="162" y="0"/>
                    </a:moveTo>
                    <a:cubicBezTo>
                      <a:pt x="72" y="0"/>
                      <a:pt x="1" y="173"/>
                      <a:pt x="1" y="384"/>
                    </a:cubicBezTo>
                    <a:lnTo>
                      <a:pt x="1" y="5469"/>
                    </a:lnTo>
                    <a:cubicBezTo>
                      <a:pt x="1" y="5540"/>
                      <a:pt x="9" y="5564"/>
                      <a:pt x="23" y="5564"/>
                    </a:cubicBezTo>
                    <a:cubicBezTo>
                      <a:pt x="51" y="5564"/>
                      <a:pt x="103" y="5469"/>
                      <a:pt x="162" y="5469"/>
                    </a:cubicBezTo>
                    <a:lnTo>
                      <a:pt x="850" y="5469"/>
                    </a:lnTo>
                    <a:cubicBezTo>
                      <a:pt x="908" y="5469"/>
                      <a:pt x="960" y="5564"/>
                      <a:pt x="987" y="5564"/>
                    </a:cubicBezTo>
                    <a:cubicBezTo>
                      <a:pt x="1001" y="5564"/>
                      <a:pt x="1009" y="5540"/>
                      <a:pt x="1009" y="5469"/>
                    </a:cubicBezTo>
                    <a:lnTo>
                      <a:pt x="1009" y="384"/>
                    </a:lnTo>
                    <a:cubicBezTo>
                      <a:pt x="1009" y="173"/>
                      <a:pt x="938" y="0"/>
                      <a:pt x="8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11"/>
              <p:cNvSpPr/>
              <p:nvPr/>
            </p:nvSpPr>
            <p:spPr>
              <a:xfrm>
                <a:off x="4704150" y="4880300"/>
                <a:ext cx="25925" cy="231100"/>
              </a:xfrm>
              <a:custGeom>
                <a:avLst/>
                <a:gdLst/>
                <a:ahLst/>
                <a:cxnLst/>
                <a:rect l="l" t="t" r="r" b="b"/>
                <a:pathLst>
                  <a:path w="1037" h="9244" extrusionOk="0">
                    <a:moveTo>
                      <a:pt x="162" y="1"/>
                    </a:moveTo>
                    <a:cubicBezTo>
                      <a:pt x="74" y="1"/>
                      <a:pt x="1" y="173"/>
                      <a:pt x="1" y="386"/>
                    </a:cubicBezTo>
                    <a:lnTo>
                      <a:pt x="1" y="9149"/>
                    </a:lnTo>
                    <a:cubicBezTo>
                      <a:pt x="1" y="9220"/>
                      <a:pt x="9" y="9244"/>
                      <a:pt x="23" y="9244"/>
                    </a:cubicBezTo>
                    <a:cubicBezTo>
                      <a:pt x="51" y="9244"/>
                      <a:pt x="104" y="9149"/>
                      <a:pt x="162" y="9149"/>
                    </a:cubicBezTo>
                    <a:lnTo>
                      <a:pt x="875" y="9149"/>
                    </a:lnTo>
                    <a:cubicBezTo>
                      <a:pt x="935" y="9149"/>
                      <a:pt x="987" y="9244"/>
                      <a:pt x="1015" y="9244"/>
                    </a:cubicBezTo>
                    <a:cubicBezTo>
                      <a:pt x="1029" y="9244"/>
                      <a:pt x="1037" y="9220"/>
                      <a:pt x="1037" y="9149"/>
                    </a:cubicBezTo>
                    <a:lnTo>
                      <a:pt x="1037" y="386"/>
                    </a:lnTo>
                    <a:cubicBezTo>
                      <a:pt x="1037" y="173"/>
                      <a:pt x="965" y="1"/>
                      <a:pt x="8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11"/>
              <p:cNvSpPr/>
              <p:nvPr/>
            </p:nvSpPr>
            <p:spPr>
              <a:xfrm>
                <a:off x="4752650" y="4850325"/>
                <a:ext cx="27950" cy="261075"/>
              </a:xfrm>
              <a:custGeom>
                <a:avLst/>
                <a:gdLst/>
                <a:ahLst/>
                <a:cxnLst/>
                <a:rect l="l" t="t" r="r" b="b"/>
                <a:pathLst>
                  <a:path w="1118" h="10443" extrusionOk="0">
                    <a:moveTo>
                      <a:pt x="162" y="1"/>
                    </a:moveTo>
                    <a:cubicBezTo>
                      <a:pt x="72" y="1"/>
                      <a:pt x="1" y="171"/>
                      <a:pt x="1" y="384"/>
                    </a:cubicBezTo>
                    <a:lnTo>
                      <a:pt x="1" y="10348"/>
                    </a:lnTo>
                    <a:cubicBezTo>
                      <a:pt x="1" y="10419"/>
                      <a:pt x="9" y="10443"/>
                      <a:pt x="22" y="10443"/>
                    </a:cubicBezTo>
                    <a:cubicBezTo>
                      <a:pt x="50" y="10443"/>
                      <a:pt x="102" y="10348"/>
                      <a:pt x="162" y="10348"/>
                    </a:cubicBezTo>
                    <a:lnTo>
                      <a:pt x="958" y="10348"/>
                    </a:lnTo>
                    <a:cubicBezTo>
                      <a:pt x="1016" y="10348"/>
                      <a:pt x="1068" y="10443"/>
                      <a:pt x="1095" y="10443"/>
                    </a:cubicBezTo>
                    <a:cubicBezTo>
                      <a:pt x="1109" y="10443"/>
                      <a:pt x="1117" y="10419"/>
                      <a:pt x="1117" y="10348"/>
                    </a:cubicBezTo>
                    <a:lnTo>
                      <a:pt x="1117" y="384"/>
                    </a:lnTo>
                    <a:cubicBezTo>
                      <a:pt x="1117" y="171"/>
                      <a:pt x="1046" y="1"/>
                      <a:pt x="9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11"/>
              <p:cNvSpPr/>
              <p:nvPr/>
            </p:nvSpPr>
            <p:spPr>
              <a:xfrm>
                <a:off x="4801479" y="4951126"/>
                <a:ext cx="29294" cy="160290"/>
              </a:xfrm>
              <a:custGeom>
                <a:avLst/>
                <a:gdLst/>
                <a:ahLst/>
                <a:cxnLst/>
                <a:rect l="l" t="t" r="r" b="b"/>
                <a:pathLst>
                  <a:path w="1172" h="17805" extrusionOk="0">
                    <a:moveTo>
                      <a:pt x="161" y="0"/>
                    </a:moveTo>
                    <a:cubicBezTo>
                      <a:pt x="72" y="0"/>
                      <a:pt x="0" y="173"/>
                      <a:pt x="0" y="385"/>
                    </a:cubicBezTo>
                    <a:lnTo>
                      <a:pt x="0" y="17710"/>
                    </a:lnTo>
                    <a:cubicBezTo>
                      <a:pt x="0" y="17781"/>
                      <a:pt x="8" y="17804"/>
                      <a:pt x="22" y="17804"/>
                    </a:cubicBezTo>
                    <a:cubicBezTo>
                      <a:pt x="50" y="17804"/>
                      <a:pt x="102" y="17710"/>
                      <a:pt x="161" y="17710"/>
                    </a:cubicBezTo>
                    <a:lnTo>
                      <a:pt x="1012" y="17710"/>
                    </a:lnTo>
                    <a:cubicBezTo>
                      <a:pt x="1071" y="17710"/>
                      <a:pt x="1122" y="17804"/>
                      <a:pt x="1150" y="17804"/>
                    </a:cubicBezTo>
                    <a:cubicBezTo>
                      <a:pt x="1164" y="17804"/>
                      <a:pt x="1172" y="17781"/>
                      <a:pt x="1172" y="17710"/>
                    </a:cubicBezTo>
                    <a:lnTo>
                      <a:pt x="1172" y="385"/>
                    </a:lnTo>
                    <a:cubicBezTo>
                      <a:pt x="1172" y="173"/>
                      <a:pt x="1100" y="0"/>
                      <a:pt x="10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11"/>
              <p:cNvSpPr/>
              <p:nvPr/>
            </p:nvSpPr>
            <p:spPr>
              <a:xfrm>
                <a:off x="4852350" y="4894150"/>
                <a:ext cx="26600" cy="217250"/>
              </a:xfrm>
              <a:custGeom>
                <a:avLst/>
                <a:gdLst/>
                <a:ahLst/>
                <a:cxnLst/>
                <a:rect l="l" t="t" r="r" b="b"/>
                <a:pathLst>
                  <a:path w="1064" h="8690" extrusionOk="0">
                    <a:moveTo>
                      <a:pt x="161" y="1"/>
                    </a:moveTo>
                    <a:cubicBezTo>
                      <a:pt x="72" y="1"/>
                      <a:pt x="0" y="173"/>
                      <a:pt x="0" y="384"/>
                    </a:cubicBezTo>
                    <a:lnTo>
                      <a:pt x="0" y="8595"/>
                    </a:lnTo>
                    <a:cubicBezTo>
                      <a:pt x="0" y="8666"/>
                      <a:pt x="8" y="8690"/>
                      <a:pt x="22" y="8690"/>
                    </a:cubicBezTo>
                    <a:cubicBezTo>
                      <a:pt x="50" y="8690"/>
                      <a:pt x="102" y="8595"/>
                      <a:pt x="161" y="8595"/>
                    </a:cubicBezTo>
                    <a:lnTo>
                      <a:pt x="902" y="8595"/>
                    </a:lnTo>
                    <a:cubicBezTo>
                      <a:pt x="961" y="8595"/>
                      <a:pt x="1013" y="8690"/>
                      <a:pt x="1041" y="8690"/>
                    </a:cubicBezTo>
                    <a:cubicBezTo>
                      <a:pt x="1055" y="8690"/>
                      <a:pt x="1063" y="8666"/>
                      <a:pt x="1063" y="8595"/>
                    </a:cubicBezTo>
                    <a:lnTo>
                      <a:pt x="1063" y="384"/>
                    </a:lnTo>
                    <a:cubicBezTo>
                      <a:pt x="1063" y="173"/>
                      <a:pt x="990" y="1"/>
                      <a:pt x="9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11"/>
              <p:cNvSpPr/>
              <p:nvPr/>
            </p:nvSpPr>
            <p:spPr>
              <a:xfrm>
                <a:off x="4900500" y="4887650"/>
                <a:ext cx="29275" cy="223750"/>
              </a:xfrm>
              <a:custGeom>
                <a:avLst/>
                <a:gdLst/>
                <a:ahLst/>
                <a:cxnLst/>
                <a:rect l="l" t="t" r="r" b="b"/>
                <a:pathLst>
                  <a:path w="1171" h="8950" extrusionOk="0">
                    <a:moveTo>
                      <a:pt x="160" y="0"/>
                    </a:moveTo>
                    <a:cubicBezTo>
                      <a:pt x="72" y="0"/>
                      <a:pt x="1" y="173"/>
                      <a:pt x="1" y="383"/>
                    </a:cubicBezTo>
                    <a:lnTo>
                      <a:pt x="1" y="8855"/>
                    </a:lnTo>
                    <a:cubicBezTo>
                      <a:pt x="1" y="8926"/>
                      <a:pt x="9" y="8950"/>
                      <a:pt x="23" y="8950"/>
                    </a:cubicBezTo>
                    <a:cubicBezTo>
                      <a:pt x="50" y="8950"/>
                      <a:pt x="102" y="8855"/>
                      <a:pt x="160" y="8855"/>
                    </a:cubicBezTo>
                    <a:lnTo>
                      <a:pt x="1009" y="8855"/>
                    </a:lnTo>
                    <a:cubicBezTo>
                      <a:pt x="1069" y="8855"/>
                      <a:pt x="1121" y="8950"/>
                      <a:pt x="1149" y="8950"/>
                    </a:cubicBezTo>
                    <a:cubicBezTo>
                      <a:pt x="1163" y="8950"/>
                      <a:pt x="1171" y="8926"/>
                      <a:pt x="1171" y="8855"/>
                    </a:cubicBezTo>
                    <a:lnTo>
                      <a:pt x="1171" y="383"/>
                    </a:lnTo>
                    <a:cubicBezTo>
                      <a:pt x="1171" y="173"/>
                      <a:pt x="1099" y="0"/>
                      <a:pt x="10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11"/>
              <p:cNvSpPr/>
              <p:nvPr/>
            </p:nvSpPr>
            <p:spPr>
              <a:xfrm>
                <a:off x="4950700" y="5004850"/>
                <a:ext cx="27925" cy="106550"/>
              </a:xfrm>
              <a:custGeom>
                <a:avLst/>
                <a:gdLst/>
                <a:ahLst/>
                <a:cxnLst/>
                <a:rect l="l" t="t" r="r" b="b"/>
                <a:pathLst>
                  <a:path w="1117" h="4262" extrusionOk="0">
                    <a:moveTo>
                      <a:pt x="160" y="0"/>
                    </a:moveTo>
                    <a:cubicBezTo>
                      <a:pt x="72" y="0"/>
                      <a:pt x="0" y="172"/>
                      <a:pt x="0" y="385"/>
                    </a:cubicBezTo>
                    <a:lnTo>
                      <a:pt x="0" y="4167"/>
                    </a:lnTo>
                    <a:cubicBezTo>
                      <a:pt x="0" y="4238"/>
                      <a:pt x="8" y="4262"/>
                      <a:pt x="22" y="4262"/>
                    </a:cubicBezTo>
                    <a:cubicBezTo>
                      <a:pt x="50" y="4262"/>
                      <a:pt x="101" y="4167"/>
                      <a:pt x="160" y="4167"/>
                    </a:cubicBezTo>
                    <a:lnTo>
                      <a:pt x="956" y="4167"/>
                    </a:lnTo>
                    <a:cubicBezTo>
                      <a:pt x="1014" y="4167"/>
                      <a:pt x="1066" y="4262"/>
                      <a:pt x="1095" y="4262"/>
                    </a:cubicBezTo>
                    <a:cubicBezTo>
                      <a:pt x="1109" y="4262"/>
                      <a:pt x="1117" y="4238"/>
                      <a:pt x="1117" y="4167"/>
                    </a:cubicBezTo>
                    <a:lnTo>
                      <a:pt x="1117" y="385"/>
                    </a:lnTo>
                    <a:cubicBezTo>
                      <a:pt x="1117" y="172"/>
                      <a:pt x="1044" y="0"/>
                      <a:pt x="9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11"/>
              <p:cNvSpPr/>
              <p:nvPr/>
            </p:nvSpPr>
            <p:spPr>
              <a:xfrm>
                <a:off x="5001200" y="4861600"/>
                <a:ext cx="25925" cy="249800"/>
              </a:xfrm>
              <a:custGeom>
                <a:avLst/>
                <a:gdLst/>
                <a:ahLst/>
                <a:cxnLst/>
                <a:rect l="l" t="t" r="r" b="b"/>
                <a:pathLst>
                  <a:path w="1037" h="9992" extrusionOk="0">
                    <a:moveTo>
                      <a:pt x="160" y="1"/>
                    </a:moveTo>
                    <a:cubicBezTo>
                      <a:pt x="72" y="1"/>
                      <a:pt x="1" y="171"/>
                      <a:pt x="1" y="384"/>
                    </a:cubicBezTo>
                    <a:lnTo>
                      <a:pt x="1" y="9897"/>
                    </a:lnTo>
                    <a:cubicBezTo>
                      <a:pt x="1" y="9968"/>
                      <a:pt x="9" y="9992"/>
                      <a:pt x="23" y="9992"/>
                    </a:cubicBezTo>
                    <a:cubicBezTo>
                      <a:pt x="50" y="9992"/>
                      <a:pt x="102" y="9897"/>
                      <a:pt x="160" y="9897"/>
                    </a:cubicBezTo>
                    <a:lnTo>
                      <a:pt x="875" y="9897"/>
                    </a:lnTo>
                    <a:cubicBezTo>
                      <a:pt x="934" y="9897"/>
                      <a:pt x="986" y="9992"/>
                      <a:pt x="1014" y="9992"/>
                    </a:cubicBezTo>
                    <a:cubicBezTo>
                      <a:pt x="1029" y="9992"/>
                      <a:pt x="1037" y="9968"/>
                      <a:pt x="1037" y="9897"/>
                    </a:cubicBezTo>
                    <a:lnTo>
                      <a:pt x="1037" y="384"/>
                    </a:lnTo>
                    <a:cubicBezTo>
                      <a:pt x="1037" y="171"/>
                      <a:pt x="963" y="1"/>
                      <a:pt x="8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11"/>
              <p:cNvSpPr/>
              <p:nvPr/>
            </p:nvSpPr>
            <p:spPr>
              <a:xfrm>
                <a:off x="3813375" y="4934850"/>
                <a:ext cx="25250" cy="176550"/>
              </a:xfrm>
              <a:custGeom>
                <a:avLst/>
                <a:gdLst/>
                <a:ahLst/>
                <a:cxnLst/>
                <a:rect l="l" t="t" r="r" b="b"/>
                <a:pathLst>
                  <a:path w="1010" h="7062" extrusionOk="0">
                    <a:moveTo>
                      <a:pt x="162" y="1"/>
                    </a:moveTo>
                    <a:cubicBezTo>
                      <a:pt x="72" y="1"/>
                      <a:pt x="1" y="173"/>
                      <a:pt x="1" y="384"/>
                    </a:cubicBezTo>
                    <a:lnTo>
                      <a:pt x="1" y="6967"/>
                    </a:lnTo>
                    <a:cubicBezTo>
                      <a:pt x="1" y="7038"/>
                      <a:pt x="9" y="7062"/>
                      <a:pt x="23" y="7062"/>
                    </a:cubicBezTo>
                    <a:cubicBezTo>
                      <a:pt x="51" y="7062"/>
                      <a:pt x="103" y="6967"/>
                      <a:pt x="162" y="6967"/>
                    </a:cubicBezTo>
                    <a:lnTo>
                      <a:pt x="850" y="6967"/>
                    </a:lnTo>
                    <a:cubicBezTo>
                      <a:pt x="908" y="6967"/>
                      <a:pt x="960" y="7062"/>
                      <a:pt x="987" y="7062"/>
                    </a:cubicBezTo>
                    <a:cubicBezTo>
                      <a:pt x="1001" y="7062"/>
                      <a:pt x="1009" y="7038"/>
                      <a:pt x="1009" y="6967"/>
                    </a:cubicBezTo>
                    <a:lnTo>
                      <a:pt x="1009" y="384"/>
                    </a:lnTo>
                    <a:cubicBezTo>
                      <a:pt x="1009" y="173"/>
                      <a:pt x="938" y="1"/>
                      <a:pt x="8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11"/>
              <p:cNvSpPr/>
              <p:nvPr/>
            </p:nvSpPr>
            <p:spPr>
              <a:xfrm>
                <a:off x="3863925" y="4990225"/>
                <a:ext cx="23175" cy="121175"/>
              </a:xfrm>
              <a:custGeom>
                <a:avLst/>
                <a:gdLst/>
                <a:ahLst/>
                <a:cxnLst/>
                <a:rect l="l" t="t" r="r" b="b"/>
                <a:pathLst>
                  <a:path w="927" h="4847" extrusionOk="0">
                    <a:moveTo>
                      <a:pt x="162" y="0"/>
                    </a:moveTo>
                    <a:cubicBezTo>
                      <a:pt x="72" y="0"/>
                      <a:pt x="1" y="171"/>
                      <a:pt x="1" y="383"/>
                    </a:cubicBezTo>
                    <a:lnTo>
                      <a:pt x="1" y="4752"/>
                    </a:lnTo>
                    <a:cubicBezTo>
                      <a:pt x="1" y="4823"/>
                      <a:pt x="9" y="4847"/>
                      <a:pt x="23" y="4847"/>
                    </a:cubicBezTo>
                    <a:cubicBezTo>
                      <a:pt x="51" y="4847"/>
                      <a:pt x="102" y="4752"/>
                      <a:pt x="162" y="4752"/>
                    </a:cubicBezTo>
                    <a:lnTo>
                      <a:pt x="767" y="4752"/>
                    </a:lnTo>
                    <a:cubicBezTo>
                      <a:pt x="826" y="4752"/>
                      <a:pt x="877" y="4847"/>
                      <a:pt x="905" y="4847"/>
                    </a:cubicBezTo>
                    <a:cubicBezTo>
                      <a:pt x="919" y="4847"/>
                      <a:pt x="927" y="4823"/>
                      <a:pt x="927" y="4752"/>
                    </a:cubicBezTo>
                    <a:lnTo>
                      <a:pt x="927" y="383"/>
                    </a:lnTo>
                    <a:cubicBezTo>
                      <a:pt x="927" y="171"/>
                      <a:pt x="855" y="0"/>
                      <a:pt x="7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11"/>
              <p:cNvSpPr/>
              <p:nvPr/>
            </p:nvSpPr>
            <p:spPr>
              <a:xfrm>
                <a:off x="3912425" y="4849100"/>
                <a:ext cx="25225" cy="262300"/>
              </a:xfrm>
              <a:custGeom>
                <a:avLst/>
                <a:gdLst/>
                <a:ahLst/>
                <a:cxnLst/>
                <a:rect l="l" t="t" r="r" b="b"/>
                <a:pathLst>
                  <a:path w="1009" h="10492" extrusionOk="0">
                    <a:moveTo>
                      <a:pt x="160" y="0"/>
                    </a:moveTo>
                    <a:cubicBezTo>
                      <a:pt x="72" y="0"/>
                      <a:pt x="1" y="171"/>
                      <a:pt x="1" y="384"/>
                    </a:cubicBezTo>
                    <a:lnTo>
                      <a:pt x="1" y="10397"/>
                    </a:lnTo>
                    <a:cubicBezTo>
                      <a:pt x="1" y="10468"/>
                      <a:pt x="8" y="10492"/>
                      <a:pt x="22" y="10492"/>
                    </a:cubicBezTo>
                    <a:cubicBezTo>
                      <a:pt x="50" y="10492"/>
                      <a:pt x="101" y="10397"/>
                      <a:pt x="160" y="10397"/>
                    </a:cubicBezTo>
                    <a:lnTo>
                      <a:pt x="848" y="10397"/>
                    </a:lnTo>
                    <a:cubicBezTo>
                      <a:pt x="907" y="10397"/>
                      <a:pt x="959" y="10492"/>
                      <a:pt x="987" y="10492"/>
                    </a:cubicBezTo>
                    <a:cubicBezTo>
                      <a:pt x="1001" y="10492"/>
                      <a:pt x="1009" y="10468"/>
                      <a:pt x="1009" y="10397"/>
                    </a:cubicBezTo>
                    <a:lnTo>
                      <a:pt x="1009" y="384"/>
                    </a:lnTo>
                    <a:cubicBezTo>
                      <a:pt x="1009" y="171"/>
                      <a:pt x="936"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11"/>
              <p:cNvSpPr/>
              <p:nvPr/>
            </p:nvSpPr>
            <p:spPr>
              <a:xfrm>
                <a:off x="3961925" y="4951125"/>
                <a:ext cx="25225" cy="160275"/>
              </a:xfrm>
              <a:custGeom>
                <a:avLst/>
                <a:gdLst/>
                <a:ahLst/>
                <a:cxnLst/>
                <a:rect l="l" t="t" r="r" b="b"/>
                <a:pathLst>
                  <a:path w="1009" h="6411" extrusionOk="0">
                    <a:moveTo>
                      <a:pt x="160" y="0"/>
                    </a:moveTo>
                    <a:cubicBezTo>
                      <a:pt x="72" y="0"/>
                      <a:pt x="1" y="173"/>
                      <a:pt x="1" y="384"/>
                    </a:cubicBezTo>
                    <a:lnTo>
                      <a:pt x="1" y="6316"/>
                    </a:lnTo>
                    <a:cubicBezTo>
                      <a:pt x="1" y="6387"/>
                      <a:pt x="9" y="6411"/>
                      <a:pt x="22" y="6411"/>
                    </a:cubicBezTo>
                    <a:cubicBezTo>
                      <a:pt x="50" y="6411"/>
                      <a:pt x="101" y="6316"/>
                      <a:pt x="160" y="6316"/>
                    </a:cubicBezTo>
                    <a:lnTo>
                      <a:pt x="848" y="6316"/>
                    </a:lnTo>
                    <a:cubicBezTo>
                      <a:pt x="907" y="6316"/>
                      <a:pt x="959" y="6411"/>
                      <a:pt x="987" y="6411"/>
                    </a:cubicBezTo>
                    <a:cubicBezTo>
                      <a:pt x="1001" y="6411"/>
                      <a:pt x="1009" y="6387"/>
                      <a:pt x="1009" y="6316"/>
                    </a:cubicBezTo>
                    <a:lnTo>
                      <a:pt x="1009" y="384"/>
                    </a:lnTo>
                    <a:cubicBezTo>
                      <a:pt x="1009" y="173"/>
                      <a:pt x="937"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11"/>
              <p:cNvSpPr/>
              <p:nvPr/>
            </p:nvSpPr>
            <p:spPr>
              <a:xfrm>
                <a:off x="4011425" y="4972300"/>
                <a:ext cx="25225" cy="139100"/>
              </a:xfrm>
              <a:custGeom>
                <a:avLst/>
                <a:gdLst/>
                <a:ahLst/>
                <a:cxnLst/>
                <a:rect l="l" t="t" r="r" b="b"/>
                <a:pathLst>
                  <a:path w="1009" h="5564" extrusionOk="0">
                    <a:moveTo>
                      <a:pt x="160" y="0"/>
                    </a:moveTo>
                    <a:cubicBezTo>
                      <a:pt x="72" y="0"/>
                      <a:pt x="1" y="173"/>
                      <a:pt x="1" y="384"/>
                    </a:cubicBezTo>
                    <a:lnTo>
                      <a:pt x="1" y="5469"/>
                    </a:lnTo>
                    <a:cubicBezTo>
                      <a:pt x="1" y="5540"/>
                      <a:pt x="9" y="5564"/>
                      <a:pt x="22" y="5564"/>
                    </a:cubicBezTo>
                    <a:cubicBezTo>
                      <a:pt x="50" y="5564"/>
                      <a:pt x="101" y="5469"/>
                      <a:pt x="160" y="5469"/>
                    </a:cubicBezTo>
                    <a:lnTo>
                      <a:pt x="848" y="5469"/>
                    </a:lnTo>
                    <a:cubicBezTo>
                      <a:pt x="907" y="5469"/>
                      <a:pt x="959" y="5564"/>
                      <a:pt x="987" y="5564"/>
                    </a:cubicBezTo>
                    <a:cubicBezTo>
                      <a:pt x="1001" y="5564"/>
                      <a:pt x="1009" y="5540"/>
                      <a:pt x="1009" y="5469"/>
                    </a:cubicBezTo>
                    <a:lnTo>
                      <a:pt x="1009" y="384"/>
                    </a:lnTo>
                    <a:cubicBezTo>
                      <a:pt x="1009" y="173"/>
                      <a:pt x="937"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11"/>
              <p:cNvSpPr/>
              <p:nvPr/>
            </p:nvSpPr>
            <p:spPr>
              <a:xfrm>
                <a:off x="4060600" y="4880300"/>
                <a:ext cx="25925" cy="231100"/>
              </a:xfrm>
              <a:custGeom>
                <a:avLst/>
                <a:gdLst/>
                <a:ahLst/>
                <a:cxnLst/>
                <a:rect l="l" t="t" r="r" b="b"/>
                <a:pathLst>
                  <a:path w="1037" h="9244" extrusionOk="0">
                    <a:moveTo>
                      <a:pt x="162" y="1"/>
                    </a:moveTo>
                    <a:cubicBezTo>
                      <a:pt x="74" y="1"/>
                      <a:pt x="1" y="173"/>
                      <a:pt x="1" y="386"/>
                    </a:cubicBezTo>
                    <a:lnTo>
                      <a:pt x="1" y="9149"/>
                    </a:lnTo>
                    <a:cubicBezTo>
                      <a:pt x="1" y="9220"/>
                      <a:pt x="9" y="9244"/>
                      <a:pt x="23" y="9244"/>
                    </a:cubicBezTo>
                    <a:cubicBezTo>
                      <a:pt x="51" y="9244"/>
                      <a:pt x="103" y="9149"/>
                      <a:pt x="162" y="9149"/>
                    </a:cubicBezTo>
                    <a:lnTo>
                      <a:pt x="875" y="9149"/>
                    </a:lnTo>
                    <a:cubicBezTo>
                      <a:pt x="935" y="9149"/>
                      <a:pt x="987" y="9244"/>
                      <a:pt x="1015" y="9244"/>
                    </a:cubicBezTo>
                    <a:cubicBezTo>
                      <a:pt x="1029" y="9244"/>
                      <a:pt x="1037" y="9220"/>
                      <a:pt x="1037" y="9149"/>
                    </a:cubicBezTo>
                    <a:lnTo>
                      <a:pt x="1035" y="386"/>
                    </a:lnTo>
                    <a:cubicBezTo>
                      <a:pt x="1035" y="173"/>
                      <a:pt x="963" y="1"/>
                      <a:pt x="8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11"/>
              <p:cNvSpPr/>
              <p:nvPr/>
            </p:nvSpPr>
            <p:spPr>
              <a:xfrm>
                <a:off x="4109100" y="4850325"/>
                <a:ext cx="27925" cy="261075"/>
              </a:xfrm>
              <a:custGeom>
                <a:avLst/>
                <a:gdLst/>
                <a:ahLst/>
                <a:cxnLst/>
                <a:rect l="l" t="t" r="r" b="b"/>
                <a:pathLst>
                  <a:path w="1117" h="10443" extrusionOk="0">
                    <a:moveTo>
                      <a:pt x="160" y="1"/>
                    </a:moveTo>
                    <a:cubicBezTo>
                      <a:pt x="72" y="1"/>
                      <a:pt x="0" y="173"/>
                      <a:pt x="0" y="386"/>
                    </a:cubicBezTo>
                    <a:lnTo>
                      <a:pt x="0" y="10348"/>
                    </a:lnTo>
                    <a:cubicBezTo>
                      <a:pt x="0" y="10419"/>
                      <a:pt x="8" y="10443"/>
                      <a:pt x="22" y="10443"/>
                    </a:cubicBezTo>
                    <a:cubicBezTo>
                      <a:pt x="50" y="10443"/>
                      <a:pt x="101" y="10348"/>
                      <a:pt x="160" y="10348"/>
                    </a:cubicBezTo>
                    <a:lnTo>
                      <a:pt x="956" y="10348"/>
                    </a:lnTo>
                    <a:cubicBezTo>
                      <a:pt x="1016" y="10348"/>
                      <a:pt x="1067" y="10443"/>
                      <a:pt x="1095" y="10443"/>
                    </a:cubicBezTo>
                    <a:cubicBezTo>
                      <a:pt x="1109" y="10443"/>
                      <a:pt x="1117" y="10419"/>
                      <a:pt x="1117" y="10348"/>
                    </a:cubicBezTo>
                    <a:lnTo>
                      <a:pt x="1117" y="386"/>
                    </a:lnTo>
                    <a:cubicBezTo>
                      <a:pt x="1117" y="173"/>
                      <a:pt x="1045" y="1"/>
                      <a:pt x="9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11"/>
              <p:cNvSpPr/>
              <p:nvPr/>
            </p:nvSpPr>
            <p:spPr>
              <a:xfrm>
                <a:off x="4157900" y="4666325"/>
                <a:ext cx="29325" cy="445075"/>
              </a:xfrm>
              <a:custGeom>
                <a:avLst/>
                <a:gdLst/>
                <a:ahLst/>
                <a:cxnLst/>
                <a:rect l="l" t="t" r="r" b="b"/>
                <a:pathLst>
                  <a:path w="1173" h="17803" extrusionOk="0">
                    <a:moveTo>
                      <a:pt x="160" y="0"/>
                    </a:moveTo>
                    <a:cubicBezTo>
                      <a:pt x="72" y="0"/>
                      <a:pt x="1" y="171"/>
                      <a:pt x="1" y="383"/>
                    </a:cubicBezTo>
                    <a:lnTo>
                      <a:pt x="1" y="17708"/>
                    </a:lnTo>
                    <a:cubicBezTo>
                      <a:pt x="1" y="17779"/>
                      <a:pt x="9" y="17803"/>
                      <a:pt x="23" y="17803"/>
                    </a:cubicBezTo>
                    <a:cubicBezTo>
                      <a:pt x="50" y="17803"/>
                      <a:pt x="102" y="17708"/>
                      <a:pt x="160" y="17708"/>
                    </a:cubicBezTo>
                    <a:lnTo>
                      <a:pt x="1011" y="17708"/>
                    </a:lnTo>
                    <a:cubicBezTo>
                      <a:pt x="1071" y="17708"/>
                      <a:pt x="1123" y="17803"/>
                      <a:pt x="1151" y="17803"/>
                    </a:cubicBezTo>
                    <a:cubicBezTo>
                      <a:pt x="1165" y="17803"/>
                      <a:pt x="1172" y="17779"/>
                      <a:pt x="1172" y="17708"/>
                    </a:cubicBezTo>
                    <a:lnTo>
                      <a:pt x="1172" y="383"/>
                    </a:lnTo>
                    <a:cubicBezTo>
                      <a:pt x="1172" y="171"/>
                      <a:pt x="1099" y="0"/>
                      <a:pt x="10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11"/>
              <p:cNvSpPr/>
              <p:nvPr/>
            </p:nvSpPr>
            <p:spPr>
              <a:xfrm>
                <a:off x="4208800" y="4894150"/>
                <a:ext cx="26550" cy="217250"/>
              </a:xfrm>
              <a:custGeom>
                <a:avLst/>
                <a:gdLst/>
                <a:ahLst/>
                <a:cxnLst/>
                <a:rect l="l" t="t" r="r" b="b"/>
                <a:pathLst>
                  <a:path w="1062" h="8690" extrusionOk="0">
                    <a:moveTo>
                      <a:pt x="160" y="1"/>
                    </a:moveTo>
                    <a:cubicBezTo>
                      <a:pt x="72" y="1"/>
                      <a:pt x="0" y="173"/>
                      <a:pt x="0" y="384"/>
                    </a:cubicBezTo>
                    <a:lnTo>
                      <a:pt x="0" y="8595"/>
                    </a:lnTo>
                    <a:cubicBezTo>
                      <a:pt x="0" y="8666"/>
                      <a:pt x="8" y="8690"/>
                      <a:pt x="22" y="8690"/>
                    </a:cubicBezTo>
                    <a:cubicBezTo>
                      <a:pt x="50" y="8690"/>
                      <a:pt x="101" y="8595"/>
                      <a:pt x="160" y="8595"/>
                    </a:cubicBezTo>
                    <a:lnTo>
                      <a:pt x="902" y="8595"/>
                    </a:lnTo>
                    <a:cubicBezTo>
                      <a:pt x="961" y="8595"/>
                      <a:pt x="1012" y="8690"/>
                      <a:pt x="1040" y="8690"/>
                    </a:cubicBezTo>
                    <a:cubicBezTo>
                      <a:pt x="1054" y="8690"/>
                      <a:pt x="1062" y="8666"/>
                      <a:pt x="1062" y="8595"/>
                    </a:cubicBezTo>
                    <a:lnTo>
                      <a:pt x="1062" y="384"/>
                    </a:lnTo>
                    <a:cubicBezTo>
                      <a:pt x="1062" y="173"/>
                      <a:pt x="990" y="1"/>
                      <a:pt x="9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11"/>
              <p:cNvSpPr/>
              <p:nvPr/>
            </p:nvSpPr>
            <p:spPr>
              <a:xfrm>
                <a:off x="4256925" y="4887700"/>
                <a:ext cx="29300" cy="223700"/>
              </a:xfrm>
              <a:custGeom>
                <a:avLst/>
                <a:gdLst/>
                <a:ahLst/>
                <a:cxnLst/>
                <a:rect l="l" t="t" r="r" b="b"/>
                <a:pathLst>
                  <a:path w="1172" h="8948" extrusionOk="0">
                    <a:moveTo>
                      <a:pt x="161" y="0"/>
                    </a:moveTo>
                    <a:cubicBezTo>
                      <a:pt x="72" y="0"/>
                      <a:pt x="0" y="171"/>
                      <a:pt x="0" y="383"/>
                    </a:cubicBezTo>
                    <a:lnTo>
                      <a:pt x="0" y="8853"/>
                    </a:lnTo>
                    <a:cubicBezTo>
                      <a:pt x="0" y="8924"/>
                      <a:pt x="8" y="8948"/>
                      <a:pt x="22" y="8948"/>
                    </a:cubicBezTo>
                    <a:cubicBezTo>
                      <a:pt x="50" y="8948"/>
                      <a:pt x="101" y="8853"/>
                      <a:pt x="161" y="8853"/>
                    </a:cubicBezTo>
                    <a:lnTo>
                      <a:pt x="1010" y="8853"/>
                    </a:lnTo>
                    <a:cubicBezTo>
                      <a:pt x="1070" y="8853"/>
                      <a:pt x="1122" y="8948"/>
                      <a:pt x="1150" y="8948"/>
                    </a:cubicBezTo>
                    <a:cubicBezTo>
                      <a:pt x="1164" y="8948"/>
                      <a:pt x="1172" y="8924"/>
                      <a:pt x="1172" y="8853"/>
                    </a:cubicBezTo>
                    <a:lnTo>
                      <a:pt x="1172" y="383"/>
                    </a:lnTo>
                    <a:cubicBezTo>
                      <a:pt x="1172" y="171"/>
                      <a:pt x="1100" y="0"/>
                      <a:pt x="10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11"/>
              <p:cNvSpPr/>
              <p:nvPr/>
            </p:nvSpPr>
            <p:spPr>
              <a:xfrm>
                <a:off x="4307150" y="5004850"/>
                <a:ext cx="27925" cy="106550"/>
              </a:xfrm>
              <a:custGeom>
                <a:avLst/>
                <a:gdLst/>
                <a:ahLst/>
                <a:cxnLst/>
                <a:rect l="l" t="t" r="r" b="b"/>
                <a:pathLst>
                  <a:path w="1117" h="4262" extrusionOk="0">
                    <a:moveTo>
                      <a:pt x="160" y="0"/>
                    </a:moveTo>
                    <a:cubicBezTo>
                      <a:pt x="72" y="0"/>
                      <a:pt x="0" y="172"/>
                      <a:pt x="0" y="385"/>
                    </a:cubicBezTo>
                    <a:lnTo>
                      <a:pt x="0" y="4167"/>
                    </a:lnTo>
                    <a:cubicBezTo>
                      <a:pt x="0" y="4238"/>
                      <a:pt x="8" y="4262"/>
                      <a:pt x="22" y="4262"/>
                    </a:cubicBezTo>
                    <a:cubicBezTo>
                      <a:pt x="50" y="4262"/>
                      <a:pt x="101" y="4167"/>
                      <a:pt x="160" y="4167"/>
                    </a:cubicBezTo>
                    <a:lnTo>
                      <a:pt x="956" y="4167"/>
                    </a:lnTo>
                    <a:cubicBezTo>
                      <a:pt x="1015" y="4167"/>
                      <a:pt x="1067" y="4262"/>
                      <a:pt x="1095" y="4262"/>
                    </a:cubicBezTo>
                    <a:cubicBezTo>
                      <a:pt x="1109" y="4262"/>
                      <a:pt x="1117" y="4238"/>
                      <a:pt x="1117" y="4167"/>
                    </a:cubicBezTo>
                    <a:lnTo>
                      <a:pt x="1117" y="385"/>
                    </a:lnTo>
                    <a:cubicBezTo>
                      <a:pt x="1117" y="172"/>
                      <a:pt x="1045" y="0"/>
                      <a:pt x="9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11"/>
              <p:cNvSpPr/>
              <p:nvPr/>
            </p:nvSpPr>
            <p:spPr>
              <a:xfrm>
                <a:off x="4357650" y="4861600"/>
                <a:ext cx="25875" cy="249800"/>
              </a:xfrm>
              <a:custGeom>
                <a:avLst/>
                <a:gdLst/>
                <a:ahLst/>
                <a:cxnLst/>
                <a:rect l="l" t="t" r="r" b="b"/>
                <a:pathLst>
                  <a:path w="1035" h="9992" extrusionOk="0">
                    <a:moveTo>
                      <a:pt x="160" y="1"/>
                    </a:moveTo>
                    <a:cubicBezTo>
                      <a:pt x="72" y="1"/>
                      <a:pt x="1" y="173"/>
                      <a:pt x="1" y="386"/>
                    </a:cubicBezTo>
                    <a:lnTo>
                      <a:pt x="1" y="9897"/>
                    </a:lnTo>
                    <a:cubicBezTo>
                      <a:pt x="1" y="9968"/>
                      <a:pt x="9" y="9992"/>
                      <a:pt x="23" y="9992"/>
                    </a:cubicBezTo>
                    <a:cubicBezTo>
                      <a:pt x="50" y="9992"/>
                      <a:pt x="102" y="9897"/>
                      <a:pt x="160" y="9897"/>
                    </a:cubicBezTo>
                    <a:lnTo>
                      <a:pt x="875" y="9897"/>
                    </a:lnTo>
                    <a:cubicBezTo>
                      <a:pt x="934" y="9897"/>
                      <a:pt x="985" y="9992"/>
                      <a:pt x="1013" y="9992"/>
                    </a:cubicBezTo>
                    <a:cubicBezTo>
                      <a:pt x="1027" y="9992"/>
                      <a:pt x="1035" y="9968"/>
                      <a:pt x="1035" y="9897"/>
                    </a:cubicBezTo>
                    <a:lnTo>
                      <a:pt x="1035" y="386"/>
                    </a:lnTo>
                    <a:cubicBezTo>
                      <a:pt x="1035" y="173"/>
                      <a:pt x="963" y="1"/>
                      <a:pt x="8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11"/>
              <p:cNvSpPr/>
              <p:nvPr/>
            </p:nvSpPr>
            <p:spPr>
              <a:xfrm>
                <a:off x="5097150" y="4792550"/>
                <a:ext cx="32100" cy="318850"/>
              </a:xfrm>
              <a:custGeom>
                <a:avLst/>
                <a:gdLst/>
                <a:ahLst/>
                <a:cxnLst/>
                <a:rect l="l" t="t" r="r" b="b"/>
                <a:pathLst>
                  <a:path w="1284" h="12754" extrusionOk="0">
                    <a:moveTo>
                      <a:pt x="160" y="0"/>
                    </a:moveTo>
                    <a:cubicBezTo>
                      <a:pt x="72" y="0"/>
                      <a:pt x="0" y="171"/>
                      <a:pt x="0" y="383"/>
                    </a:cubicBezTo>
                    <a:lnTo>
                      <a:pt x="0" y="12659"/>
                    </a:lnTo>
                    <a:cubicBezTo>
                      <a:pt x="0" y="12730"/>
                      <a:pt x="8" y="12754"/>
                      <a:pt x="22" y="12754"/>
                    </a:cubicBezTo>
                    <a:cubicBezTo>
                      <a:pt x="50" y="12754"/>
                      <a:pt x="101" y="12659"/>
                      <a:pt x="160" y="12659"/>
                    </a:cubicBezTo>
                    <a:lnTo>
                      <a:pt x="1122" y="12659"/>
                    </a:lnTo>
                    <a:cubicBezTo>
                      <a:pt x="1182" y="12659"/>
                      <a:pt x="1234" y="12754"/>
                      <a:pt x="1262" y="12754"/>
                    </a:cubicBezTo>
                    <a:cubicBezTo>
                      <a:pt x="1275" y="12754"/>
                      <a:pt x="1283" y="12730"/>
                      <a:pt x="1283" y="12659"/>
                    </a:cubicBezTo>
                    <a:lnTo>
                      <a:pt x="1283" y="383"/>
                    </a:lnTo>
                    <a:cubicBezTo>
                      <a:pt x="1283" y="171"/>
                      <a:pt x="1212" y="0"/>
                      <a:pt x="11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11"/>
              <p:cNvSpPr/>
              <p:nvPr/>
            </p:nvSpPr>
            <p:spPr>
              <a:xfrm>
                <a:off x="5150075" y="4777331"/>
                <a:ext cx="25228" cy="334068"/>
              </a:xfrm>
              <a:custGeom>
                <a:avLst/>
                <a:gdLst/>
                <a:ahLst/>
                <a:cxnLst/>
                <a:rect l="l" t="t" r="r" b="b"/>
                <a:pathLst>
                  <a:path w="1009" h="7062" extrusionOk="0">
                    <a:moveTo>
                      <a:pt x="160" y="1"/>
                    </a:moveTo>
                    <a:cubicBezTo>
                      <a:pt x="72" y="1"/>
                      <a:pt x="1" y="173"/>
                      <a:pt x="1" y="384"/>
                    </a:cubicBezTo>
                    <a:lnTo>
                      <a:pt x="1" y="6967"/>
                    </a:lnTo>
                    <a:cubicBezTo>
                      <a:pt x="1" y="7038"/>
                      <a:pt x="9" y="7062"/>
                      <a:pt x="22" y="7062"/>
                    </a:cubicBezTo>
                    <a:cubicBezTo>
                      <a:pt x="50" y="7062"/>
                      <a:pt x="101" y="6967"/>
                      <a:pt x="160" y="6967"/>
                    </a:cubicBezTo>
                    <a:lnTo>
                      <a:pt x="848" y="6967"/>
                    </a:lnTo>
                    <a:cubicBezTo>
                      <a:pt x="907" y="6967"/>
                      <a:pt x="959" y="7062"/>
                      <a:pt x="987" y="7062"/>
                    </a:cubicBezTo>
                    <a:cubicBezTo>
                      <a:pt x="1001" y="7062"/>
                      <a:pt x="1009" y="7038"/>
                      <a:pt x="1009" y="6967"/>
                    </a:cubicBezTo>
                    <a:lnTo>
                      <a:pt x="1009" y="384"/>
                    </a:lnTo>
                    <a:cubicBezTo>
                      <a:pt x="1009" y="173"/>
                      <a:pt x="936" y="1"/>
                      <a:pt x="8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11"/>
              <p:cNvSpPr/>
              <p:nvPr/>
            </p:nvSpPr>
            <p:spPr>
              <a:xfrm>
                <a:off x="5200575" y="4990225"/>
                <a:ext cx="23175" cy="121175"/>
              </a:xfrm>
              <a:custGeom>
                <a:avLst/>
                <a:gdLst/>
                <a:ahLst/>
                <a:cxnLst/>
                <a:rect l="l" t="t" r="r" b="b"/>
                <a:pathLst>
                  <a:path w="927" h="4847" extrusionOk="0">
                    <a:moveTo>
                      <a:pt x="162" y="0"/>
                    </a:moveTo>
                    <a:cubicBezTo>
                      <a:pt x="72" y="0"/>
                      <a:pt x="1" y="171"/>
                      <a:pt x="1" y="383"/>
                    </a:cubicBezTo>
                    <a:lnTo>
                      <a:pt x="1" y="4752"/>
                    </a:lnTo>
                    <a:cubicBezTo>
                      <a:pt x="1" y="4823"/>
                      <a:pt x="9" y="4847"/>
                      <a:pt x="23" y="4847"/>
                    </a:cubicBezTo>
                    <a:cubicBezTo>
                      <a:pt x="51" y="4847"/>
                      <a:pt x="102" y="4752"/>
                      <a:pt x="162" y="4752"/>
                    </a:cubicBezTo>
                    <a:lnTo>
                      <a:pt x="767" y="4752"/>
                    </a:lnTo>
                    <a:cubicBezTo>
                      <a:pt x="826" y="4752"/>
                      <a:pt x="877" y="4847"/>
                      <a:pt x="905" y="4847"/>
                    </a:cubicBezTo>
                    <a:cubicBezTo>
                      <a:pt x="919" y="4847"/>
                      <a:pt x="927" y="4823"/>
                      <a:pt x="927" y="4752"/>
                    </a:cubicBezTo>
                    <a:lnTo>
                      <a:pt x="927" y="383"/>
                    </a:lnTo>
                    <a:cubicBezTo>
                      <a:pt x="927" y="171"/>
                      <a:pt x="855" y="0"/>
                      <a:pt x="7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11"/>
              <p:cNvSpPr/>
              <p:nvPr/>
            </p:nvSpPr>
            <p:spPr>
              <a:xfrm>
                <a:off x="5249075" y="4849100"/>
                <a:ext cx="25225" cy="262300"/>
              </a:xfrm>
              <a:custGeom>
                <a:avLst/>
                <a:gdLst/>
                <a:ahLst/>
                <a:cxnLst/>
                <a:rect l="l" t="t" r="r" b="b"/>
                <a:pathLst>
                  <a:path w="1009" h="10492" extrusionOk="0">
                    <a:moveTo>
                      <a:pt x="160" y="0"/>
                    </a:moveTo>
                    <a:cubicBezTo>
                      <a:pt x="72" y="0"/>
                      <a:pt x="1" y="171"/>
                      <a:pt x="1" y="384"/>
                    </a:cubicBezTo>
                    <a:lnTo>
                      <a:pt x="1" y="10397"/>
                    </a:lnTo>
                    <a:cubicBezTo>
                      <a:pt x="1" y="10468"/>
                      <a:pt x="9" y="10492"/>
                      <a:pt x="22" y="10492"/>
                    </a:cubicBezTo>
                    <a:cubicBezTo>
                      <a:pt x="50" y="10492"/>
                      <a:pt x="101" y="10397"/>
                      <a:pt x="160" y="10397"/>
                    </a:cubicBezTo>
                    <a:lnTo>
                      <a:pt x="848" y="10397"/>
                    </a:lnTo>
                    <a:cubicBezTo>
                      <a:pt x="906" y="10397"/>
                      <a:pt x="958" y="10492"/>
                      <a:pt x="987" y="10492"/>
                    </a:cubicBezTo>
                    <a:cubicBezTo>
                      <a:pt x="1001" y="10492"/>
                      <a:pt x="1009" y="10468"/>
                      <a:pt x="1009" y="10397"/>
                    </a:cubicBezTo>
                    <a:lnTo>
                      <a:pt x="1009" y="384"/>
                    </a:lnTo>
                    <a:cubicBezTo>
                      <a:pt x="1009" y="171"/>
                      <a:pt x="936"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11"/>
              <p:cNvSpPr/>
              <p:nvPr/>
            </p:nvSpPr>
            <p:spPr>
              <a:xfrm>
                <a:off x="5298572" y="5042280"/>
                <a:ext cx="25228" cy="69121"/>
              </a:xfrm>
              <a:custGeom>
                <a:avLst/>
                <a:gdLst/>
                <a:ahLst/>
                <a:cxnLst/>
                <a:rect l="l" t="t" r="r" b="b"/>
                <a:pathLst>
                  <a:path w="1009" h="6409" extrusionOk="0">
                    <a:moveTo>
                      <a:pt x="160" y="0"/>
                    </a:moveTo>
                    <a:cubicBezTo>
                      <a:pt x="72" y="0"/>
                      <a:pt x="1" y="171"/>
                      <a:pt x="1" y="383"/>
                    </a:cubicBezTo>
                    <a:lnTo>
                      <a:pt x="1" y="6314"/>
                    </a:lnTo>
                    <a:cubicBezTo>
                      <a:pt x="1" y="6385"/>
                      <a:pt x="9" y="6409"/>
                      <a:pt x="22" y="6409"/>
                    </a:cubicBezTo>
                    <a:cubicBezTo>
                      <a:pt x="50" y="6409"/>
                      <a:pt x="101" y="6314"/>
                      <a:pt x="160" y="6314"/>
                    </a:cubicBezTo>
                    <a:lnTo>
                      <a:pt x="848" y="6314"/>
                    </a:lnTo>
                    <a:cubicBezTo>
                      <a:pt x="908" y="6314"/>
                      <a:pt x="959" y="6409"/>
                      <a:pt x="987" y="6409"/>
                    </a:cubicBezTo>
                    <a:cubicBezTo>
                      <a:pt x="1001" y="6409"/>
                      <a:pt x="1009" y="6385"/>
                      <a:pt x="1009" y="6314"/>
                    </a:cubicBezTo>
                    <a:lnTo>
                      <a:pt x="1009" y="383"/>
                    </a:lnTo>
                    <a:cubicBezTo>
                      <a:pt x="1009" y="171"/>
                      <a:pt x="937"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11"/>
              <p:cNvSpPr/>
              <p:nvPr/>
            </p:nvSpPr>
            <p:spPr>
              <a:xfrm>
                <a:off x="5348075" y="4972300"/>
                <a:ext cx="25225" cy="139100"/>
              </a:xfrm>
              <a:custGeom>
                <a:avLst/>
                <a:gdLst/>
                <a:ahLst/>
                <a:cxnLst/>
                <a:rect l="l" t="t" r="r" b="b"/>
                <a:pathLst>
                  <a:path w="1009" h="5564" extrusionOk="0">
                    <a:moveTo>
                      <a:pt x="160" y="0"/>
                    </a:moveTo>
                    <a:cubicBezTo>
                      <a:pt x="72" y="0"/>
                      <a:pt x="1" y="173"/>
                      <a:pt x="1" y="384"/>
                    </a:cubicBezTo>
                    <a:lnTo>
                      <a:pt x="1" y="5469"/>
                    </a:lnTo>
                    <a:cubicBezTo>
                      <a:pt x="1" y="5540"/>
                      <a:pt x="9" y="5564"/>
                      <a:pt x="22" y="5564"/>
                    </a:cubicBezTo>
                    <a:cubicBezTo>
                      <a:pt x="50" y="5564"/>
                      <a:pt x="101" y="5469"/>
                      <a:pt x="160" y="5469"/>
                    </a:cubicBezTo>
                    <a:lnTo>
                      <a:pt x="848" y="5469"/>
                    </a:lnTo>
                    <a:cubicBezTo>
                      <a:pt x="908" y="5469"/>
                      <a:pt x="959" y="5564"/>
                      <a:pt x="987" y="5564"/>
                    </a:cubicBezTo>
                    <a:cubicBezTo>
                      <a:pt x="1001" y="5564"/>
                      <a:pt x="1009" y="5540"/>
                      <a:pt x="1009" y="5469"/>
                    </a:cubicBezTo>
                    <a:lnTo>
                      <a:pt x="1009" y="384"/>
                    </a:lnTo>
                    <a:cubicBezTo>
                      <a:pt x="1009" y="173"/>
                      <a:pt x="937"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11"/>
              <p:cNvSpPr/>
              <p:nvPr/>
            </p:nvSpPr>
            <p:spPr>
              <a:xfrm>
                <a:off x="5050700" y="4861600"/>
                <a:ext cx="25925" cy="249800"/>
              </a:xfrm>
              <a:custGeom>
                <a:avLst/>
                <a:gdLst/>
                <a:ahLst/>
                <a:cxnLst/>
                <a:rect l="l" t="t" r="r" b="b"/>
                <a:pathLst>
                  <a:path w="1037" h="9992" extrusionOk="0">
                    <a:moveTo>
                      <a:pt x="162" y="1"/>
                    </a:moveTo>
                    <a:cubicBezTo>
                      <a:pt x="72" y="1"/>
                      <a:pt x="1" y="171"/>
                      <a:pt x="1" y="384"/>
                    </a:cubicBezTo>
                    <a:lnTo>
                      <a:pt x="1" y="9897"/>
                    </a:lnTo>
                    <a:cubicBezTo>
                      <a:pt x="1" y="9968"/>
                      <a:pt x="9" y="9992"/>
                      <a:pt x="23" y="9992"/>
                    </a:cubicBezTo>
                    <a:cubicBezTo>
                      <a:pt x="51" y="9992"/>
                      <a:pt x="102" y="9897"/>
                      <a:pt x="162" y="9897"/>
                    </a:cubicBezTo>
                    <a:lnTo>
                      <a:pt x="875" y="9897"/>
                    </a:lnTo>
                    <a:cubicBezTo>
                      <a:pt x="935" y="9897"/>
                      <a:pt x="987" y="9992"/>
                      <a:pt x="1015" y="9992"/>
                    </a:cubicBezTo>
                    <a:cubicBezTo>
                      <a:pt x="1029" y="9992"/>
                      <a:pt x="1037" y="9968"/>
                      <a:pt x="1037" y="9897"/>
                    </a:cubicBezTo>
                    <a:lnTo>
                      <a:pt x="1037" y="384"/>
                    </a:lnTo>
                    <a:cubicBezTo>
                      <a:pt x="1037" y="171"/>
                      <a:pt x="965" y="1"/>
                      <a:pt x="8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11"/>
              <p:cNvSpPr/>
              <p:nvPr/>
            </p:nvSpPr>
            <p:spPr>
              <a:xfrm>
                <a:off x="6780350" y="4792550"/>
                <a:ext cx="32100" cy="318850"/>
              </a:xfrm>
              <a:custGeom>
                <a:avLst/>
                <a:gdLst/>
                <a:ahLst/>
                <a:cxnLst/>
                <a:rect l="l" t="t" r="r" b="b"/>
                <a:pathLst>
                  <a:path w="1284" h="12754" extrusionOk="0">
                    <a:moveTo>
                      <a:pt x="160" y="0"/>
                    </a:moveTo>
                    <a:cubicBezTo>
                      <a:pt x="72" y="0"/>
                      <a:pt x="0" y="171"/>
                      <a:pt x="0" y="383"/>
                    </a:cubicBezTo>
                    <a:lnTo>
                      <a:pt x="0" y="12659"/>
                    </a:lnTo>
                    <a:cubicBezTo>
                      <a:pt x="0" y="12730"/>
                      <a:pt x="8" y="12754"/>
                      <a:pt x="22" y="12754"/>
                    </a:cubicBezTo>
                    <a:cubicBezTo>
                      <a:pt x="50" y="12754"/>
                      <a:pt x="101" y="12659"/>
                      <a:pt x="160" y="12659"/>
                    </a:cubicBezTo>
                    <a:lnTo>
                      <a:pt x="1122" y="12659"/>
                    </a:lnTo>
                    <a:cubicBezTo>
                      <a:pt x="1182" y="12659"/>
                      <a:pt x="1234" y="12754"/>
                      <a:pt x="1262" y="12754"/>
                    </a:cubicBezTo>
                    <a:cubicBezTo>
                      <a:pt x="1275" y="12754"/>
                      <a:pt x="1283" y="12730"/>
                      <a:pt x="1283" y="12659"/>
                    </a:cubicBezTo>
                    <a:lnTo>
                      <a:pt x="1283" y="383"/>
                    </a:lnTo>
                    <a:cubicBezTo>
                      <a:pt x="1283" y="171"/>
                      <a:pt x="1212" y="0"/>
                      <a:pt x="11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11"/>
              <p:cNvSpPr/>
              <p:nvPr/>
            </p:nvSpPr>
            <p:spPr>
              <a:xfrm>
                <a:off x="6485350" y="4850325"/>
                <a:ext cx="27950" cy="261075"/>
              </a:xfrm>
              <a:custGeom>
                <a:avLst/>
                <a:gdLst/>
                <a:ahLst/>
                <a:cxnLst/>
                <a:rect l="l" t="t" r="r" b="b"/>
                <a:pathLst>
                  <a:path w="1118" h="10443" extrusionOk="0">
                    <a:moveTo>
                      <a:pt x="162" y="1"/>
                    </a:moveTo>
                    <a:cubicBezTo>
                      <a:pt x="72" y="1"/>
                      <a:pt x="1" y="173"/>
                      <a:pt x="1" y="384"/>
                    </a:cubicBezTo>
                    <a:lnTo>
                      <a:pt x="1" y="10348"/>
                    </a:lnTo>
                    <a:cubicBezTo>
                      <a:pt x="1" y="10419"/>
                      <a:pt x="9" y="10443"/>
                      <a:pt x="23" y="10443"/>
                    </a:cubicBezTo>
                    <a:cubicBezTo>
                      <a:pt x="51" y="10443"/>
                      <a:pt x="103" y="10348"/>
                      <a:pt x="162" y="10348"/>
                    </a:cubicBezTo>
                    <a:lnTo>
                      <a:pt x="958" y="10348"/>
                    </a:lnTo>
                    <a:cubicBezTo>
                      <a:pt x="1016" y="10348"/>
                      <a:pt x="1068" y="10443"/>
                      <a:pt x="1095" y="10443"/>
                    </a:cubicBezTo>
                    <a:cubicBezTo>
                      <a:pt x="1109" y="10443"/>
                      <a:pt x="1117" y="10419"/>
                      <a:pt x="1117" y="10348"/>
                    </a:cubicBezTo>
                    <a:lnTo>
                      <a:pt x="1117" y="384"/>
                    </a:lnTo>
                    <a:cubicBezTo>
                      <a:pt x="1117" y="173"/>
                      <a:pt x="1046" y="1"/>
                      <a:pt x="9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11"/>
              <p:cNvSpPr/>
              <p:nvPr/>
            </p:nvSpPr>
            <p:spPr>
              <a:xfrm>
                <a:off x="6534200" y="4666275"/>
                <a:ext cx="29275" cy="445125"/>
              </a:xfrm>
              <a:custGeom>
                <a:avLst/>
                <a:gdLst/>
                <a:ahLst/>
                <a:cxnLst/>
                <a:rect l="l" t="t" r="r" b="b"/>
                <a:pathLst>
                  <a:path w="1171" h="17805" extrusionOk="0">
                    <a:moveTo>
                      <a:pt x="160" y="0"/>
                    </a:moveTo>
                    <a:cubicBezTo>
                      <a:pt x="72" y="0"/>
                      <a:pt x="1" y="173"/>
                      <a:pt x="1" y="385"/>
                    </a:cubicBezTo>
                    <a:lnTo>
                      <a:pt x="1" y="17710"/>
                    </a:lnTo>
                    <a:cubicBezTo>
                      <a:pt x="1" y="17781"/>
                      <a:pt x="9" y="17805"/>
                      <a:pt x="23" y="17805"/>
                    </a:cubicBezTo>
                    <a:cubicBezTo>
                      <a:pt x="50" y="17805"/>
                      <a:pt x="102" y="17710"/>
                      <a:pt x="160" y="17710"/>
                    </a:cubicBezTo>
                    <a:lnTo>
                      <a:pt x="1011" y="17710"/>
                    </a:lnTo>
                    <a:cubicBezTo>
                      <a:pt x="1070" y="17710"/>
                      <a:pt x="1121" y="17805"/>
                      <a:pt x="1149" y="17805"/>
                    </a:cubicBezTo>
                    <a:cubicBezTo>
                      <a:pt x="1163" y="17805"/>
                      <a:pt x="1171" y="17781"/>
                      <a:pt x="1171" y="17710"/>
                    </a:cubicBezTo>
                    <a:lnTo>
                      <a:pt x="1171" y="385"/>
                    </a:lnTo>
                    <a:cubicBezTo>
                      <a:pt x="1171" y="173"/>
                      <a:pt x="1099" y="0"/>
                      <a:pt x="10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11"/>
              <p:cNvSpPr/>
              <p:nvPr/>
            </p:nvSpPr>
            <p:spPr>
              <a:xfrm>
                <a:off x="6585050" y="4894150"/>
                <a:ext cx="26600" cy="217250"/>
              </a:xfrm>
              <a:custGeom>
                <a:avLst/>
                <a:gdLst/>
                <a:ahLst/>
                <a:cxnLst/>
                <a:rect l="l" t="t" r="r" b="b"/>
                <a:pathLst>
                  <a:path w="1064" h="8690" extrusionOk="0">
                    <a:moveTo>
                      <a:pt x="162" y="1"/>
                    </a:moveTo>
                    <a:cubicBezTo>
                      <a:pt x="74" y="1"/>
                      <a:pt x="0" y="173"/>
                      <a:pt x="0" y="384"/>
                    </a:cubicBezTo>
                    <a:lnTo>
                      <a:pt x="0" y="8595"/>
                    </a:lnTo>
                    <a:cubicBezTo>
                      <a:pt x="0" y="8666"/>
                      <a:pt x="8" y="8690"/>
                      <a:pt x="22" y="8690"/>
                    </a:cubicBezTo>
                    <a:cubicBezTo>
                      <a:pt x="51" y="8690"/>
                      <a:pt x="103" y="8595"/>
                      <a:pt x="162" y="8595"/>
                    </a:cubicBezTo>
                    <a:lnTo>
                      <a:pt x="902" y="8595"/>
                    </a:lnTo>
                    <a:cubicBezTo>
                      <a:pt x="962" y="8595"/>
                      <a:pt x="1014" y="8690"/>
                      <a:pt x="1042" y="8690"/>
                    </a:cubicBezTo>
                    <a:cubicBezTo>
                      <a:pt x="1056" y="8690"/>
                      <a:pt x="1064" y="8666"/>
                      <a:pt x="1064" y="8595"/>
                    </a:cubicBezTo>
                    <a:lnTo>
                      <a:pt x="1064" y="384"/>
                    </a:lnTo>
                    <a:cubicBezTo>
                      <a:pt x="1064" y="173"/>
                      <a:pt x="992" y="1"/>
                      <a:pt x="9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11"/>
              <p:cNvSpPr/>
              <p:nvPr/>
            </p:nvSpPr>
            <p:spPr>
              <a:xfrm>
                <a:off x="6633225" y="4887650"/>
                <a:ext cx="29300" cy="223750"/>
              </a:xfrm>
              <a:custGeom>
                <a:avLst/>
                <a:gdLst/>
                <a:ahLst/>
                <a:cxnLst/>
                <a:rect l="l" t="t" r="r" b="b"/>
                <a:pathLst>
                  <a:path w="1172" h="8950" extrusionOk="0">
                    <a:moveTo>
                      <a:pt x="160" y="0"/>
                    </a:moveTo>
                    <a:cubicBezTo>
                      <a:pt x="72" y="0"/>
                      <a:pt x="0" y="173"/>
                      <a:pt x="0" y="383"/>
                    </a:cubicBezTo>
                    <a:lnTo>
                      <a:pt x="0" y="8855"/>
                    </a:lnTo>
                    <a:cubicBezTo>
                      <a:pt x="0" y="8926"/>
                      <a:pt x="8" y="8950"/>
                      <a:pt x="22" y="8950"/>
                    </a:cubicBezTo>
                    <a:cubicBezTo>
                      <a:pt x="50" y="8950"/>
                      <a:pt x="101" y="8855"/>
                      <a:pt x="160" y="8855"/>
                    </a:cubicBezTo>
                    <a:lnTo>
                      <a:pt x="1010" y="8855"/>
                    </a:lnTo>
                    <a:cubicBezTo>
                      <a:pt x="1069" y="8855"/>
                      <a:pt x="1121" y="8950"/>
                      <a:pt x="1149" y="8950"/>
                    </a:cubicBezTo>
                    <a:cubicBezTo>
                      <a:pt x="1163" y="8950"/>
                      <a:pt x="1172" y="8926"/>
                      <a:pt x="1172" y="8855"/>
                    </a:cubicBezTo>
                    <a:lnTo>
                      <a:pt x="1172" y="383"/>
                    </a:lnTo>
                    <a:cubicBezTo>
                      <a:pt x="1172" y="173"/>
                      <a:pt x="1098" y="0"/>
                      <a:pt x="10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11"/>
              <p:cNvSpPr/>
              <p:nvPr/>
            </p:nvSpPr>
            <p:spPr>
              <a:xfrm>
                <a:off x="6683350" y="5004850"/>
                <a:ext cx="28000" cy="106550"/>
              </a:xfrm>
              <a:custGeom>
                <a:avLst/>
                <a:gdLst/>
                <a:ahLst/>
                <a:cxnLst/>
                <a:rect l="l" t="t" r="r" b="b"/>
                <a:pathLst>
                  <a:path w="1120" h="4262" extrusionOk="0">
                    <a:moveTo>
                      <a:pt x="162" y="0"/>
                    </a:moveTo>
                    <a:cubicBezTo>
                      <a:pt x="74" y="0"/>
                      <a:pt x="1" y="172"/>
                      <a:pt x="1" y="385"/>
                    </a:cubicBezTo>
                    <a:lnTo>
                      <a:pt x="1" y="4167"/>
                    </a:lnTo>
                    <a:cubicBezTo>
                      <a:pt x="1" y="4238"/>
                      <a:pt x="9" y="4262"/>
                      <a:pt x="23" y="4262"/>
                    </a:cubicBezTo>
                    <a:cubicBezTo>
                      <a:pt x="51" y="4262"/>
                      <a:pt x="103" y="4167"/>
                      <a:pt x="162" y="4167"/>
                    </a:cubicBezTo>
                    <a:lnTo>
                      <a:pt x="958" y="4167"/>
                    </a:lnTo>
                    <a:cubicBezTo>
                      <a:pt x="1016" y="4167"/>
                      <a:pt x="1069" y="4262"/>
                      <a:pt x="1097" y="4262"/>
                    </a:cubicBezTo>
                    <a:cubicBezTo>
                      <a:pt x="1111" y="4262"/>
                      <a:pt x="1119" y="4238"/>
                      <a:pt x="1119" y="4167"/>
                    </a:cubicBezTo>
                    <a:lnTo>
                      <a:pt x="1119" y="385"/>
                    </a:lnTo>
                    <a:cubicBezTo>
                      <a:pt x="1119" y="172"/>
                      <a:pt x="1046" y="0"/>
                      <a:pt x="9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11"/>
              <p:cNvSpPr/>
              <p:nvPr/>
            </p:nvSpPr>
            <p:spPr>
              <a:xfrm>
                <a:off x="6733900" y="4861600"/>
                <a:ext cx="25925" cy="249800"/>
              </a:xfrm>
              <a:custGeom>
                <a:avLst/>
                <a:gdLst/>
                <a:ahLst/>
                <a:cxnLst/>
                <a:rect l="l" t="t" r="r" b="b"/>
                <a:pathLst>
                  <a:path w="1037" h="9992" extrusionOk="0">
                    <a:moveTo>
                      <a:pt x="162" y="1"/>
                    </a:moveTo>
                    <a:cubicBezTo>
                      <a:pt x="72" y="1"/>
                      <a:pt x="1" y="173"/>
                      <a:pt x="1" y="384"/>
                    </a:cubicBezTo>
                    <a:lnTo>
                      <a:pt x="1" y="9897"/>
                    </a:lnTo>
                    <a:cubicBezTo>
                      <a:pt x="1" y="9968"/>
                      <a:pt x="9" y="9992"/>
                      <a:pt x="23" y="9992"/>
                    </a:cubicBezTo>
                    <a:cubicBezTo>
                      <a:pt x="51" y="9992"/>
                      <a:pt x="102" y="9897"/>
                      <a:pt x="162" y="9897"/>
                    </a:cubicBezTo>
                    <a:lnTo>
                      <a:pt x="875" y="9897"/>
                    </a:lnTo>
                    <a:cubicBezTo>
                      <a:pt x="935" y="9897"/>
                      <a:pt x="987" y="9992"/>
                      <a:pt x="1015" y="9992"/>
                    </a:cubicBezTo>
                    <a:cubicBezTo>
                      <a:pt x="1029" y="9992"/>
                      <a:pt x="1037" y="9968"/>
                      <a:pt x="1037" y="9897"/>
                    </a:cubicBezTo>
                    <a:lnTo>
                      <a:pt x="1037" y="384"/>
                    </a:lnTo>
                    <a:cubicBezTo>
                      <a:pt x="1037" y="173"/>
                      <a:pt x="965" y="1"/>
                      <a:pt x="8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11"/>
              <p:cNvSpPr/>
              <p:nvPr/>
            </p:nvSpPr>
            <p:spPr>
              <a:xfrm>
                <a:off x="5493200" y="4792550"/>
                <a:ext cx="32100" cy="318850"/>
              </a:xfrm>
              <a:custGeom>
                <a:avLst/>
                <a:gdLst/>
                <a:ahLst/>
                <a:cxnLst/>
                <a:rect l="l" t="t" r="r" b="b"/>
                <a:pathLst>
                  <a:path w="1284" h="12754" extrusionOk="0">
                    <a:moveTo>
                      <a:pt x="160" y="0"/>
                    </a:moveTo>
                    <a:cubicBezTo>
                      <a:pt x="72" y="0"/>
                      <a:pt x="0" y="171"/>
                      <a:pt x="0" y="383"/>
                    </a:cubicBezTo>
                    <a:lnTo>
                      <a:pt x="0" y="12659"/>
                    </a:lnTo>
                    <a:cubicBezTo>
                      <a:pt x="0" y="12730"/>
                      <a:pt x="8" y="12754"/>
                      <a:pt x="22" y="12754"/>
                    </a:cubicBezTo>
                    <a:cubicBezTo>
                      <a:pt x="50" y="12754"/>
                      <a:pt x="101" y="12659"/>
                      <a:pt x="160" y="12659"/>
                    </a:cubicBezTo>
                    <a:lnTo>
                      <a:pt x="1122" y="12659"/>
                    </a:lnTo>
                    <a:cubicBezTo>
                      <a:pt x="1181" y="12659"/>
                      <a:pt x="1233" y="12754"/>
                      <a:pt x="1261" y="12754"/>
                    </a:cubicBezTo>
                    <a:cubicBezTo>
                      <a:pt x="1275" y="12754"/>
                      <a:pt x="1283" y="12730"/>
                      <a:pt x="1283" y="12659"/>
                    </a:cubicBezTo>
                    <a:lnTo>
                      <a:pt x="1283" y="383"/>
                    </a:lnTo>
                    <a:cubicBezTo>
                      <a:pt x="1283" y="171"/>
                      <a:pt x="1210" y="0"/>
                      <a:pt x="11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11"/>
              <p:cNvSpPr/>
              <p:nvPr/>
            </p:nvSpPr>
            <p:spPr>
              <a:xfrm>
                <a:off x="5546125" y="4934900"/>
                <a:ext cx="25225" cy="176525"/>
              </a:xfrm>
              <a:custGeom>
                <a:avLst/>
                <a:gdLst/>
                <a:ahLst/>
                <a:cxnLst/>
                <a:rect l="l" t="t" r="r" b="b"/>
                <a:pathLst>
                  <a:path w="1009" h="7061" extrusionOk="0">
                    <a:moveTo>
                      <a:pt x="160" y="0"/>
                    </a:moveTo>
                    <a:cubicBezTo>
                      <a:pt x="72" y="0"/>
                      <a:pt x="1" y="171"/>
                      <a:pt x="1" y="384"/>
                    </a:cubicBezTo>
                    <a:lnTo>
                      <a:pt x="1" y="6967"/>
                    </a:lnTo>
                    <a:cubicBezTo>
                      <a:pt x="1" y="7037"/>
                      <a:pt x="9" y="7061"/>
                      <a:pt x="22" y="7061"/>
                    </a:cubicBezTo>
                    <a:cubicBezTo>
                      <a:pt x="50" y="7061"/>
                      <a:pt x="101" y="6967"/>
                      <a:pt x="160" y="6967"/>
                    </a:cubicBezTo>
                    <a:lnTo>
                      <a:pt x="848" y="6967"/>
                    </a:lnTo>
                    <a:cubicBezTo>
                      <a:pt x="907" y="6967"/>
                      <a:pt x="959" y="7061"/>
                      <a:pt x="987" y="7061"/>
                    </a:cubicBezTo>
                    <a:cubicBezTo>
                      <a:pt x="1001" y="7061"/>
                      <a:pt x="1009" y="7037"/>
                      <a:pt x="1009" y="6967"/>
                    </a:cubicBezTo>
                    <a:lnTo>
                      <a:pt x="1009" y="384"/>
                    </a:lnTo>
                    <a:cubicBezTo>
                      <a:pt x="1009" y="171"/>
                      <a:pt x="936"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11"/>
              <p:cNvSpPr/>
              <p:nvPr/>
            </p:nvSpPr>
            <p:spPr>
              <a:xfrm>
                <a:off x="5596625" y="4990225"/>
                <a:ext cx="23175" cy="121175"/>
              </a:xfrm>
              <a:custGeom>
                <a:avLst/>
                <a:gdLst/>
                <a:ahLst/>
                <a:cxnLst/>
                <a:rect l="l" t="t" r="r" b="b"/>
                <a:pathLst>
                  <a:path w="927" h="4847" extrusionOk="0">
                    <a:moveTo>
                      <a:pt x="160" y="0"/>
                    </a:moveTo>
                    <a:cubicBezTo>
                      <a:pt x="72" y="0"/>
                      <a:pt x="1" y="171"/>
                      <a:pt x="1" y="383"/>
                    </a:cubicBezTo>
                    <a:lnTo>
                      <a:pt x="1" y="4752"/>
                    </a:lnTo>
                    <a:cubicBezTo>
                      <a:pt x="1" y="4823"/>
                      <a:pt x="9" y="4847"/>
                      <a:pt x="23" y="4847"/>
                    </a:cubicBezTo>
                    <a:cubicBezTo>
                      <a:pt x="50" y="4847"/>
                      <a:pt x="102" y="4752"/>
                      <a:pt x="160" y="4752"/>
                    </a:cubicBezTo>
                    <a:lnTo>
                      <a:pt x="767" y="4752"/>
                    </a:lnTo>
                    <a:cubicBezTo>
                      <a:pt x="826" y="4752"/>
                      <a:pt x="877" y="4847"/>
                      <a:pt x="905" y="4847"/>
                    </a:cubicBezTo>
                    <a:cubicBezTo>
                      <a:pt x="919" y="4847"/>
                      <a:pt x="927" y="4823"/>
                      <a:pt x="927" y="4752"/>
                    </a:cubicBezTo>
                    <a:lnTo>
                      <a:pt x="927" y="383"/>
                    </a:lnTo>
                    <a:cubicBezTo>
                      <a:pt x="927" y="171"/>
                      <a:pt x="855" y="0"/>
                      <a:pt x="7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11"/>
              <p:cNvSpPr/>
              <p:nvPr/>
            </p:nvSpPr>
            <p:spPr>
              <a:xfrm>
                <a:off x="5645125" y="4849100"/>
                <a:ext cx="25225" cy="262300"/>
              </a:xfrm>
              <a:custGeom>
                <a:avLst/>
                <a:gdLst/>
                <a:ahLst/>
                <a:cxnLst/>
                <a:rect l="l" t="t" r="r" b="b"/>
                <a:pathLst>
                  <a:path w="1009" h="10492" extrusionOk="0">
                    <a:moveTo>
                      <a:pt x="160" y="0"/>
                    </a:moveTo>
                    <a:cubicBezTo>
                      <a:pt x="72" y="0"/>
                      <a:pt x="1" y="171"/>
                      <a:pt x="1" y="384"/>
                    </a:cubicBezTo>
                    <a:lnTo>
                      <a:pt x="1" y="10397"/>
                    </a:lnTo>
                    <a:cubicBezTo>
                      <a:pt x="1" y="10468"/>
                      <a:pt x="9" y="10492"/>
                      <a:pt x="22" y="10492"/>
                    </a:cubicBezTo>
                    <a:cubicBezTo>
                      <a:pt x="50" y="10492"/>
                      <a:pt x="101" y="10397"/>
                      <a:pt x="160" y="10397"/>
                    </a:cubicBezTo>
                    <a:lnTo>
                      <a:pt x="848" y="10397"/>
                    </a:lnTo>
                    <a:cubicBezTo>
                      <a:pt x="906" y="10397"/>
                      <a:pt x="958" y="10492"/>
                      <a:pt x="987" y="10492"/>
                    </a:cubicBezTo>
                    <a:cubicBezTo>
                      <a:pt x="1001" y="10492"/>
                      <a:pt x="1009" y="10468"/>
                      <a:pt x="1009" y="10397"/>
                    </a:cubicBezTo>
                    <a:lnTo>
                      <a:pt x="1009" y="384"/>
                    </a:lnTo>
                    <a:cubicBezTo>
                      <a:pt x="1009" y="171"/>
                      <a:pt x="936"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11"/>
              <p:cNvSpPr/>
              <p:nvPr/>
            </p:nvSpPr>
            <p:spPr>
              <a:xfrm>
                <a:off x="5694575" y="4951175"/>
                <a:ext cx="25250" cy="160225"/>
              </a:xfrm>
              <a:custGeom>
                <a:avLst/>
                <a:gdLst/>
                <a:ahLst/>
                <a:cxnLst/>
                <a:rect l="l" t="t" r="r" b="b"/>
                <a:pathLst>
                  <a:path w="1010" h="6409" extrusionOk="0">
                    <a:moveTo>
                      <a:pt x="162" y="0"/>
                    </a:moveTo>
                    <a:cubicBezTo>
                      <a:pt x="74" y="0"/>
                      <a:pt x="1" y="171"/>
                      <a:pt x="1" y="383"/>
                    </a:cubicBezTo>
                    <a:lnTo>
                      <a:pt x="1" y="6314"/>
                    </a:lnTo>
                    <a:cubicBezTo>
                      <a:pt x="1" y="6385"/>
                      <a:pt x="9" y="6409"/>
                      <a:pt x="23" y="6409"/>
                    </a:cubicBezTo>
                    <a:cubicBezTo>
                      <a:pt x="51" y="6409"/>
                      <a:pt x="103" y="6314"/>
                      <a:pt x="162" y="6314"/>
                    </a:cubicBezTo>
                    <a:lnTo>
                      <a:pt x="850" y="6314"/>
                    </a:lnTo>
                    <a:cubicBezTo>
                      <a:pt x="908" y="6314"/>
                      <a:pt x="960" y="6409"/>
                      <a:pt x="987" y="6409"/>
                    </a:cubicBezTo>
                    <a:cubicBezTo>
                      <a:pt x="1001" y="6409"/>
                      <a:pt x="1009" y="6385"/>
                      <a:pt x="1009" y="6314"/>
                    </a:cubicBezTo>
                    <a:lnTo>
                      <a:pt x="1009" y="383"/>
                    </a:lnTo>
                    <a:cubicBezTo>
                      <a:pt x="1009" y="171"/>
                      <a:pt x="938" y="0"/>
                      <a:pt x="8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11"/>
              <p:cNvSpPr/>
              <p:nvPr/>
            </p:nvSpPr>
            <p:spPr>
              <a:xfrm>
                <a:off x="5744125" y="4972300"/>
                <a:ext cx="25225" cy="139100"/>
              </a:xfrm>
              <a:custGeom>
                <a:avLst/>
                <a:gdLst/>
                <a:ahLst/>
                <a:cxnLst/>
                <a:rect l="l" t="t" r="r" b="b"/>
                <a:pathLst>
                  <a:path w="1009" h="5564" extrusionOk="0">
                    <a:moveTo>
                      <a:pt x="160" y="0"/>
                    </a:moveTo>
                    <a:cubicBezTo>
                      <a:pt x="72" y="0"/>
                      <a:pt x="1" y="173"/>
                      <a:pt x="1" y="384"/>
                    </a:cubicBezTo>
                    <a:lnTo>
                      <a:pt x="1" y="5469"/>
                    </a:lnTo>
                    <a:cubicBezTo>
                      <a:pt x="1" y="5540"/>
                      <a:pt x="9" y="5564"/>
                      <a:pt x="22" y="5564"/>
                    </a:cubicBezTo>
                    <a:cubicBezTo>
                      <a:pt x="50" y="5564"/>
                      <a:pt x="101" y="5469"/>
                      <a:pt x="160" y="5469"/>
                    </a:cubicBezTo>
                    <a:lnTo>
                      <a:pt x="848" y="5469"/>
                    </a:lnTo>
                    <a:cubicBezTo>
                      <a:pt x="906" y="5469"/>
                      <a:pt x="958" y="5564"/>
                      <a:pt x="987" y="5564"/>
                    </a:cubicBezTo>
                    <a:cubicBezTo>
                      <a:pt x="1001" y="5564"/>
                      <a:pt x="1009" y="5540"/>
                      <a:pt x="1009" y="5469"/>
                    </a:cubicBezTo>
                    <a:lnTo>
                      <a:pt x="1009" y="384"/>
                    </a:lnTo>
                    <a:cubicBezTo>
                      <a:pt x="1009" y="173"/>
                      <a:pt x="937"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11"/>
              <p:cNvSpPr/>
              <p:nvPr/>
            </p:nvSpPr>
            <p:spPr>
              <a:xfrm>
                <a:off x="5793300" y="4880300"/>
                <a:ext cx="25875" cy="231100"/>
              </a:xfrm>
              <a:custGeom>
                <a:avLst/>
                <a:gdLst/>
                <a:ahLst/>
                <a:cxnLst/>
                <a:rect l="l" t="t" r="r" b="b"/>
                <a:pathLst>
                  <a:path w="1035" h="9244" extrusionOk="0">
                    <a:moveTo>
                      <a:pt x="160" y="1"/>
                    </a:moveTo>
                    <a:cubicBezTo>
                      <a:pt x="72" y="1"/>
                      <a:pt x="1" y="173"/>
                      <a:pt x="1" y="386"/>
                    </a:cubicBezTo>
                    <a:lnTo>
                      <a:pt x="1" y="9149"/>
                    </a:lnTo>
                    <a:cubicBezTo>
                      <a:pt x="1" y="9220"/>
                      <a:pt x="9" y="9244"/>
                      <a:pt x="23" y="9244"/>
                    </a:cubicBezTo>
                    <a:cubicBezTo>
                      <a:pt x="50" y="9244"/>
                      <a:pt x="102" y="9149"/>
                      <a:pt x="160" y="9149"/>
                    </a:cubicBezTo>
                    <a:lnTo>
                      <a:pt x="875" y="9149"/>
                    </a:lnTo>
                    <a:cubicBezTo>
                      <a:pt x="934" y="9149"/>
                      <a:pt x="985" y="9244"/>
                      <a:pt x="1013" y="9244"/>
                    </a:cubicBezTo>
                    <a:cubicBezTo>
                      <a:pt x="1027" y="9244"/>
                      <a:pt x="1035" y="9220"/>
                      <a:pt x="1035" y="9149"/>
                    </a:cubicBezTo>
                    <a:lnTo>
                      <a:pt x="1035" y="386"/>
                    </a:lnTo>
                    <a:cubicBezTo>
                      <a:pt x="1035" y="173"/>
                      <a:pt x="963" y="1"/>
                      <a:pt x="8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11"/>
              <p:cNvSpPr/>
              <p:nvPr/>
            </p:nvSpPr>
            <p:spPr>
              <a:xfrm>
                <a:off x="5841800" y="4850325"/>
                <a:ext cx="27950" cy="261075"/>
              </a:xfrm>
              <a:custGeom>
                <a:avLst/>
                <a:gdLst/>
                <a:ahLst/>
                <a:cxnLst/>
                <a:rect l="l" t="t" r="r" b="b"/>
                <a:pathLst>
                  <a:path w="1118" h="10443" extrusionOk="0">
                    <a:moveTo>
                      <a:pt x="162" y="1"/>
                    </a:moveTo>
                    <a:cubicBezTo>
                      <a:pt x="72" y="1"/>
                      <a:pt x="1" y="173"/>
                      <a:pt x="1" y="384"/>
                    </a:cubicBezTo>
                    <a:lnTo>
                      <a:pt x="1" y="10348"/>
                    </a:lnTo>
                    <a:cubicBezTo>
                      <a:pt x="1" y="10419"/>
                      <a:pt x="8" y="10443"/>
                      <a:pt x="22" y="10443"/>
                    </a:cubicBezTo>
                    <a:cubicBezTo>
                      <a:pt x="50" y="10443"/>
                      <a:pt x="102" y="10348"/>
                      <a:pt x="162" y="10348"/>
                    </a:cubicBezTo>
                    <a:lnTo>
                      <a:pt x="956" y="10348"/>
                    </a:lnTo>
                    <a:cubicBezTo>
                      <a:pt x="1016" y="10348"/>
                      <a:pt x="1067" y="10443"/>
                      <a:pt x="1095" y="10443"/>
                    </a:cubicBezTo>
                    <a:cubicBezTo>
                      <a:pt x="1109" y="10443"/>
                      <a:pt x="1117" y="10419"/>
                      <a:pt x="1117" y="10348"/>
                    </a:cubicBezTo>
                    <a:lnTo>
                      <a:pt x="1117" y="384"/>
                    </a:lnTo>
                    <a:cubicBezTo>
                      <a:pt x="1117" y="173"/>
                      <a:pt x="1046" y="1"/>
                      <a:pt x="9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11"/>
              <p:cNvSpPr/>
              <p:nvPr/>
            </p:nvSpPr>
            <p:spPr>
              <a:xfrm>
                <a:off x="5890625" y="4666275"/>
                <a:ext cx="29300" cy="445125"/>
              </a:xfrm>
              <a:custGeom>
                <a:avLst/>
                <a:gdLst/>
                <a:ahLst/>
                <a:cxnLst/>
                <a:rect l="l" t="t" r="r" b="b"/>
                <a:pathLst>
                  <a:path w="1172" h="17805" extrusionOk="0">
                    <a:moveTo>
                      <a:pt x="161" y="0"/>
                    </a:moveTo>
                    <a:cubicBezTo>
                      <a:pt x="72" y="0"/>
                      <a:pt x="0" y="173"/>
                      <a:pt x="0" y="385"/>
                    </a:cubicBezTo>
                    <a:lnTo>
                      <a:pt x="0" y="17710"/>
                    </a:lnTo>
                    <a:cubicBezTo>
                      <a:pt x="0" y="17781"/>
                      <a:pt x="8" y="17805"/>
                      <a:pt x="22" y="17805"/>
                    </a:cubicBezTo>
                    <a:cubicBezTo>
                      <a:pt x="50" y="17805"/>
                      <a:pt x="101" y="17710"/>
                      <a:pt x="161" y="17710"/>
                    </a:cubicBezTo>
                    <a:lnTo>
                      <a:pt x="1010" y="17710"/>
                    </a:lnTo>
                    <a:cubicBezTo>
                      <a:pt x="1070" y="17710"/>
                      <a:pt x="1122" y="17805"/>
                      <a:pt x="1150" y="17805"/>
                    </a:cubicBezTo>
                    <a:cubicBezTo>
                      <a:pt x="1164" y="17805"/>
                      <a:pt x="1172" y="17781"/>
                      <a:pt x="1172" y="17710"/>
                    </a:cubicBezTo>
                    <a:lnTo>
                      <a:pt x="1172" y="385"/>
                    </a:lnTo>
                    <a:cubicBezTo>
                      <a:pt x="1172" y="173"/>
                      <a:pt x="1100" y="0"/>
                      <a:pt x="10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11"/>
              <p:cNvSpPr/>
              <p:nvPr/>
            </p:nvSpPr>
            <p:spPr>
              <a:xfrm>
                <a:off x="5941500" y="4894150"/>
                <a:ext cx="26550" cy="217250"/>
              </a:xfrm>
              <a:custGeom>
                <a:avLst/>
                <a:gdLst/>
                <a:ahLst/>
                <a:cxnLst/>
                <a:rect l="l" t="t" r="r" b="b"/>
                <a:pathLst>
                  <a:path w="1062" h="8690" extrusionOk="0">
                    <a:moveTo>
                      <a:pt x="160" y="1"/>
                    </a:moveTo>
                    <a:cubicBezTo>
                      <a:pt x="72" y="1"/>
                      <a:pt x="0" y="173"/>
                      <a:pt x="0" y="384"/>
                    </a:cubicBezTo>
                    <a:lnTo>
                      <a:pt x="0" y="8595"/>
                    </a:lnTo>
                    <a:cubicBezTo>
                      <a:pt x="0" y="8666"/>
                      <a:pt x="8" y="8690"/>
                      <a:pt x="22" y="8690"/>
                    </a:cubicBezTo>
                    <a:cubicBezTo>
                      <a:pt x="50" y="8690"/>
                      <a:pt x="101" y="8595"/>
                      <a:pt x="160" y="8595"/>
                    </a:cubicBezTo>
                    <a:lnTo>
                      <a:pt x="902" y="8595"/>
                    </a:lnTo>
                    <a:cubicBezTo>
                      <a:pt x="961" y="8595"/>
                      <a:pt x="1012" y="8690"/>
                      <a:pt x="1040" y="8690"/>
                    </a:cubicBezTo>
                    <a:cubicBezTo>
                      <a:pt x="1054" y="8690"/>
                      <a:pt x="1062" y="8666"/>
                      <a:pt x="1062" y="8595"/>
                    </a:cubicBezTo>
                    <a:lnTo>
                      <a:pt x="1062" y="384"/>
                    </a:lnTo>
                    <a:cubicBezTo>
                      <a:pt x="1062" y="173"/>
                      <a:pt x="990" y="1"/>
                      <a:pt x="9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11"/>
              <p:cNvSpPr/>
              <p:nvPr/>
            </p:nvSpPr>
            <p:spPr>
              <a:xfrm>
                <a:off x="5989625" y="4887650"/>
                <a:ext cx="29300" cy="223750"/>
              </a:xfrm>
              <a:custGeom>
                <a:avLst/>
                <a:gdLst/>
                <a:ahLst/>
                <a:cxnLst/>
                <a:rect l="l" t="t" r="r" b="b"/>
                <a:pathLst>
                  <a:path w="1172" h="8950" extrusionOk="0">
                    <a:moveTo>
                      <a:pt x="161" y="0"/>
                    </a:moveTo>
                    <a:cubicBezTo>
                      <a:pt x="72" y="0"/>
                      <a:pt x="0" y="173"/>
                      <a:pt x="0" y="383"/>
                    </a:cubicBezTo>
                    <a:lnTo>
                      <a:pt x="0" y="8855"/>
                    </a:lnTo>
                    <a:cubicBezTo>
                      <a:pt x="0" y="8926"/>
                      <a:pt x="8" y="8950"/>
                      <a:pt x="22" y="8950"/>
                    </a:cubicBezTo>
                    <a:cubicBezTo>
                      <a:pt x="50" y="8950"/>
                      <a:pt x="102" y="8855"/>
                      <a:pt x="161" y="8855"/>
                    </a:cubicBezTo>
                    <a:lnTo>
                      <a:pt x="1012" y="8855"/>
                    </a:lnTo>
                    <a:cubicBezTo>
                      <a:pt x="1071" y="8855"/>
                      <a:pt x="1122" y="8950"/>
                      <a:pt x="1150" y="8950"/>
                    </a:cubicBezTo>
                    <a:cubicBezTo>
                      <a:pt x="1164" y="8950"/>
                      <a:pt x="1172" y="8926"/>
                      <a:pt x="1172" y="8855"/>
                    </a:cubicBezTo>
                    <a:lnTo>
                      <a:pt x="1172" y="383"/>
                    </a:lnTo>
                    <a:cubicBezTo>
                      <a:pt x="1172" y="173"/>
                      <a:pt x="1100" y="0"/>
                      <a:pt x="10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11"/>
              <p:cNvSpPr/>
              <p:nvPr/>
            </p:nvSpPr>
            <p:spPr>
              <a:xfrm>
                <a:off x="6039800" y="5004850"/>
                <a:ext cx="27950" cy="106550"/>
              </a:xfrm>
              <a:custGeom>
                <a:avLst/>
                <a:gdLst/>
                <a:ahLst/>
                <a:cxnLst/>
                <a:rect l="l" t="t" r="r" b="b"/>
                <a:pathLst>
                  <a:path w="1118" h="4262" extrusionOk="0">
                    <a:moveTo>
                      <a:pt x="160" y="0"/>
                    </a:moveTo>
                    <a:cubicBezTo>
                      <a:pt x="72" y="0"/>
                      <a:pt x="1" y="172"/>
                      <a:pt x="1" y="385"/>
                    </a:cubicBezTo>
                    <a:lnTo>
                      <a:pt x="1" y="4167"/>
                    </a:lnTo>
                    <a:cubicBezTo>
                      <a:pt x="1" y="4238"/>
                      <a:pt x="9" y="4262"/>
                      <a:pt x="22" y="4262"/>
                    </a:cubicBezTo>
                    <a:cubicBezTo>
                      <a:pt x="50" y="4262"/>
                      <a:pt x="101" y="4167"/>
                      <a:pt x="160" y="4167"/>
                    </a:cubicBezTo>
                    <a:lnTo>
                      <a:pt x="958" y="4167"/>
                    </a:lnTo>
                    <a:cubicBezTo>
                      <a:pt x="1016" y="4167"/>
                      <a:pt x="1068" y="4262"/>
                      <a:pt x="1095" y="4262"/>
                    </a:cubicBezTo>
                    <a:cubicBezTo>
                      <a:pt x="1109" y="4262"/>
                      <a:pt x="1117" y="4238"/>
                      <a:pt x="1117" y="4167"/>
                    </a:cubicBezTo>
                    <a:lnTo>
                      <a:pt x="1117" y="385"/>
                    </a:lnTo>
                    <a:cubicBezTo>
                      <a:pt x="1117" y="172"/>
                      <a:pt x="1046" y="0"/>
                      <a:pt x="9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11"/>
              <p:cNvSpPr/>
              <p:nvPr/>
            </p:nvSpPr>
            <p:spPr>
              <a:xfrm>
                <a:off x="6090300" y="4861600"/>
                <a:ext cx="25925" cy="249800"/>
              </a:xfrm>
              <a:custGeom>
                <a:avLst/>
                <a:gdLst/>
                <a:ahLst/>
                <a:cxnLst/>
                <a:rect l="l" t="t" r="r" b="b"/>
                <a:pathLst>
                  <a:path w="1037" h="9992" extrusionOk="0">
                    <a:moveTo>
                      <a:pt x="162" y="1"/>
                    </a:moveTo>
                    <a:cubicBezTo>
                      <a:pt x="74" y="1"/>
                      <a:pt x="1" y="173"/>
                      <a:pt x="1" y="384"/>
                    </a:cubicBezTo>
                    <a:lnTo>
                      <a:pt x="1" y="9897"/>
                    </a:lnTo>
                    <a:cubicBezTo>
                      <a:pt x="1" y="9968"/>
                      <a:pt x="9" y="9992"/>
                      <a:pt x="23" y="9992"/>
                    </a:cubicBezTo>
                    <a:cubicBezTo>
                      <a:pt x="51" y="9992"/>
                      <a:pt x="102" y="9897"/>
                      <a:pt x="162" y="9897"/>
                    </a:cubicBezTo>
                    <a:lnTo>
                      <a:pt x="877" y="9897"/>
                    </a:lnTo>
                    <a:cubicBezTo>
                      <a:pt x="936" y="9897"/>
                      <a:pt x="987" y="9992"/>
                      <a:pt x="1015" y="9992"/>
                    </a:cubicBezTo>
                    <a:cubicBezTo>
                      <a:pt x="1029" y="9992"/>
                      <a:pt x="1037" y="9968"/>
                      <a:pt x="1037" y="9897"/>
                    </a:cubicBezTo>
                    <a:lnTo>
                      <a:pt x="1037" y="384"/>
                    </a:lnTo>
                    <a:cubicBezTo>
                      <a:pt x="1037" y="173"/>
                      <a:pt x="965" y="1"/>
                      <a:pt x="8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11"/>
              <p:cNvSpPr/>
              <p:nvPr/>
            </p:nvSpPr>
            <p:spPr>
              <a:xfrm>
                <a:off x="5396250" y="5004850"/>
                <a:ext cx="27950" cy="106550"/>
              </a:xfrm>
              <a:custGeom>
                <a:avLst/>
                <a:gdLst/>
                <a:ahLst/>
                <a:cxnLst/>
                <a:rect l="l" t="t" r="r" b="b"/>
                <a:pathLst>
                  <a:path w="1118" h="4262" extrusionOk="0">
                    <a:moveTo>
                      <a:pt x="162" y="0"/>
                    </a:moveTo>
                    <a:cubicBezTo>
                      <a:pt x="74" y="0"/>
                      <a:pt x="1" y="172"/>
                      <a:pt x="1" y="385"/>
                    </a:cubicBezTo>
                    <a:lnTo>
                      <a:pt x="1" y="4167"/>
                    </a:lnTo>
                    <a:cubicBezTo>
                      <a:pt x="1" y="4238"/>
                      <a:pt x="9" y="4262"/>
                      <a:pt x="23" y="4262"/>
                    </a:cubicBezTo>
                    <a:cubicBezTo>
                      <a:pt x="51" y="4262"/>
                      <a:pt x="103" y="4167"/>
                      <a:pt x="162" y="4167"/>
                    </a:cubicBezTo>
                    <a:lnTo>
                      <a:pt x="958" y="4167"/>
                    </a:lnTo>
                    <a:cubicBezTo>
                      <a:pt x="1016" y="4167"/>
                      <a:pt x="1068" y="4262"/>
                      <a:pt x="1095" y="4262"/>
                    </a:cubicBezTo>
                    <a:cubicBezTo>
                      <a:pt x="1109" y="4262"/>
                      <a:pt x="1117" y="4238"/>
                      <a:pt x="1117" y="4167"/>
                    </a:cubicBezTo>
                    <a:lnTo>
                      <a:pt x="1117" y="385"/>
                    </a:lnTo>
                    <a:cubicBezTo>
                      <a:pt x="1117" y="172"/>
                      <a:pt x="1046" y="0"/>
                      <a:pt x="9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11"/>
              <p:cNvSpPr/>
              <p:nvPr/>
            </p:nvSpPr>
            <p:spPr>
              <a:xfrm>
                <a:off x="5446750" y="4861600"/>
                <a:ext cx="25925" cy="249800"/>
              </a:xfrm>
              <a:custGeom>
                <a:avLst/>
                <a:gdLst/>
                <a:ahLst/>
                <a:cxnLst/>
                <a:rect l="l" t="t" r="r" b="b"/>
                <a:pathLst>
                  <a:path w="1037" h="9992" extrusionOk="0">
                    <a:moveTo>
                      <a:pt x="162" y="1"/>
                    </a:moveTo>
                    <a:cubicBezTo>
                      <a:pt x="72" y="1"/>
                      <a:pt x="1" y="173"/>
                      <a:pt x="1" y="384"/>
                    </a:cubicBezTo>
                    <a:lnTo>
                      <a:pt x="1" y="9897"/>
                    </a:lnTo>
                    <a:cubicBezTo>
                      <a:pt x="1" y="9968"/>
                      <a:pt x="9" y="9992"/>
                      <a:pt x="23" y="9992"/>
                    </a:cubicBezTo>
                    <a:cubicBezTo>
                      <a:pt x="51" y="9992"/>
                      <a:pt x="102" y="9897"/>
                      <a:pt x="162" y="9897"/>
                    </a:cubicBezTo>
                    <a:lnTo>
                      <a:pt x="875" y="9897"/>
                    </a:lnTo>
                    <a:cubicBezTo>
                      <a:pt x="934" y="9897"/>
                      <a:pt x="986" y="9992"/>
                      <a:pt x="1014" y="9992"/>
                    </a:cubicBezTo>
                    <a:cubicBezTo>
                      <a:pt x="1029" y="9992"/>
                      <a:pt x="1037" y="9968"/>
                      <a:pt x="1037" y="9897"/>
                    </a:cubicBezTo>
                    <a:lnTo>
                      <a:pt x="1037" y="384"/>
                    </a:lnTo>
                    <a:cubicBezTo>
                      <a:pt x="1037" y="173"/>
                      <a:pt x="963" y="1"/>
                      <a:pt x="8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11"/>
              <p:cNvSpPr/>
              <p:nvPr/>
            </p:nvSpPr>
            <p:spPr>
              <a:xfrm>
                <a:off x="6186250" y="4792550"/>
                <a:ext cx="32100" cy="318850"/>
              </a:xfrm>
              <a:custGeom>
                <a:avLst/>
                <a:gdLst/>
                <a:ahLst/>
                <a:cxnLst/>
                <a:rect l="l" t="t" r="r" b="b"/>
                <a:pathLst>
                  <a:path w="1284" h="12754" extrusionOk="0">
                    <a:moveTo>
                      <a:pt x="162" y="0"/>
                    </a:moveTo>
                    <a:cubicBezTo>
                      <a:pt x="72" y="0"/>
                      <a:pt x="0" y="171"/>
                      <a:pt x="0" y="383"/>
                    </a:cubicBezTo>
                    <a:lnTo>
                      <a:pt x="0" y="12659"/>
                    </a:lnTo>
                    <a:cubicBezTo>
                      <a:pt x="0" y="12730"/>
                      <a:pt x="8" y="12754"/>
                      <a:pt x="22" y="12754"/>
                    </a:cubicBezTo>
                    <a:cubicBezTo>
                      <a:pt x="50" y="12754"/>
                      <a:pt x="102" y="12659"/>
                      <a:pt x="162" y="12659"/>
                    </a:cubicBezTo>
                    <a:lnTo>
                      <a:pt x="1124" y="12659"/>
                    </a:lnTo>
                    <a:cubicBezTo>
                      <a:pt x="1183" y="12659"/>
                      <a:pt x="1234" y="12754"/>
                      <a:pt x="1262" y="12754"/>
                    </a:cubicBezTo>
                    <a:cubicBezTo>
                      <a:pt x="1276" y="12754"/>
                      <a:pt x="1284" y="12730"/>
                      <a:pt x="1284" y="12659"/>
                    </a:cubicBezTo>
                    <a:lnTo>
                      <a:pt x="1284" y="383"/>
                    </a:lnTo>
                    <a:cubicBezTo>
                      <a:pt x="1284" y="171"/>
                      <a:pt x="1212" y="0"/>
                      <a:pt x="11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11"/>
              <p:cNvSpPr/>
              <p:nvPr/>
            </p:nvSpPr>
            <p:spPr>
              <a:xfrm>
                <a:off x="6239177" y="5042292"/>
                <a:ext cx="25247" cy="69127"/>
              </a:xfrm>
              <a:custGeom>
                <a:avLst/>
                <a:gdLst/>
                <a:ahLst/>
                <a:cxnLst/>
                <a:rect l="l" t="t" r="r" b="b"/>
                <a:pathLst>
                  <a:path w="1010" h="7061" extrusionOk="0">
                    <a:moveTo>
                      <a:pt x="162" y="0"/>
                    </a:moveTo>
                    <a:cubicBezTo>
                      <a:pt x="72" y="0"/>
                      <a:pt x="1" y="171"/>
                      <a:pt x="1" y="384"/>
                    </a:cubicBezTo>
                    <a:lnTo>
                      <a:pt x="1" y="6967"/>
                    </a:lnTo>
                    <a:cubicBezTo>
                      <a:pt x="1" y="7037"/>
                      <a:pt x="9" y="7061"/>
                      <a:pt x="23" y="7061"/>
                    </a:cubicBezTo>
                    <a:cubicBezTo>
                      <a:pt x="50" y="7061"/>
                      <a:pt x="102" y="6967"/>
                      <a:pt x="162" y="6967"/>
                    </a:cubicBezTo>
                    <a:lnTo>
                      <a:pt x="850" y="6967"/>
                    </a:lnTo>
                    <a:cubicBezTo>
                      <a:pt x="908" y="6967"/>
                      <a:pt x="960" y="7061"/>
                      <a:pt x="987" y="7061"/>
                    </a:cubicBezTo>
                    <a:cubicBezTo>
                      <a:pt x="1001" y="7061"/>
                      <a:pt x="1009" y="7037"/>
                      <a:pt x="1009" y="6967"/>
                    </a:cubicBezTo>
                    <a:lnTo>
                      <a:pt x="1009" y="384"/>
                    </a:lnTo>
                    <a:cubicBezTo>
                      <a:pt x="1009" y="171"/>
                      <a:pt x="938" y="0"/>
                      <a:pt x="8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11"/>
              <p:cNvSpPr/>
              <p:nvPr/>
            </p:nvSpPr>
            <p:spPr>
              <a:xfrm>
                <a:off x="6289725" y="4990225"/>
                <a:ext cx="23175" cy="121175"/>
              </a:xfrm>
              <a:custGeom>
                <a:avLst/>
                <a:gdLst/>
                <a:ahLst/>
                <a:cxnLst/>
                <a:rect l="l" t="t" r="r" b="b"/>
                <a:pathLst>
                  <a:path w="927" h="4847" extrusionOk="0">
                    <a:moveTo>
                      <a:pt x="160" y="0"/>
                    </a:moveTo>
                    <a:cubicBezTo>
                      <a:pt x="72" y="0"/>
                      <a:pt x="1" y="171"/>
                      <a:pt x="1" y="383"/>
                    </a:cubicBezTo>
                    <a:lnTo>
                      <a:pt x="1" y="4752"/>
                    </a:lnTo>
                    <a:cubicBezTo>
                      <a:pt x="1" y="4823"/>
                      <a:pt x="9" y="4847"/>
                      <a:pt x="23" y="4847"/>
                    </a:cubicBezTo>
                    <a:cubicBezTo>
                      <a:pt x="50" y="4847"/>
                      <a:pt x="102" y="4752"/>
                      <a:pt x="160" y="4752"/>
                    </a:cubicBezTo>
                    <a:lnTo>
                      <a:pt x="765" y="4752"/>
                    </a:lnTo>
                    <a:cubicBezTo>
                      <a:pt x="825" y="4752"/>
                      <a:pt x="877" y="4847"/>
                      <a:pt x="905" y="4847"/>
                    </a:cubicBezTo>
                    <a:cubicBezTo>
                      <a:pt x="919" y="4847"/>
                      <a:pt x="927" y="4823"/>
                      <a:pt x="927" y="4752"/>
                    </a:cubicBezTo>
                    <a:lnTo>
                      <a:pt x="927" y="383"/>
                    </a:lnTo>
                    <a:cubicBezTo>
                      <a:pt x="927" y="171"/>
                      <a:pt x="855" y="0"/>
                      <a:pt x="7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11"/>
              <p:cNvSpPr/>
              <p:nvPr/>
            </p:nvSpPr>
            <p:spPr>
              <a:xfrm>
                <a:off x="6338175" y="4849100"/>
                <a:ext cx="25250" cy="262300"/>
              </a:xfrm>
              <a:custGeom>
                <a:avLst/>
                <a:gdLst/>
                <a:ahLst/>
                <a:cxnLst/>
                <a:rect l="l" t="t" r="r" b="b"/>
                <a:pathLst>
                  <a:path w="1010" h="10492" extrusionOk="0">
                    <a:moveTo>
                      <a:pt x="162" y="0"/>
                    </a:moveTo>
                    <a:cubicBezTo>
                      <a:pt x="72" y="0"/>
                      <a:pt x="1" y="171"/>
                      <a:pt x="1" y="384"/>
                    </a:cubicBezTo>
                    <a:lnTo>
                      <a:pt x="1" y="10397"/>
                    </a:lnTo>
                    <a:cubicBezTo>
                      <a:pt x="1" y="10468"/>
                      <a:pt x="9" y="10492"/>
                      <a:pt x="23" y="10492"/>
                    </a:cubicBezTo>
                    <a:cubicBezTo>
                      <a:pt x="50" y="10492"/>
                      <a:pt x="102" y="10397"/>
                      <a:pt x="162" y="10397"/>
                    </a:cubicBezTo>
                    <a:lnTo>
                      <a:pt x="850" y="10397"/>
                    </a:lnTo>
                    <a:cubicBezTo>
                      <a:pt x="908" y="10397"/>
                      <a:pt x="960" y="10492"/>
                      <a:pt x="987" y="10492"/>
                    </a:cubicBezTo>
                    <a:cubicBezTo>
                      <a:pt x="1001" y="10492"/>
                      <a:pt x="1009" y="10468"/>
                      <a:pt x="1009" y="10397"/>
                    </a:cubicBezTo>
                    <a:lnTo>
                      <a:pt x="1009" y="384"/>
                    </a:lnTo>
                    <a:cubicBezTo>
                      <a:pt x="1009" y="171"/>
                      <a:pt x="938" y="0"/>
                      <a:pt x="8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11"/>
              <p:cNvSpPr/>
              <p:nvPr/>
            </p:nvSpPr>
            <p:spPr>
              <a:xfrm>
                <a:off x="6387675" y="4951125"/>
                <a:ext cx="25250" cy="160275"/>
              </a:xfrm>
              <a:custGeom>
                <a:avLst/>
                <a:gdLst/>
                <a:ahLst/>
                <a:cxnLst/>
                <a:rect l="l" t="t" r="r" b="b"/>
                <a:pathLst>
                  <a:path w="1010" h="6411" extrusionOk="0">
                    <a:moveTo>
                      <a:pt x="162" y="0"/>
                    </a:moveTo>
                    <a:cubicBezTo>
                      <a:pt x="74" y="0"/>
                      <a:pt x="1" y="173"/>
                      <a:pt x="1" y="384"/>
                    </a:cubicBezTo>
                    <a:lnTo>
                      <a:pt x="1" y="6316"/>
                    </a:lnTo>
                    <a:cubicBezTo>
                      <a:pt x="1" y="6387"/>
                      <a:pt x="9" y="6411"/>
                      <a:pt x="23" y="6411"/>
                    </a:cubicBezTo>
                    <a:cubicBezTo>
                      <a:pt x="51" y="6411"/>
                      <a:pt x="103" y="6316"/>
                      <a:pt x="162" y="6316"/>
                    </a:cubicBezTo>
                    <a:lnTo>
                      <a:pt x="850" y="6316"/>
                    </a:lnTo>
                    <a:cubicBezTo>
                      <a:pt x="908" y="6316"/>
                      <a:pt x="960" y="6411"/>
                      <a:pt x="987" y="6411"/>
                    </a:cubicBezTo>
                    <a:cubicBezTo>
                      <a:pt x="1001" y="6411"/>
                      <a:pt x="1009" y="6387"/>
                      <a:pt x="1009" y="6316"/>
                    </a:cubicBezTo>
                    <a:lnTo>
                      <a:pt x="1009" y="384"/>
                    </a:lnTo>
                    <a:cubicBezTo>
                      <a:pt x="1009" y="173"/>
                      <a:pt x="938" y="0"/>
                      <a:pt x="8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11"/>
              <p:cNvSpPr/>
              <p:nvPr/>
            </p:nvSpPr>
            <p:spPr>
              <a:xfrm>
                <a:off x="6437175" y="4972300"/>
                <a:ext cx="25250" cy="139100"/>
              </a:xfrm>
              <a:custGeom>
                <a:avLst/>
                <a:gdLst/>
                <a:ahLst/>
                <a:cxnLst/>
                <a:rect l="l" t="t" r="r" b="b"/>
                <a:pathLst>
                  <a:path w="1010" h="5564" extrusionOk="0">
                    <a:moveTo>
                      <a:pt x="162" y="0"/>
                    </a:moveTo>
                    <a:cubicBezTo>
                      <a:pt x="74" y="0"/>
                      <a:pt x="1" y="173"/>
                      <a:pt x="1" y="384"/>
                    </a:cubicBezTo>
                    <a:lnTo>
                      <a:pt x="1" y="5469"/>
                    </a:lnTo>
                    <a:cubicBezTo>
                      <a:pt x="1" y="5540"/>
                      <a:pt x="9" y="5564"/>
                      <a:pt x="23" y="5564"/>
                    </a:cubicBezTo>
                    <a:cubicBezTo>
                      <a:pt x="51" y="5564"/>
                      <a:pt x="103" y="5469"/>
                      <a:pt x="162" y="5469"/>
                    </a:cubicBezTo>
                    <a:lnTo>
                      <a:pt x="850" y="5469"/>
                    </a:lnTo>
                    <a:cubicBezTo>
                      <a:pt x="908" y="5469"/>
                      <a:pt x="960" y="5564"/>
                      <a:pt x="987" y="5564"/>
                    </a:cubicBezTo>
                    <a:cubicBezTo>
                      <a:pt x="1001" y="5564"/>
                      <a:pt x="1009" y="5540"/>
                      <a:pt x="1009" y="5469"/>
                    </a:cubicBezTo>
                    <a:lnTo>
                      <a:pt x="1009" y="384"/>
                    </a:lnTo>
                    <a:cubicBezTo>
                      <a:pt x="1009" y="173"/>
                      <a:pt x="938" y="0"/>
                      <a:pt x="8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11"/>
              <p:cNvSpPr/>
              <p:nvPr/>
            </p:nvSpPr>
            <p:spPr>
              <a:xfrm>
                <a:off x="6139850" y="4861600"/>
                <a:ext cx="25875" cy="249800"/>
              </a:xfrm>
              <a:custGeom>
                <a:avLst/>
                <a:gdLst/>
                <a:ahLst/>
                <a:cxnLst/>
                <a:rect l="l" t="t" r="r" b="b"/>
                <a:pathLst>
                  <a:path w="1035" h="9992" extrusionOk="0">
                    <a:moveTo>
                      <a:pt x="160" y="1"/>
                    </a:moveTo>
                    <a:cubicBezTo>
                      <a:pt x="72" y="1"/>
                      <a:pt x="1" y="173"/>
                      <a:pt x="1" y="384"/>
                    </a:cubicBezTo>
                    <a:lnTo>
                      <a:pt x="1" y="9897"/>
                    </a:lnTo>
                    <a:cubicBezTo>
                      <a:pt x="1" y="9968"/>
                      <a:pt x="9" y="9992"/>
                      <a:pt x="23" y="9992"/>
                    </a:cubicBezTo>
                    <a:cubicBezTo>
                      <a:pt x="50" y="9992"/>
                      <a:pt x="102" y="9897"/>
                      <a:pt x="160" y="9897"/>
                    </a:cubicBezTo>
                    <a:lnTo>
                      <a:pt x="875" y="9897"/>
                    </a:lnTo>
                    <a:cubicBezTo>
                      <a:pt x="934" y="9897"/>
                      <a:pt x="985" y="9992"/>
                      <a:pt x="1013" y="9992"/>
                    </a:cubicBezTo>
                    <a:cubicBezTo>
                      <a:pt x="1027" y="9992"/>
                      <a:pt x="1035" y="9968"/>
                      <a:pt x="1035" y="9897"/>
                    </a:cubicBezTo>
                    <a:lnTo>
                      <a:pt x="1035" y="384"/>
                    </a:lnTo>
                    <a:cubicBezTo>
                      <a:pt x="1035" y="173"/>
                      <a:pt x="963" y="1"/>
                      <a:pt x="8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11"/>
              <p:cNvSpPr/>
              <p:nvPr/>
            </p:nvSpPr>
            <p:spPr>
              <a:xfrm>
                <a:off x="6833225" y="4934900"/>
                <a:ext cx="25250" cy="176525"/>
              </a:xfrm>
              <a:custGeom>
                <a:avLst/>
                <a:gdLst/>
                <a:ahLst/>
                <a:cxnLst/>
                <a:rect l="l" t="t" r="r" b="b"/>
                <a:pathLst>
                  <a:path w="1010" h="7061" extrusionOk="0">
                    <a:moveTo>
                      <a:pt x="162" y="0"/>
                    </a:moveTo>
                    <a:cubicBezTo>
                      <a:pt x="72" y="0"/>
                      <a:pt x="1" y="171"/>
                      <a:pt x="1" y="384"/>
                    </a:cubicBezTo>
                    <a:lnTo>
                      <a:pt x="1" y="6967"/>
                    </a:lnTo>
                    <a:cubicBezTo>
                      <a:pt x="1" y="7037"/>
                      <a:pt x="9" y="7061"/>
                      <a:pt x="23" y="7061"/>
                    </a:cubicBezTo>
                    <a:cubicBezTo>
                      <a:pt x="50" y="7061"/>
                      <a:pt x="102" y="6967"/>
                      <a:pt x="162" y="6967"/>
                    </a:cubicBezTo>
                    <a:lnTo>
                      <a:pt x="850" y="6967"/>
                    </a:lnTo>
                    <a:cubicBezTo>
                      <a:pt x="908" y="6967"/>
                      <a:pt x="960" y="7061"/>
                      <a:pt x="987" y="7061"/>
                    </a:cubicBezTo>
                    <a:cubicBezTo>
                      <a:pt x="1001" y="7061"/>
                      <a:pt x="1009" y="7037"/>
                      <a:pt x="1009" y="6967"/>
                    </a:cubicBezTo>
                    <a:lnTo>
                      <a:pt x="1009" y="384"/>
                    </a:lnTo>
                    <a:cubicBezTo>
                      <a:pt x="1009" y="171"/>
                      <a:pt x="938" y="0"/>
                      <a:pt x="8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11"/>
              <p:cNvSpPr/>
              <p:nvPr/>
            </p:nvSpPr>
            <p:spPr>
              <a:xfrm>
                <a:off x="6883775" y="4990225"/>
                <a:ext cx="23175" cy="121175"/>
              </a:xfrm>
              <a:custGeom>
                <a:avLst/>
                <a:gdLst/>
                <a:ahLst/>
                <a:cxnLst/>
                <a:rect l="l" t="t" r="r" b="b"/>
                <a:pathLst>
                  <a:path w="927" h="4847" extrusionOk="0">
                    <a:moveTo>
                      <a:pt x="160" y="0"/>
                    </a:moveTo>
                    <a:cubicBezTo>
                      <a:pt x="72" y="0"/>
                      <a:pt x="1" y="171"/>
                      <a:pt x="1" y="383"/>
                    </a:cubicBezTo>
                    <a:lnTo>
                      <a:pt x="1" y="4752"/>
                    </a:lnTo>
                    <a:cubicBezTo>
                      <a:pt x="1" y="4823"/>
                      <a:pt x="9" y="4847"/>
                      <a:pt x="23" y="4847"/>
                    </a:cubicBezTo>
                    <a:cubicBezTo>
                      <a:pt x="50" y="4847"/>
                      <a:pt x="102" y="4752"/>
                      <a:pt x="160" y="4752"/>
                    </a:cubicBezTo>
                    <a:lnTo>
                      <a:pt x="767" y="4752"/>
                    </a:lnTo>
                    <a:cubicBezTo>
                      <a:pt x="826" y="4752"/>
                      <a:pt x="877" y="4847"/>
                      <a:pt x="905" y="4847"/>
                    </a:cubicBezTo>
                    <a:cubicBezTo>
                      <a:pt x="919" y="4847"/>
                      <a:pt x="927" y="4823"/>
                      <a:pt x="927" y="4752"/>
                    </a:cubicBezTo>
                    <a:lnTo>
                      <a:pt x="927" y="383"/>
                    </a:lnTo>
                    <a:cubicBezTo>
                      <a:pt x="927" y="171"/>
                      <a:pt x="855" y="0"/>
                      <a:pt x="7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11"/>
              <p:cNvSpPr/>
              <p:nvPr/>
            </p:nvSpPr>
            <p:spPr>
              <a:xfrm>
                <a:off x="6932275" y="4849100"/>
                <a:ext cx="25225" cy="262300"/>
              </a:xfrm>
              <a:custGeom>
                <a:avLst/>
                <a:gdLst/>
                <a:ahLst/>
                <a:cxnLst/>
                <a:rect l="l" t="t" r="r" b="b"/>
                <a:pathLst>
                  <a:path w="1009" h="10492" extrusionOk="0">
                    <a:moveTo>
                      <a:pt x="160" y="0"/>
                    </a:moveTo>
                    <a:cubicBezTo>
                      <a:pt x="72" y="0"/>
                      <a:pt x="1" y="171"/>
                      <a:pt x="1" y="384"/>
                    </a:cubicBezTo>
                    <a:lnTo>
                      <a:pt x="1" y="10397"/>
                    </a:lnTo>
                    <a:cubicBezTo>
                      <a:pt x="1" y="10468"/>
                      <a:pt x="9" y="10492"/>
                      <a:pt x="22" y="10492"/>
                    </a:cubicBezTo>
                    <a:cubicBezTo>
                      <a:pt x="50" y="10492"/>
                      <a:pt x="101" y="10397"/>
                      <a:pt x="160" y="10397"/>
                    </a:cubicBezTo>
                    <a:lnTo>
                      <a:pt x="848" y="10397"/>
                    </a:lnTo>
                    <a:cubicBezTo>
                      <a:pt x="906" y="10397"/>
                      <a:pt x="958" y="10492"/>
                      <a:pt x="987" y="10492"/>
                    </a:cubicBezTo>
                    <a:cubicBezTo>
                      <a:pt x="1001" y="10492"/>
                      <a:pt x="1009" y="10468"/>
                      <a:pt x="1009" y="10397"/>
                    </a:cubicBezTo>
                    <a:lnTo>
                      <a:pt x="1009" y="384"/>
                    </a:lnTo>
                    <a:cubicBezTo>
                      <a:pt x="1009" y="171"/>
                      <a:pt x="936"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11"/>
              <p:cNvSpPr/>
              <p:nvPr/>
            </p:nvSpPr>
            <p:spPr>
              <a:xfrm>
                <a:off x="6981771" y="5042264"/>
                <a:ext cx="25228" cy="69137"/>
              </a:xfrm>
              <a:custGeom>
                <a:avLst/>
                <a:gdLst/>
                <a:ahLst/>
                <a:cxnLst/>
                <a:rect l="l" t="t" r="r" b="b"/>
                <a:pathLst>
                  <a:path w="1009" h="6409" extrusionOk="0">
                    <a:moveTo>
                      <a:pt x="160" y="0"/>
                    </a:moveTo>
                    <a:cubicBezTo>
                      <a:pt x="72" y="0"/>
                      <a:pt x="1" y="171"/>
                      <a:pt x="1" y="383"/>
                    </a:cubicBezTo>
                    <a:lnTo>
                      <a:pt x="1" y="6314"/>
                    </a:lnTo>
                    <a:cubicBezTo>
                      <a:pt x="1" y="6385"/>
                      <a:pt x="9" y="6409"/>
                      <a:pt x="22" y="6409"/>
                    </a:cubicBezTo>
                    <a:cubicBezTo>
                      <a:pt x="50" y="6409"/>
                      <a:pt x="102" y="6314"/>
                      <a:pt x="160" y="6314"/>
                    </a:cubicBezTo>
                    <a:lnTo>
                      <a:pt x="848" y="6314"/>
                    </a:lnTo>
                    <a:cubicBezTo>
                      <a:pt x="908" y="6314"/>
                      <a:pt x="959" y="6409"/>
                      <a:pt x="987" y="6409"/>
                    </a:cubicBezTo>
                    <a:cubicBezTo>
                      <a:pt x="1001" y="6409"/>
                      <a:pt x="1009" y="6385"/>
                      <a:pt x="1009" y="6314"/>
                    </a:cubicBezTo>
                    <a:lnTo>
                      <a:pt x="1009" y="383"/>
                    </a:lnTo>
                    <a:cubicBezTo>
                      <a:pt x="1009" y="171"/>
                      <a:pt x="938"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11"/>
              <p:cNvSpPr/>
              <p:nvPr/>
            </p:nvSpPr>
            <p:spPr>
              <a:xfrm>
                <a:off x="7031275" y="4972300"/>
                <a:ext cx="25250" cy="139100"/>
              </a:xfrm>
              <a:custGeom>
                <a:avLst/>
                <a:gdLst/>
                <a:ahLst/>
                <a:cxnLst/>
                <a:rect l="l" t="t" r="r" b="b"/>
                <a:pathLst>
                  <a:path w="1010" h="5564" extrusionOk="0">
                    <a:moveTo>
                      <a:pt x="160" y="0"/>
                    </a:moveTo>
                    <a:cubicBezTo>
                      <a:pt x="72" y="0"/>
                      <a:pt x="1" y="173"/>
                      <a:pt x="1" y="384"/>
                    </a:cubicBezTo>
                    <a:lnTo>
                      <a:pt x="1" y="5469"/>
                    </a:lnTo>
                    <a:cubicBezTo>
                      <a:pt x="1" y="5540"/>
                      <a:pt x="9" y="5564"/>
                      <a:pt x="22" y="5564"/>
                    </a:cubicBezTo>
                    <a:cubicBezTo>
                      <a:pt x="50" y="5564"/>
                      <a:pt x="102" y="5469"/>
                      <a:pt x="160" y="5469"/>
                    </a:cubicBezTo>
                    <a:lnTo>
                      <a:pt x="848" y="5469"/>
                    </a:lnTo>
                    <a:cubicBezTo>
                      <a:pt x="908" y="5469"/>
                      <a:pt x="959" y="5564"/>
                      <a:pt x="987" y="5564"/>
                    </a:cubicBezTo>
                    <a:cubicBezTo>
                      <a:pt x="1001" y="5564"/>
                      <a:pt x="1009" y="5540"/>
                      <a:pt x="1009" y="5469"/>
                    </a:cubicBezTo>
                    <a:lnTo>
                      <a:pt x="1009" y="384"/>
                    </a:lnTo>
                    <a:cubicBezTo>
                      <a:pt x="1009" y="173"/>
                      <a:pt x="938"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11"/>
              <p:cNvSpPr/>
              <p:nvPr/>
            </p:nvSpPr>
            <p:spPr>
              <a:xfrm>
                <a:off x="7080450" y="4880300"/>
                <a:ext cx="25925" cy="231100"/>
              </a:xfrm>
              <a:custGeom>
                <a:avLst/>
                <a:gdLst/>
                <a:ahLst/>
                <a:cxnLst/>
                <a:rect l="l" t="t" r="r" b="b"/>
                <a:pathLst>
                  <a:path w="1037" h="9244" extrusionOk="0">
                    <a:moveTo>
                      <a:pt x="162" y="1"/>
                    </a:moveTo>
                    <a:cubicBezTo>
                      <a:pt x="72" y="1"/>
                      <a:pt x="1" y="173"/>
                      <a:pt x="1" y="386"/>
                    </a:cubicBezTo>
                    <a:lnTo>
                      <a:pt x="1" y="9149"/>
                    </a:lnTo>
                    <a:cubicBezTo>
                      <a:pt x="1" y="9220"/>
                      <a:pt x="9" y="9244"/>
                      <a:pt x="23" y="9244"/>
                    </a:cubicBezTo>
                    <a:cubicBezTo>
                      <a:pt x="51" y="9244"/>
                      <a:pt x="102" y="9149"/>
                      <a:pt x="162" y="9149"/>
                    </a:cubicBezTo>
                    <a:lnTo>
                      <a:pt x="875" y="9149"/>
                    </a:lnTo>
                    <a:cubicBezTo>
                      <a:pt x="935" y="9149"/>
                      <a:pt x="987" y="9244"/>
                      <a:pt x="1015" y="9244"/>
                    </a:cubicBezTo>
                    <a:cubicBezTo>
                      <a:pt x="1029" y="9244"/>
                      <a:pt x="1037" y="9220"/>
                      <a:pt x="1037" y="9149"/>
                    </a:cubicBezTo>
                    <a:lnTo>
                      <a:pt x="1037" y="386"/>
                    </a:lnTo>
                    <a:cubicBezTo>
                      <a:pt x="1037" y="173"/>
                      <a:pt x="963" y="1"/>
                      <a:pt x="8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11"/>
              <p:cNvSpPr/>
              <p:nvPr/>
            </p:nvSpPr>
            <p:spPr>
              <a:xfrm>
                <a:off x="7128950" y="4850325"/>
                <a:ext cx="27950" cy="261075"/>
              </a:xfrm>
              <a:custGeom>
                <a:avLst/>
                <a:gdLst/>
                <a:ahLst/>
                <a:cxnLst/>
                <a:rect l="l" t="t" r="r" b="b"/>
                <a:pathLst>
                  <a:path w="1118" h="10443" extrusionOk="0">
                    <a:moveTo>
                      <a:pt x="160" y="1"/>
                    </a:moveTo>
                    <a:cubicBezTo>
                      <a:pt x="72" y="1"/>
                      <a:pt x="1" y="173"/>
                      <a:pt x="1" y="384"/>
                    </a:cubicBezTo>
                    <a:lnTo>
                      <a:pt x="1" y="10348"/>
                    </a:lnTo>
                    <a:cubicBezTo>
                      <a:pt x="1" y="10419"/>
                      <a:pt x="9" y="10443"/>
                      <a:pt x="22" y="10443"/>
                    </a:cubicBezTo>
                    <a:cubicBezTo>
                      <a:pt x="50" y="10443"/>
                      <a:pt x="101" y="10348"/>
                      <a:pt x="160" y="10348"/>
                    </a:cubicBezTo>
                    <a:lnTo>
                      <a:pt x="956" y="10348"/>
                    </a:lnTo>
                    <a:cubicBezTo>
                      <a:pt x="1016" y="10348"/>
                      <a:pt x="1067" y="10443"/>
                      <a:pt x="1095" y="10443"/>
                    </a:cubicBezTo>
                    <a:cubicBezTo>
                      <a:pt x="1109" y="10443"/>
                      <a:pt x="1117" y="10419"/>
                      <a:pt x="1117" y="10348"/>
                    </a:cubicBezTo>
                    <a:lnTo>
                      <a:pt x="1117" y="384"/>
                    </a:lnTo>
                    <a:cubicBezTo>
                      <a:pt x="1117" y="173"/>
                      <a:pt x="1046" y="1"/>
                      <a:pt x="9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11"/>
              <p:cNvSpPr/>
              <p:nvPr/>
            </p:nvSpPr>
            <p:spPr>
              <a:xfrm>
                <a:off x="7177775" y="4666275"/>
                <a:ext cx="29300" cy="445125"/>
              </a:xfrm>
              <a:custGeom>
                <a:avLst/>
                <a:gdLst/>
                <a:ahLst/>
                <a:cxnLst/>
                <a:rect l="l" t="t" r="r" b="b"/>
                <a:pathLst>
                  <a:path w="1172" h="17805" extrusionOk="0">
                    <a:moveTo>
                      <a:pt x="160" y="0"/>
                    </a:moveTo>
                    <a:cubicBezTo>
                      <a:pt x="72" y="0"/>
                      <a:pt x="0" y="173"/>
                      <a:pt x="0" y="385"/>
                    </a:cubicBezTo>
                    <a:lnTo>
                      <a:pt x="0" y="17710"/>
                    </a:lnTo>
                    <a:cubicBezTo>
                      <a:pt x="0" y="17781"/>
                      <a:pt x="8" y="17805"/>
                      <a:pt x="22" y="17805"/>
                    </a:cubicBezTo>
                    <a:cubicBezTo>
                      <a:pt x="50" y="17805"/>
                      <a:pt x="101" y="17710"/>
                      <a:pt x="160" y="17710"/>
                    </a:cubicBezTo>
                    <a:lnTo>
                      <a:pt x="1010" y="17710"/>
                    </a:lnTo>
                    <a:cubicBezTo>
                      <a:pt x="1070" y="17710"/>
                      <a:pt x="1122" y="17805"/>
                      <a:pt x="1150" y="17805"/>
                    </a:cubicBezTo>
                    <a:cubicBezTo>
                      <a:pt x="1164" y="17805"/>
                      <a:pt x="1172" y="17781"/>
                      <a:pt x="1172" y="17710"/>
                    </a:cubicBezTo>
                    <a:lnTo>
                      <a:pt x="1172" y="385"/>
                    </a:lnTo>
                    <a:cubicBezTo>
                      <a:pt x="1172" y="173"/>
                      <a:pt x="1100" y="0"/>
                      <a:pt x="10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11"/>
              <p:cNvSpPr/>
              <p:nvPr/>
            </p:nvSpPr>
            <p:spPr>
              <a:xfrm>
                <a:off x="7228650" y="4894150"/>
                <a:ext cx="26550" cy="217250"/>
              </a:xfrm>
              <a:custGeom>
                <a:avLst/>
                <a:gdLst/>
                <a:ahLst/>
                <a:cxnLst/>
                <a:rect l="l" t="t" r="r" b="b"/>
                <a:pathLst>
                  <a:path w="1062" h="8690" extrusionOk="0">
                    <a:moveTo>
                      <a:pt x="160" y="1"/>
                    </a:moveTo>
                    <a:cubicBezTo>
                      <a:pt x="72" y="1"/>
                      <a:pt x="0" y="173"/>
                      <a:pt x="0" y="384"/>
                    </a:cubicBezTo>
                    <a:lnTo>
                      <a:pt x="0" y="8595"/>
                    </a:lnTo>
                    <a:cubicBezTo>
                      <a:pt x="0" y="8666"/>
                      <a:pt x="8" y="8690"/>
                      <a:pt x="22" y="8690"/>
                    </a:cubicBezTo>
                    <a:cubicBezTo>
                      <a:pt x="50" y="8690"/>
                      <a:pt x="101" y="8595"/>
                      <a:pt x="160" y="8595"/>
                    </a:cubicBezTo>
                    <a:lnTo>
                      <a:pt x="902" y="8595"/>
                    </a:lnTo>
                    <a:cubicBezTo>
                      <a:pt x="961" y="8595"/>
                      <a:pt x="1012" y="8690"/>
                      <a:pt x="1040" y="8690"/>
                    </a:cubicBezTo>
                    <a:cubicBezTo>
                      <a:pt x="1054" y="8690"/>
                      <a:pt x="1062" y="8666"/>
                      <a:pt x="1062" y="8595"/>
                    </a:cubicBezTo>
                    <a:lnTo>
                      <a:pt x="1062" y="384"/>
                    </a:lnTo>
                    <a:cubicBezTo>
                      <a:pt x="1062" y="173"/>
                      <a:pt x="990" y="1"/>
                      <a:pt x="9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 name="Google Shape;491;p11"/>
            <p:cNvGrpSpPr/>
            <p:nvPr/>
          </p:nvGrpSpPr>
          <p:grpSpPr>
            <a:xfrm>
              <a:off x="-1" y="4935256"/>
              <a:ext cx="9144134" cy="129765"/>
              <a:chOff x="237925" y="603400"/>
              <a:chExt cx="3162200" cy="44875"/>
            </a:xfrm>
          </p:grpSpPr>
          <p:sp>
            <p:nvSpPr>
              <p:cNvPr id="492" name="Google Shape;492;p11"/>
              <p:cNvSpPr/>
              <p:nvPr/>
            </p:nvSpPr>
            <p:spPr>
              <a:xfrm>
                <a:off x="238125" y="603400"/>
                <a:ext cx="3162000" cy="7850"/>
              </a:xfrm>
              <a:custGeom>
                <a:avLst/>
                <a:gdLst/>
                <a:ahLst/>
                <a:cxnLst/>
                <a:rect l="l" t="t" r="r" b="b"/>
                <a:pathLst>
                  <a:path w="126480" h="314" extrusionOk="0">
                    <a:moveTo>
                      <a:pt x="0" y="0"/>
                    </a:moveTo>
                    <a:lnTo>
                      <a:pt x="0" y="314"/>
                    </a:lnTo>
                    <a:lnTo>
                      <a:pt x="126479" y="314"/>
                    </a:lnTo>
                    <a:lnTo>
                      <a:pt x="12647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11"/>
              <p:cNvSpPr/>
              <p:nvPr/>
            </p:nvSpPr>
            <p:spPr>
              <a:xfrm>
                <a:off x="237925" y="636525"/>
                <a:ext cx="3147200" cy="11750"/>
              </a:xfrm>
              <a:custGeom>
                <a:avLst/>
                <a:gdLst/>
                <a:ahLst/>
                <a:cxnLst/>
                <a:rect l="l" t="t" r="r" b="b"/>
                <a:pathLst>
                  <a:path w="125888" h="470" extrusionOk="0">
                    <a:moveTo>
                      <a:pt x="1" y="1"/>
                    </a:moveTo>
                    <a:lnTo>
                      <a:pt x="1" y="470"/>
                    </a:lnTo>
                    <a:lnTo>
                      <a:pt x="157" y="470"/>
                    </a:lnTo>
                    <a:lnTo>
                      <a:pt x="157" y="1"/>
                    </a:lnTo>
                    <a:close/>
                    <a:moveTo>
                      <a:pt x="947" y="1"/>
                    </a:moveTo>
                    <a:lnTo>
                      <a:pt x="947" y="470"/>
                    </a:lnTo>
                    <a:lnTo>
                      <a:pt x="1095" y="470"/>
                    </a:lnTo>
                    <a:lnTo>
                      <a:pt x="1103" y="1"/>
                    </a:lnTo>
                    <a:close/>
                    <a:moveTo>
                      <a:pt x="1876" y="1"/>
                    </a:moveTo>
                    <a:lnTo>
                      <a:pt x="1876" y="470"/>
                    </a:lnTo>
                    <a:lnTo>
                      <a:pt x="2032" y="470"/>
                    </a:lnTo>
                    <a:lnTo>
                      <a:pt x="2032" y="1"/>
                    </a:lnTo>
                    <a:close/>
                    <a:moveTo>
                      <a:pt x="2815" y="1"/>
                    </a:moveTo>
                    <a:lnTo>
                      <a:pt x="2815" y="470"/>
                    </a:lnTo>
                    <a:lnTo>
                      <a:pt x="2971" y="470"/>
                    </a:lnTo>
                    <a:lnTo>
                      <a:pt x="2971" y="1"/>
                    </a:lnTo>
                    <a:close/>
                    <a:moveTo>
                      <a:pt x="3754" y="1"/>
                    </a:moveTo>
                    <a:lnTo>
                      <a:pt x="3754" y="470"/>
                    </a:lnTo>
                    <a:lnTo>
                      <a:pt x="3909" y="470"/>
                    </a:lnTo>
                    <a:lnTo>
                      <a:pt x="3909" y="1"/>
                    </a:lnTo>
                    <a:close/>
                    <a:moveTo>
                      <a:pt x="4692" y="1"/>
                    </a:moveTo>
                    <a:lnTo>
                      <a:pt x="4692" y="470"/>
                    </a:lnTo>
                    <a:lnTo>
                      <a:pt x="4848" y="470"/>
                    </a:lnTo>
                    <a:lnTo>
                      <a:pt x="4848" y="1"/>
                    </a:lnTo>
                    <a:close/>
                    <a:moveTo>
                      <a:pt x="5631" y="1"/>
                    </a:moveTo>
                    <a:lnTo>
                      <a:pt x="5631" y="470"/>
                    </a:lnTo>
                    <a:lnTo>
                      <a:pt x="5787" y="470"/>
                    </a:lnTo>
                    <a:lnTo>
                      <a:pt x="5787" y="1"/>
                    </a:lnTo>
                    <a:close/>
                    <a:moveTo>
                      <a:pt x="6570" y="1"/>
                    </a:moveTo>
                    <a:lnTo>
                      <a:pt x="6570" y="470"/>
                    </a:lnTo>
                    <a:lnTo>
                      <a:pt x="6725" y="470"/>
                    </a:lnTo>
                    <a:lnTo>
                      <a:pt x="6725" y="1"/>
                    </a:lnTo>
                    <a:close/>
                    <a:moveTo>
                      <a:pt x="7506" y="1"/>
                    </a:moveTo>
                    <a:lnTo>
                      <a:pt x="7506" y="470"/>
                    </a:lnTo>
                    <a:lnTo>
                      <a:pt x="7664" y="470"/>
                    </a:lnTo>
                    <a:lnTo>
                      <a:pt x="7664" y="1"/>
                    </a:lnTo>
                    <a:close/>
                    <a:moveTo>
                      <a:pt x="8445" y="1"/>
                    </a:moveTo>
                    <a:lnTo>
                      <a:pt x="8445" y="470"/>
                    </a:lnTo>
                    <a:lnTo>
                      <a:pt x="8601" y="470"/>
                    </a:lnTo>
                    <a:lnTo>
                      <a:pt x="8601" y="1"/>
                    </a:lnTo>
                    <a:close/>
                    <a:moveTo>
                      <a:pt x="9384" y="1"/>
                    </a:moveTo>
                    <a:lnTo>
                      <a:pt x="9384" y="470"/>
                    </a:lnTo>
                    <a:lnTo>
                      <a:pt x="9540" y="470"/>
                    </a:lnTo>
                    <a:lnTo>
                      <a:pt x="9540" y="1"/>
                    </a:lnTo>
                    <a:close/>
                    <a:moveTo>
                      <a:pt x="10328" y="1"/>
                    </a:moveTo>
                    <a:lnTo>
                      <a:pt x="10328" y="470"/>
                    </a:lnTo>
                    <a:lnTo>
                      <a:pt x="10478" y="470"/>
                    </a:lnTo>
                    <a:lnTo>
                      <a:pt x="10486" y="1"/>
                    </a:lnTo>
                    <a:close/>
                    <a:moveTo>
                      <a:pt x="11259" y="1"/>
                    </a:moveTo>
                    <a:lnTo>
                      <a:pt x="11259" y="470"/>
                    </a:lnTo>
                    <a:lnTo>
                      <a:pt x="11417" y="470"/>
                    </a:lnTo>
                    <a:lnTo>
                      <a:pt x="11417" y="1"/>
                    </a:lnTo>
                    <a:close/>
                    <a:moveTo>
                      <a:pt x="12198" y="1"/>
                    </a:moveTo>
                    <a:lnTo>
                      <a:pt x="12198" y="470"/>
                    </a:lnTo>
                    <a:lnTo>
                      <a:pt x="12354" y="470"/>
                    </a:lnTo>
                    <a:lnTo>
                      <a:pt x="12354" y="1"/>
                    </a:lnTo>
                    <a:close/>
                    <a:moveTo>
                      <a:pt x="13137" y="1"/>
                    </a:moveTo>
                    <a:lnTo>
                      <a:pt x="13137" y="470"/>
                    </a:lnTo>
                    <a:lnTo>
                      <a:pt x="13292" y="470"/>
                    </a:lnTo>
                    <a:lnTo>
                      <a:pt x="13298" y="1"/>
                    </a:lnTo>
                    <a:close/>
                    <a:moveTo>
                      <a:pt x="14075" y="1"/>
                    </a:moveTo>
                    <a:lnTo>
                      <a:pt x="14075" y="470"/>
                    </a:lnTo>
                    <a:lnTo>
                      <a:pt x="14231" y="470"/>
                    </a:lnTo>
                    <a:lnTo>
                      <a:pt x="14238" y="1"/>
                    </a:lnTo>
                    <a:close/>
                    <a:moveTo>
                      <a:pt x="15012" y="1"/>
                    </a:moveTo>
                    <a:lnTo>
                      <a:pt x="15012" y="470"/>
                    </a:lnTo>
                    <a:lnTo>
                      <a:pt x="15170" y="470"/>
                    </a:lnTo>
                    <a:lnTo>
                      <a:pt x="15170" y="1"/>
                    </a:lnTo>
                    <a:close/>
                    <a:moveTo>
                      <a:pt x="15956" y="1"/>
                    </a:moveTo>
                    <a:lnTo>
                      <a:pt x="15956" y="470"/>
                    </a:lnTo>
                    <a:lnTo>
                      <a:pt x="16107" y="470"/>
                    </a:lnTo>
                    <a:lnTo>
                      <a:pt x="16114" y="1"/>
                    </a:lnTo>
                    <a:close/>
                    <a:moveTo>
                      <a:pt x="16897" y="1"/>
                    </a:moveTo>
                    <a:lnTo>
                      <a:pt x="16897" y="470"/>
                    </a:lnTo>
                    <a:lnTo>
                      <a:pt x="17045" y="470"/>
                    </a:lnTo>
                    <a:lnTo>
                      <a:pt x="17053" y="1"/>
                    </a:lnTo>
                    <a:close/>
                    <a:moveTo>
                      <a:pt x="17828" y="1"/>
                    </a:moveTo>
                    <a:lnTo>
                      <a:pt x="17828" y="470"/>
                    </a:lnTo>
                    <a:lnTo>
                      <a:pt x="17986" y="470"/>
                    </a:lnTo>
                    <a:lnTo>
                      <a:pt x="17986" y="1"/>
                    </a:lnTo>
                    <a:close/>
                    <a:moveTo>
                      <a:pt x="18767" y="1"/>
                    </a:moveTo>
                    <a:lnTo>
                      <a:pt x="18767" y="470"/>
                    </a:lnTo>
                    <a:lnTo>
                      <a:pt x="18923" y="470"/>
                    </a:lnTo>
                    <a:lnTo>
                      <a:pt x="18923" y="1"/>
                    </a:lnTo>
                    <a:close/>
                    <a:moveTo>
                      <a:pt x="19706" y="1"/>
                    </a:moveTo>
                    <a:lnTo>
                      <a:pt x="19706" y="470"/>
                    </a:lnTo>
                    <a:lnTo>
                      <a:pt x="19861" y="470"/>
                    </a:lnTo>
                    <a:lnTo>
                      <a:pt x="19861" y="1"/>
                    </a:lnTo>
                    <a:close/>
                    <a:moveTo>
                      <a:pt x="20644" y="1"/>
                    </a:moveTo>
                    <a:lnTo>
                      <a:pt x="20644" y="470"/>
                    </a:lnTo>
                    <a:lnTo>
                      <a:pt x="20800" y="470"/>
                    </a:lnTo>
                    <a:lnTo>
                      <a:pt x="20800" y="1"/>
                    </a:lnTo>
                    <a:close/>
                    <a:moveTo>
                      <a:pt x="21581" y="1"/>
                    </a:moveTo>
                    <a:lnTo>
                      <a:pt x="21581" y="470"/>
                    </a:lnTo>
                    <a:lnTo>
                      <a:pt x="21739" y="470"/>
                    </a:lnTo>
                    <a:lnTo>
                      <a:pt x="21739" y="1"/>
                    </a:lnTo>
                    <a:close/>
                    <a:moveTo>
                      <a:pt x="22520" y="1"/>
                    </a:moveTo>
                    <a:lnTo>
                      <a:pt x="22520" y="470"/>
                    </a:lnTo>
                    <a:lnTo>
                      <a:pt x="22676" y="470"/>
                    </a:lnTo>
                    <a:lnTo>
                      <a:pt x="22676" y="1"/>
                    </a:lnTo>
                    <a:close/>
                    <a:moveTo>
                      <a:pt x="23458" y="1"/>
                    </a:moveTo>
                    <a:lnTo>
                      <a:pt x="23458" y="470"/>
                    </a:lnTo>
                    <a:lnTo>
                      <a:pt x="23614" y="470"/>
                    </a:lnTo>
                    <a:lnTo>
                      <a:pt x="23614" y="1"/>
                    </a:lnTo>
                    <a:close/>
                    <a:moveTo>
                      <a:pt x="24397" y="1"/>
                    </a:moveTo>
                    <a:lnTo>
                      <a:pt x="24397" y="470"/>
                    </a:lnTo>
                    <a:lnTo>
                      <a:pt x="24553" y="470"/>
                    </a:lnTo>
                    <a:lnTo>
                      <a:pt x="24553" y="1"/>
                    </a:lnTo>
                    <a:close/>
                    <a:moveTo>
                      <a:pt x="25334" y="1"/>
                    </a:moveTo>
                    <a:lnTo>
                      <a:pt x="25334" y="470"/>
                    </a:lnTo>
                    <a:lnTo>
                      <a:pt x="25492" y="470"/>
                    </a:lnTo>
                    <a:lnTo>
                      <a:pt x="25492" y="1"/>
                    </a:lnTo>
                    <a:close/>
                    <a:moveTo>
                      <a:pt x="26273" y="1"/>
                    </a:moveTo>
                    <a:lnTo>
                      <a:pt x="26273" y="470"/>
                    </a:lnTo>
                    <a:lnTo>
                      <a:pt x="26428" y="470"/>
                    </a:lnTo>
                    <a:lnTo>
                      <a:pt x="26428" y="1"/>
                    </a:lnTo>
                    <a:close/>
                    <a:moveTo>
                      <a:pt x="27211" y="1"/>
                    </a:moveTo>
                    <a:lnTo>
                      <a:pt x="27211" y="470"/>
                    </a:lnTo>
                    <a:lnTo>
                      <a:pt x="27367" y="470"/>
                    </a:lnTo>
                    <a:lnTo>
                      <a:pt x="27367" y="1"/>
                    </a:lnTo>
                    <a:close/>
                    <a:moveTo>
                      <a:pt x="28150" y="1"/>
                    </a:moveTo>
                    <a:lnTo>
                      <a:pt x="28150" y="470"/>
                    </a:lnTo>
                    <a:lnTo>
                      <a:pt x="28306" y="470"/>
                    </a:lnTo>
                    <a:lnTo>
                      <a:pt x="28306" y="1"/>
                    </a:lnTo>
                    <a:close/>
                    <a:moveTo>
                      <a:pt x="29087" y="1"/>
                    </a:moveTo>
                    <a:lnTo>
                      <a:pt x="29087" y="470"/>
                    </a:lnTo>
                    <a:lnTo>
                      <a:pt x="29244" y="470"/>
                    </a:lnTo>
                    <a:lnTo>
                      <a:pt x="29248" y="1"/>
                    </a:lnTo>
                    <a:close/>
                    <a:moveTo>
                      <a:pt x="30027" y="1"/>
                    </a:moveTo>
                    <a:lnTo>
                      <a:pt x="30027" y="470"/>
                    </a:lnTo>
                    <a:lnTo>
                      <a:pt x="30183" y="470"/>
                    </a:lnTo>
                    <a:lnTo>
                      <a:pt x="30189" y="1"/>
                    </a:lnTo>
                    <a:close/>
                    <a:moveTo>
                      <a:pt x="30966" y="1"/>
                    </a:moveTo>
                    <a:lnTo>
                      <a:pt x="30966" y="470"/>
                    </a:lnTo>
                    <a:lnTo>
                      <a:pt x="31122" y="470"/>
                    </a:lnTo>
                    <a:lnTo>
                      <a:pt x="31122" y="1"/>
                    </a:lnTo>
                    <a:close/>
                    <a:moveTo>
                      <a:pt x="31907" y="1"/>
                    </a:moveTo>
                    <a:lnTo>
                      <a:pt x="31907" y="470"/>
                    </a:lnTo>
                    <a:lnTo>
                      <a:pt x="32061" y="470"/>
                    </a:lnTo>
                    <a:lnTo>
                      <a:pt x="32064" y="1"/>
                    </a:lnTo>
                    <a:close/>
                    <a:moveTo>
                      <a:pt x="32847" y="1"/>
                    </a:moveTo>
                    <a:lnTo>
                      <a:pt x="32847" y="470"/>
                    </a:lnTo>
                    <a:lnTo>
                      <a:pt x="32997" y="470"/>
                    </a:lnTo>
                    <a:lnTo>
                      <a:pt x="33003" y="1"/>
                    </a:lnTo>
                    <a:close/>
                    <a:moveTo>
                      <a:pt x="33780" y="1"/>
                    </a:moveTo>
                    <a:lnTo>
                      <a:pt x="33780" y="470"/>
                    </a:lnTo>
                    <a:lnTo>
                      <a:pt x="33936" y="470"/>
                    </a:lnTo>
                    <a:lnTo>
                      <a:pt x="33936" y="1"/>
                    </a:lnTo>
                    <a:close/>
                    <a:moveTo>
                      <a:pt x="34719" y="1"/>
                    </a:moveTo>
                    <a:lnTo>
                      <a:pt x="34719" y="470"/>
                    </a:lnTo>
                    <a:lnTo>
                      <a:pt x="34875" y="470"/>
                    </a:lnTo>
                    <a:lnTo>
                      <a:pt x="34875" y="1"/>
                    </a:lnTo>
                    <a:close/>
                    <a:moveTo>
                      <a:pt x="35656" y="1"/>
                    </a:moveTo>
                    <a:lnTo>
                      <a:pt x="35656" y="470"/>
                    </a:lnTo>
                    <a:lnTo>
                      <a:pt x="35813" y="470"/>
                    </a:lnTo>
                    <a:lnTo>
                      <a:pt x="35813" y="1"/>
                    </a:lnTo>
                    <a:close/>
                    <a:moveTo>
                      <a:pt x="36594" y="1"/>
                    </a:moveTo>
                    <a:lnTo>
                      <a:pt x="36594" y="470"/>
                    </a:lnTo>
                    <a:lnTo>
                      <a:pt x="36750" y="470"/>
                    </a:lnTo>
                    <a:lnTo>
                      <a:pt x="36750" y="1"/>
                    </a:lnTo>
                    <a:close/>
                    <a:moveTo>
                      <a:pt x="37533" y="1"/>
                    </a:moveTo>
                    <a:lnTo>
                      <a:pt x="37533" y="470"/>
                    </a:lnTo>
                    <a:lnTo>
                      <a:pt x="37689" y="470"/>
                    </a:lnTo>
                    <a:lnTo>
                      <a:pt x="37689" y="1"/>
                    </a:lnTo>
                    <a:close/>
                    <a:moveTo>
                      <a:pt x="38472" y="1"/>
                    </a:moveTo>
                    <a:lnTo>
                      <a:pt x="38472" y="470"/>
                    </a:lnTo>
                    <a:lnTo>
                      <a:pt x="38628" y="470"/>
                    </a:lnTo>
                    <a:lnTo>
                      <a:pt x="38628" y="1"/>
                    </a:lnTo>
                    <a:close/>
                    <a:moveTo>
                      <a:pt x="39409" y="1"/>
                    </a:moveTo>
                    <a:lnTo>
                      <a:pt x="39409" y="470"/>
                    </a:lnTo>
                    <a:lnTo>
                      <a:pt x="39566" y="470"/>
                    </a:lnTo>
                    <a:lnTo>
                      <a:pt x="39566" y="1"/>
                    </a:lnTo>
                    <a:close/>
                    <a:moveTo>
                      <a:pt x="40347" y="1"/>
                    </a:moveTo>
                    <a:lnTo>
                      <a:pt x="40347" y="470"/>
                    </a:lnTo>
                    <a:lnTo>
                      <a:pt x="40503" y="470"/>
                    </a:lnTo>
                    <a:lnTo>
                      <a:pt x="40503" y="1"/>
                    </a:lnTo>
                    <a:close/>
                    <a:moveTo>
                      <a:pt x="41286" y="1"/>
                    </a:moveTo>
                    <a:lnTo>
                      <a:pt x="41286" y="470"/>
                    </a:lnTo>
                    <a:lnTo>
                      <a:pt x="41442" y="470"/>
                    </a:lnTo>
                    <a:lnTo>
                      <a:pt x="41442" y="1"/>
                    </a:lnTo>
                    <a:close/>
                    <a:moveTo>
                      <a:pt x="42225" y="1"/>
                    </a:moveTo>
                    <a:lnTo>
                      <a:pt x="42225" y="470"/>
                    </a:lnTo>
                    <a:lnTo>
                      <a:pt x="42380" y="470"/>
                    </a:lnTo>
                    <a:lnTo>
                      <a:pt x="42380" y="1"/>
                    </a:lnTo>
                    <a:close/>
                    <a:moveTo>
                      <a:pt x="43163" y="1"/>
                    </a:moveTo>
                    <a:lnTo>
                      <a:pt x="43163" y="470"/>
                    </a:lnTo>
                    <a:lnTo>
                      <a:pt x="43319" y="470"/>
                    </a:lnTo>
                    <a:lnTo>
                      <a:pt x="43319" y="1"/>
                    </a:lnTo>
                    <a:close/>
                    <a:moveTo>
                      <a:pt x="44102" y="1"/>
                    </a:moveTo>
                    <a:lnTo>
                      <a:pt x="44102" y="470"/>
                    </a:lnTo>
                    <a:lnTo>
                      <a:pt x="44258" y="470"/>
                    </a:lnTo>
                    <a:lnTo>
                      <a:pt x="44258" y="1"/>
                    </a:lnTo>
                    <a:close/>
                    <a:moveTo>
                      <a:pt x="45041" y="1"/>
                    </a:moveTo>
                    <a:lnTo>
                      <a:pt x="45041" y="470"/>
                    </a:lnTo>
                    <a:lnTo>
                      <a:pt x="45196" y="470"/>
                    </a:lnTo>
                    <a:lnTo>
                      <a:pt x="45198" y="1"/>
                    </a:lnTo>
                    <a:close/>
                    <a:moveTo>
                      <a:pt x="45977" y="1"/>
                    </a:moveTo>
                    <a:lnTo>
                      <a:pt x="45977" y="470"/>
                    </a:lnTo>
                    <a:lnTo>
                      <a:pt x="46135" y="470"/>
                    </a:lnTo>
                    <a:lnTo>
                      <a:pt x="46139" y="1"/>
                    </a:lnTo>
                    <a:close/>
                    <a:moveTo>
                      <a:pt x="46916" y="1"/>
                    </a:moveTo>
                    <a:lnTo>
                      <a:pt x="46916" y="470"/>
                    </a:lnTo>
                    <a:lnTo>
                      <a:pt x="47072" y="470"/>
                    </a:lnTo>
                    <a:lnTo>
                      <a:pt x="47072" y="1"/>
                    </a:lnTo>
                    <a:close/>
                    <a:moveTo>
                      <a:pt x="47857" y="1"/>
                    </a:moveTo>
                    <a:lnTo>
                      <a:pt x="47857" y="470"/>
                    </a:lnTo>
                    <a:lnTo>
                      <a:pt x="48011" y="470"/>
                    </a:lnTo>
                    <a:lnTo>
                      <a:pt x="48014" y="1"/>
                    </a:lnTo>
                    <a:close/>
                    <a:moveTo>
                      <a:pt x="48797" y="1"/>
                    </a:moveTo>
                    <a:lnTo>
                      <a:pt x="48797" y="470"/>
                    </a:lnTo>
                    <a:lnTo>
                      <a:pt x="48949" y="470"/>
                    </a:lnTo>
                    <a:lnTo>
                      <a:pt x="48953" y="1"/>
                    </a:lnTo>
                    <a:close/>
                    <a:moveTo>
                      <a:pt x="49730" y="1"/>
                    </a:moveTo>
                    <a:lnTo>
                      <a:pt x="49730" y="470"/>
                    </a:lnTo>
                    <a:lnTo>
                      <a:pt x="49888" y="470"/>
                    </a:lnTo>
                    <a:lnTo>
                      <a:pt x="49888" y="1"/>
                    </a:lnTo>
                    <a:close/>
                    <a:moveTo>
                      <a:pt x="50669" y="1"/>
                    </a:moveTo>
                    <a:lnTo>
                      <a:pt x="50669" y="470"/>
                    </a:lnTo>
                    <a:lnTo>
                      <a:pt x="50825" y="470"/>
                    </a:lnTo>
                    <a:lnTo>
                      <a:pt x="50825" y="1"/>
                    </a:lnTo>
                    <a:close/>
                    <a:moveTo>
                      <a:pt x="51608" y="1"/>
                    </a:moveTo>
                    <a:lnTo>
                      <a:pt x="51608" y="470"/>
                    </a:lnTo>
                    <a:lnTo>
                      <a:pt x="51764" y="470"/>
                    </a:lnTo>
                    <a:lnTo>
                      <a:pt x="51764" y="1"/>
                    </a:lnTo>
                    <a:close/>
                    <a:moveTo>
                      <a:pt x="52546" y="1"/>
                    </a:moveTo>
                    <a:lnTo>
                      <a:pt x="52546" y="470"/>
                    </a:lnTo>
                    <a:lnTo>
                      <a:pt x="52702" y="470"/>
                    </a:lnTo>
                    <a:lnTo>
                      <a:pt x="52702" y="1"/>
                    </a:lnTo>
                    <a:close/>
                    <a:moveTo>
                      <a:pt x="53483" y="1"/>
                    </a:moveTo>
                    <a:lnTo>
                      <a:pt x="53483" y="470"/>
                    </a:lnTo>
                    <a:lnTo>
                      <a:pt x="53641" y="470"/>
                    </a:lnTo>
                    <a:lnTo>
                      <a:pt x="53641" y="1"/>
                    </a:lnTo>
                    <a:close/>
                    <a:moveTo>
                      <a:pt x="54422" y="1"/>
                    </a:moveTo>
                    <a:lnTo>
                      <a:pt x="54422" y="470"/>
                    </a:lnTo>
                    <a:lnTo>
                      <a:pt x="54578" y="470"/>
                    </a:lnTo>
                    <a:lnTo>
                      <a:pt x="54578" y="1"/>
                    </a:lnTo>
                    <a:close/>
                    <a:moveTo>
                      <a:pt x="55362" y="1"/>
                    </a:moveTo>
                    <a:lnTo>
                      <a:pt x="55362" y="470"/>
                    </a:lnTo>
                    <a:lnTo>
                      <a:pt x="55518" y="470"/>
                    </a:lnTo>
                    <a:lnTo>
                      <a:pt x="55518" y="1"/>
                    </a:lnTo>
                    <a:close/>
                    <a:moveTo>
                      <a:pt x="56299" y="1"/>
                    </a:moveTo>
                    <a:lnTo>
                      <a:pt x="56299" y="470"/>
                    </a:lnTo>
                    <a:lnTo>
                      <a:pt x="56457" y="470"/>
                    </a:lnTo>
                    <a:lnTo>
                      <a:pt x="56457" y="1"/>
                    </a:lnTo>
                    <a:close/>
                    <a:moveTo>
                      <a:pt x="57238" y="1"/>
                    </a:moveTo>
                    <a:lnTo>
                      <a:pt x="57238" y="470"/>
                    </a:lnTo>
                    <a:lnTo>
                      <a:pt x="57394" y="470"/>
                    </a:lnTo>
                    <a:lnTo>
                      <a:pt x="57394" y="1"/>
                    </a:lnTo>
                    <a:close/>
                    <a:moveTo>
                      <a:pt x="58177" y="1"/>
                    </a:moveTo>
                    <a:lnTo>
                      <a:pt x="58177" y="470"/>
                    </a:lnTo>
                    <a:lnTo>
                      <a:pt x="58332" y="470"/>
                    </a:lnTo>
                    <a:lnTo>
                      <a:pt x="58332" y="1"/>
                    </a:lnTo>
                    <a:close/>
                    <a:moveTo>
                      <a:pt x="59115" y="1"/>
                    </a:moveTo>
                    <a:lnTo>
                      <a:pt x="59115" y="470"/>
                    </a:lnTo>
                    <a:lnTo>
                      <a:pt x="59271" y="470"/>
                    </a:lnTo>
                    <a:lnTo>
                      <a:pt x="59271" y="1"/>
                    </a:lnTo>
                    <a:close/>
                    <a:moveTo>
                      <a:pt x="60052" y="1"/>
                    </a:moveTo>
                    <a:lnTo>
                      <a:pt x="60052" y="470"/>
                    </a:lnTo>
                    <a:lnTo>
                      <a:pt x="60210" y="470"/>
                    </a:lnTo>
                    <a:lnTo>
                      <a:pt x="60210" y="1"/>
                    </a:lnTo>
                    <a:close/>
                    <a:moveTo>
                      <a:pt x="60991" y="1"/>
                    </a:moveTo>
                    <a:lnTo>
                      <a:pt x="60991" y="470"/>
                    </a:lnTo>
                    <a:lnTo>
                      <a:pt x="61147" y="470"/>
                    </a:lnTo>
                    <a:lnTo>
                      <a:pt x="61148" y="1"/>
                    </a:lnTo>
                    <a:close/>
                    <a:moveTo>
                      <a:pt x="61929" y="1"/>
                    </a:moveTo>
                    <a:lnTo>
                      <a:pt x="61929" y="470"/>
                    </a:lnTo>
                    <a:lnTo>
                      <a:pt x="62085" y="470"/>
                    </a:lnTo>
                    <a:lnTo>
                      <a:pt x="62089" y="1"/>
                    </a:lnTo>
                    <a:close/>
                    <a:moveTo>
                      <a:pt x="62868" y="1"/>
                    </a:moveTo>
                    <a:lnTo>
                      <a:pt x="62868" y="470"/>
                    </a:lnTo>
                    <a:lnTo>
                      <a:pt x="63024" y="470"/>
                    </a:lnTo>
                    <a:lnTo>
                      <a:pt x="63024" y="1"/>
                    </a:lnTo>
                    <a:close/>
                    <a:moveTo>
                      <a:pt x="63807" y="1"/>
                    </a:moveTo>
                    <a:lnTo>
                      <a:pt x="63807" y="470"/>
                    </a:lnTo>
                    <a:lnTo>
                      <a:pt x="63963" y="470"/>
                    </a:lnTo>
                    <a:lnTo>
                      <a:pt x="63965" y="1"/>
                    </a:lnTo>
                    <a:close/>
                    <a:moveTo>
                      <a:pt x="64747" y="1"/>
                    </a:moveTo>
                    <a:lnTo>
                      <a:pt x="64747" y="470"/>
                    </a:lnTo>
                    <a:lnTo>
                      <a:pt x="64901" y="470"/>
                    </a:lnTo>
                    <a:lnTo>
                      <a:pt x="64903" y="1"/>
                    </a:lnTo>
                    <a:close/>
                    <a:moveTo>
                      <a:pt x="65682" y="1"/>
                    </a:moveTo>
                    <a:lnTo>
                      <a:pt x="65682" y="470"/>
                    </a:lnTo>
                    <a:lnTo>
                      <a:pt x="65838" y="470"/>
                    </a:lnTo>
                    <a:lnTo>
                      <a:pt x="65838" y="1"/>
                    </a:lnTo>
                    <a:close/>
                    <a:moveTo>
                      <a:pt x="66621" y="1"/>
                    </a:moveTo>
                    <a:lnTo>
                      <a:pt x="66621" y="470"/>
                    </a:lnTo>
                    <a:lnTo>
                      <a:pt x="66777" y="470"/>
                    </a:lnTo>
                    <a:lnTo>
                      <a:pt x="66777" y="1"/>
                    </a:lnTo>
                    <a:close/>
                    <a:moveTo>
                      <a:pt x="67560" y="1"/>
                    </a:moveTo>
                    <a:lnTo>
                      <a:pt x="67560" y="470"/>
                    </a:lnTo>
                    <a:lnTo>
                      <a:pt x="67716" y="470"/>
                    </a:lnTo>
                    <a:lnTo>
                      <a:pt x="67716" y="1"/>
                    </a:lnTo>
                    <a:close/>
                    <a:moveTo>
                      <a:pt x="68497" y="1"/>
                    </a:moveTo>
                    <a:lnTo>
                      <a:pt x="68497" y="470"/>
                    </a:lnTo>
                    <a:lnTo>
                      <a:pt x="68652" y="470"/>
                    </a:lnTo>
                    <a:lnTo>
                      <a:pt x="68652" y="1"/>
                    </a:lnTo>
                    <a:close/>
                    <a:moveTo>
                      <a:pt x="69435" y="1"/>
                    </a:moveTo>
                    <a:lnTo>
                      <a:pt x="69435" y="470"/>
                    </a:lnTo>
                    <a:lnTo>
                      <a:pt x="69591" y="470"/>
                    </a:lnTo>
                    <a:lnTo>
                      <a:pt x="69591" y="1"/>
                    </a:lnTo>
                    <a:close/>
                    <a:moveTo>
                      <a:pt x="70374" y="1"/>
                    </a:moveTo>
                    <a:lnTo>
                      <a:pt x="70374" y="470"/>
                    </a:lnTo>
                    <a:lnTo>
                      <a:pt x="70530" y="470"/>
                    </a:lnTo>
                    <a:lnTo>
                      <a:pt x="70530" y="1"/>
                    </a:lnTo>
                    <a:close/>
                    <a:moveTo>
                      <a:pt x="71311" y="1"/>
                    </a:moveTo>
                    <a:lnTo>
                      <a:pt x="71311" y="470"/>
                    </a:lnTo>
                    <a:lnTo>
                      <a:pt x="71468" y="470"/>
                    </a:lnTo>
                    <a:lnTo>
                      <a:pt x="71468" y="1"/>
                    </a:lnTo>
                    <a:close/>
                    <a:moveTo>
                      <a:pt x="72249" y="1"/>
                    </a:moveTo>
                    <a:lnTo>
                      <a:pt x="72249" y="470"/>
                    </a:lnTo>
                    <a:lnTo>
                      <a:pt x="72405" y="470"/>
                    </a:lnTo>
                    <a:lnTo>
                      <a:pt x="72405" y="1"/>
                    </a:lnTo>
                    <a:close/>
                    <a:moveTo>
                      <a:pt x="73188" y="1"/>
                    </a:moveTo>
                    <a:lnTo>
                      <a:pt x="73188" y="470"/>
                    </a:lnTo>
                    <a:lnTo>
                      <a:pt x="73344" y="470"/>
                    </a:lnTo>
                    <a:lnTo>
                      <a:pt x="73344" y="1"/>
                    </a:lnTo>
                    <a:close/>
                    <a:moveTo>
                      <a:pt x="74127" y="1"/>
                    </a:moveTo>
                    <a:lnTo>
                      <a:pt x="74127" y="470"/>
                    </a:lnTo>
                    <a:lnTo>
                      <a:pt x="74283" y="470"/>
                    </a:lnTo>
                    <a:lnTo>
                      <a:pt x="74283" y="1"/>
                    </a:lnTo>
                    <a:close/>
                    <a:moveTo>
                      <a:pt x="75064" y="1"/>
                    </a:moveTo>
                    <a:lnTo>
                      <a:pt x="75064" y="470"/>
                    </a:lnTo>
                    <a:lnTo>
                      <a:pt x="75221" y="470"/>
                    </a:lnTo>
                    <a:lnTo>
                      <a:pt x="75221" y="1"/>
                    </a:lnTo>
                    <a:close/>
                    <a:moveTo>
                      <a:pt x="76002" y="1"/>
                    </a:moveTo>
                    <a:lnTo>
                      <a:pt x="76002" y="470"/>
                    </a:lnTo>
                    <a:lnTo>
                      <a:pt x="76158" y="470"/>
                    </a:lnTo>
                    <a:lnTo>
                      <a:pt x="76158" y="1"/>
                    </a:lnTo>
                    <a:close/>
                    <a:moveTo>
                      <a:pt x="76943" y="1"/>
                    </a:moveTo>
                    <a:lnTo>
                      <a:pt x="76943" y="470"/>
                    </a:lnTo>
                    <a:lnTo>
                      <a:pt x="77099" y="470"/>
                    </a:lnTo>
                    <a:lnTo>
                      <a:pt x="77099" y="1"/>
                    </a:lnTo>
                    <a:close/>
                    <a:moveTo>
                      <a:pt x="77880" y="1"/>
                    </a:moveTo>
                    <a:lnTo>
                      <a:pt x="77880" y="470"/>
                    </a:lnTo>
                    <a:lnTo>
                      <a:pt x="78037" y="470"/>
                    </a:lnTo>
                    <a:lnTo>
                      <a:pt x="78039" y="1"/>
                    </a:lnTo>
                    <a:close/>
                    <a:moveTo>
                      <a:pt x="78818" y="1"/>
                    </a:moveTo>
                    <a:lnTo>
                      <a:pt x="78818" y="470"/>
                    </a:lnTo>
                    <a:lnTo>
                      <a:pt x="78974" y="470"/>
                    </a:lnTo>
                    <a:lnTo>
                      <a:pt x="78974" y="1"/>
                    </a:lnTo>
                    <a:close/>
                    <a:moveTo>
                      <a:pt x="79757" y="1"/>
                    </a:moveTo>
                    <a:lnTo>
                      <a:pt x="79757" y="470"/>
                    </a:lnTo>
                    <a:lnTo>
                      <a:pt x="79913" y="470"/>
                    </a:lnTo>
                    <a:lnTo>
                      <a:pt x="79915" y="1"/>
                    </a:lnTo>
                    <a:close/>
                    <a:moveTo>
                      <a:pt x="80696" y="1"/>
                    </a:moveTo>
                    <a:lnTo>
                      <a:pt x="80696" y="470"/>
                    </a:lnTo>
                    <a:lnTo>
                      <a:pt x="80852" y="470"/>
                    </a:lnTo>
                    <a:lnTo>
                      <a:pt x="80852" y="1"/>
                    </a:lnTo>
                    <a:close/>
                    <a:moveTo>
                      <a:pt x="81633" y="1"/>
                    </a:moveTo>
                    <a:lnTo>
                      <a:pt x="81633" y="470"/>
                    </a:lnTo>
                    <a:lnTo>
                      <a:pt x="81790" y="470"/>
                    </a:lnTo>
                    <a:lnTo>
                      <a:pt x="81790" y="1"/>
                    </a:lnTo>
                    <a:close/>
                    <a:moveTo>
                      <a:pt x="82571" y="1"/>
                    </a:moveTo>
                    <a:lnTo>
                      <a:pt x="82571" y="470"/>
                    </a:lnTo>
                    <a:lnTo>
                      <a:pt x="82727" y="470"/>
                    </a:lnTo>
                    <a:lnTo>
                      <a:pt x="82727" y="1"/>
                    </a:lnTo>
                    <a:close/>
                    <a:moveTo>
                      <a:pt x="83510" y="1"/>
                    </a:moveTo>
                    <a:lnTo>
                      <a:pt x="83510" y="470"/>
                    </a:lnTo>
                    <a:lnTo>
                      <a:pt x="83666" y="470"/>
                    </a:lnTo>
                    <a:lnTo>
                      <a:pt x="83666" y="1"/>
                    </a:lnTo>
                    <a:close/>
                    <a:moveTo>
                      <a:pt x="84449" y="1"/>
                    </a:moveTo>
                    <a:lnTo>
                      <a:pt x="84449" y="470"/>
                    </a:lnTo>
                    <a:lnTo>
                      <a:pt x="84604" y="470"/>
                    </a:lnTo>
                    <a:lnTo>
                      <a:pt x="84604" y="1"/>
                    </a:lnTo>
                    <a:close/>
                    <a:moveTo>
                      <a:pt x="85385" y="1"/>
                    </a:moveTo>
                    <a:lnTo>
                      <a:pt x="85385" y="470"/>
                    </a:lnTo>
                    <a:lnTo>
                      <a:pt x="85543" y="470"/>
                    </a:lnTo>
                    <a:lnTo>
                      <a:pt x="85543" y="1"/>
                    </a:lnTo>
                    <a:close/>
                    <a:moveTo>
                      <a:pt x="86324" y="1"/>
                    </a:moveTo>
                    <a:lnTo>
                      <a:pt x="86324" y="470"/>
                    </a:lnTo>
                    <a:lnTo>
                      <a:pt x="86480" y="470"/>
                    </a:lnTo>
                    <a:lnTo>
                      <a:pt x="86480" y="1"/>
                    </a:lnTo>
                    <a:close/>
                    <a:moveTo>
                      <a:pt x="87263" y="1"/>
                    </a:moveTo>
                    <a:lnTo>
                      <a:pt x="87263" y="470"/>
                    </a:lnTo>
                    <a:lnTo>
                      <a:pt x="87419" y="470"/>
                    </a:lnTo>
                    <a:lnTo>
                      <a:pt x="87419" y="1"/>
                    </a:lnTo>
                    <a:close/>
                    <a:moveTo>
                      <a:pt x="88201" y="1"/>
                    </a:moveTo>
                    <a:lnTo>
                      <a:pt x="88201" y="470"/>
                    </a:lnTo>
                    <a:lnTo>
                      <a:pt x="88357" y="470"/>
                    </a:lnTo>
                    <a:lnTo>
                      <a:pt x="88357" y="1"/>
                    </a:lnTo>
                    <a:close/>
                    <a:moveTo>
                      <a:pt x="89138" y="1"/>
                    </a:moveTo>
                    <a:lnTo>
                      <a:pt x="89138" y="470"/>
                    </a:lnTo>
                    <a:lnTo>
                      <a:pt x="89296" y="470"/>
                    </a:lnTo>
                    <a:lnTo>
                      <a:pt x="89296" y="1"/>
                    </a:lnTo>
                    <a:close/>
                    <a:moveTo>
                      <a:pt x="90079" y="1"/>
                    </a:moveTo>
                    <a:lnTo>
                      <a:pt x="90079" y="470"/>
                    </a:lnTo>
                    <a:lnTo>
                      <a:pt x="90235" y="470"/>
                    </a:lnTo>
                    <a:lnTo>
                      <a:pt x="90235" y="1"/>
                    </a:lnTo>
                    <a:close/>
                    <a:moveTo>
                      <a:pt x="91017" y="1"/>
                    </a:moveTo>
                    <a:lnTo>
                      <a:pt x="91017" y="470"/>
                    </a:lnTo>
                    <a:lnTo>
                      <a:pt x="91173" y="470"/>
                    </a:lnTo>
                    <a:lnTo>
                      <a:pt x="91173" y="1"/>
                    </a:lnTo>
                    <a:close/>
                    <a:moveTo>
                      <a:pt x="91954" y="1"/>
                    </a:moveTo>
                    <a:lnTo>
                      <a:pt x="91954" y="470"/>
                    </a:lnTo>
                    <a:lnTo>
                      <a:pt x="92112" y="470"/>
                    </a:lnTo>
                    <a:lnTo>
                      <a:pt x="92112" y="1"/>
                    </a:lnTo>
                    <a:close/>
                    <a:moveTo>
                      <a:pt x="92893" y="1"/>
                    </a:moveTo>
                    <a:lnTo>
                      <a:pt x="92893" y="470"/>
                    </a:lnTo>
                    <a:lnTo>
                      <a:pt x="93049" y="470"/>
                    </a:lnTo>
                    <a:lnTo>
                      <a:pt x="93049" y="1"/>
                    </a:lnTo>
                    <a:close/>
                    <a:moveTo>
                      <a:pt x="93832" y="1"/>
                    </a:moveTo>
                    <a:lnTo>
                      <a:pt x="93832" y="470"/>
                    </a:lnTo>
                    <a:lnTo>
                      <a:pt x="93987" y="470"/>
                    </a:lnTo>
                    <a:lnTo>
                      <a:pt x="93987" y="1"/>
                    </a:lnTo>
                    <a:close/>
                    <a:moveTo>
                      <a:pt x="94770" y="1"/>
                    </a:moveTo>
                    <a:lnTo>
                      <a:pt x="94770" y="470"/>
                    </a:lnTo>
                    <a:lnTo>
                      <a:pt x="94926" y="470"/>
                    </a:lnTo>
                    <a:lnTo>
                      <a:pt x="94926" y="1"/>
                    </a:lnTo>
                    <a:close/>
                    <a:moveTo>
                      <a:pt x="95707" y="1"/>
                    </a:moveTo>
                    <a:lnTo>
                      <a:pt x="95707" y="470"/>
                    </a:lnTo>
                    <a:lnTo>
                      <a:pt x="95865" y="470"/>
                    </a:lnTo>
                    <a:lnTo>
                      <a:pt x="95865" y="1"/>
                    </a:lnTo>
                    <a:close/>
                    <a:moveTo>
                      <a:pt x="96646" y="1"/>
                    </a:moveTo>
                    <a:lnTo>
                      <a:pt x="96646" y="470"/>
                    </a:lnTo>
                    <a:lnTo>
                      <a:pt x="96802" y="470"/>
                    </a:lnTo>
                    <a:lnTo>
                      <a:pt x="96802" y="1"/>
                    </a:lnTo>
                    <a:close/>
                    <a:moveTo>
                      <a:pt x="97585" y="1"/>
                    </a:moveTo>
                    <a:lnTo>
                      <a:pt x="97585" y="470"/>
                    </a:lnTo>
                    <a:lnTo>
                      <a:pt x="97740" y="470"/>
                    </a:lnTo>
                    <a:lnTo>
                      <a:pt x="97740" y="1"/>
                    </a:lnTo>
                    <a:close/>
                    <a:moveTo>
                      <a:pt x="98523" y="1"/>
                    </a:moveTo>
                    <a:lnTo>
                      <a:pt x="98523" y="470"/>
                    </a:lnTo>
                    <a:lnTo>
                      <a:pt x="98679" y="470"/>
                    </a:lnTo>
                    <a:lnTo>
                      <a:pt x="98679" y="1"/>
                    </a:lnTo>
                    <a:close/>
                    <a:moveTo>
                      <a:pt x="99460" y="1"/>
                    </a:moveTo>
                    <a:lnTo>
                      <a:pt x="99460" y="470"/>
                    </a:lnTo>
                    <a:lnTo>
                      <a:pt x="99618" y="470"/>
                    </a:lnTo>
                    <a:lnTo>
                      <a:pt x="99618" y="1"/>
                    </a:lnTo>
                    <a:close/>
                    <a:moveTo>
                      <a:pt x="100399" y="1"/>
                    </a:moveTo>
                    <a:lnTo>
                      <a:pt x="100399" y="470"/>
                    </a:lnTo>
                    <a:lnTo>
                      <a:pt x="100555" y="470"/>
                    </a:lnTo>
                    <a:lnTo>
                      <a:pt x="100555" y="1"/>
                    </a:lnTo>
                    <a:close/>
                    <a:moveTo>
                      <a:pt x="101337" y="1"/>
                    </a:moveTo>
                    <a:lnTo>
                      <a:pt x="101337" y="470"/>
                    </a:lnTo>
                    <a:lnTo>
                      <a:pt x="101493" y="470"/>
                    </a:lnTo>
                    <a:lnTo>
                      <a:pt x="101493" y="1"/>
                    </a:lnTo>
                    <a:close/>
                    <a:moveTo>
                      <a:pt x="102276" y="1"/>
                    </a:moveTo>
                    <a:lnTo>
                      <a:pt x="102276" y="470"/>
                    </a:lnTo>
                    <a:lnTo>
                      <a:pt x="102432" y="470"/>
                    </a:lnTo>
                    <a:lnTo>
                      <a:pt x="102432" y="1"/>
                    </a:lnTo>
                    <a:close/>
                    <a:moveTo>
                      <a:pt x="103213" y="1"/>
                    </a:moveTo>
                    <a:lnTo>
                      <a:pt x="103213" y="470"/>
                    </a:lnTo>
                    <a:lnTo>
                      <a:pt x="103371" y="470"/>
                    </a:lnTo>
                    <a:lnTo>
                      <a:pt x="103371" y="1"/>
                    </a:lnTo>
                    <a:close/>
                    <a:moveTo>
                      <a:pt x="104152" y="1"/>
                    </a:moveTo>
                    <a:lnTo>
                      <a:pt x="104152" y="470"/>
                    </a:lnTo>
                    <a:lnTo>
                      <a:pt x="104309" y="470"/>
                    </a:lnTo>
                    <a:lnTo>
                      <a:pt x="104309" y="1"/>
                    </a:lnTo>
                    <a:close/>
                    <a:moveTo>
                      <a:pt x="105090" y="1"/>
                    </a:moveTo>
                    <a:lnTo>
                      <a:pt x="105090" y="470"/>
                    </a:lnTo>
                    <a:lnTo>
                      <a:pt x="105246" y="470"/>
                    </a:lnTo>
                    <a:lnTo>
                      <a:pt x="105246" y="1"/>
                    </a:lnTo>
                    <a:close/>
                    <a:moveTo>
                      <a:pt x="106029" y="1"/>
                    </a:moveTo>
                    <a:lnTo>
                      <a:pt x="106029" y="470"/>
                    </a:lnTo>
                    <a:lnTo>
                      <a:pt x="106185" y="470"/>
                    </a:lnTo>
                    <a:lnTo>
                      <a:pt x="106185" y="1"/>
                    </a:lnTo>
                    <a:close/>
                    <a:moveTo>
                      <a:pt x="106968" y="1"/>
                    </a:moveTo>
                    <a:lnTo>
                      <a:pt x="106968" y="470"/>
                    </a:lnTo>
                    <a:lnTo>
                      <a:pt x="107123" y="470"/>
                    </a:lnTo>
                    <a:lnTo>
                      <a:pt x="107123" y="1"/>
                    </a:lnTo>
                    <a:close/>
                    <a:moveTo>
                      <a:pt x="107904" y="1"/>
                    </a:moveTo>
                    <a:lnTo>
                      <a:pt x="107904" y="470"/>
                    </a:lnTo>
                    <a:lnTo>
                      <a:pt x="108062" y="470"/>
                    </a:lnTo>
                    <a:lnTo>
                      <a:pt x="108062" y="1"/>
                    </a:lnTo>
                    <a:close/>
                    <a:moveTo>
                      <a:pt x="108843" y="1"/>
                    </a:moveTo>
                    <a:lnTo>
                      <a:pt x="108843" y="470"/>
                    </a:lnTo>
                    <a:lnTo>
                      <a:pt x="108999" y="470"/>
                    </a:lnTo>
                    <a:lnTo>
                      <a:pt x="108999" y="1"/>
                    </a:lnTo>
                    <a:close/>
                    <a:moveTo>
                      <a:pt x="109782" y="1"/>
                    </a:moveTo>
                    <a:lnTo>
                      <a:pt x="109782" y="470"/>
                    </a:lnTo>
                    <a:lnTo>
                      <a:pt x="109938" y="470"/>
                    </a:lnTo>
                    <a:lnTo>
                      <a:pt x="109938" y="1"/>
                    </a:lnTo>
                    <a:close/>
                    <a:moveTo>
                      <a:pt x="110720" y="1"/>
                    </a:moveTo>
                    <a:lnTo>
                      <a:pt x="110720" y="470"/>
                    </a:lnTo>
                    <a:lnTo>
                      <a:pt x="110876" y="470"/>
                    </a:lnTo>
                    <a:lnTo>
                      <a:pt x="110876" y="1"/>
                    </a:lnTo>
                    <a:close/>
                    <a:moveTo>
                      <a:pt x="111657" y="1"/>
                    </a:moveTo>
                    <a:lnTo>
                      <a:pt x="111657" y="470"/>
                    </a:lnTo>
                    <a:lnTo>
                      <a:pt x="111813" y="470"/>
                    </a:lnTo>
                    <a:lnTo>
                      <a:pt x="111815" y="1"/>
                    </a:lnTo>
                    <a:close/>
                    <a:moveTo>
                      <a:pt x="112596" y="1"/>
                    </a:moveTo>
                    <a:lnTo>
                      <a:pt x="112596" y="470"/>
                    </a:lnTo>
                    <a:lnTo>
                      <a:pt x="112752" y="470"/>
                    </a:lnTo>
                    <a:lnTo>
                      <a:pt x="112752" y="1"/>
                    </a:lnTo>
                    <a:close/>
                    <a:moveTo>
                      <a:pt x="113535" y="1"/>
                    </a:moveTo>
                    <a:lnTo>
                      <a:pt x="113535" y="470"/>
                    </a:lnTo>
                    <a:lnTo>
                      <a:pt x="113691" y="470"/>
                    </a:lnTo>
                    <a:lnTo>
                      <a:pt x="113691" y="1"/>
                    </a:lnTo>
                    <a:close/>
                    <a:moveTo>
                      <a:pt x="114472" y="1"/>
                    </a:moveTo>
                    <a:lnTo>
                      <a:pt x="114472" y="470"/>
                    </a:lnTo>
                    <a:lnTo>
                      <a:pt x="114629" y="470"/>
                    </a:lnTo>
                    <a:lnTo>
                      <a:pt x="114629" y="1"/>
                    </a:lnTo>
                    <a:close/>
                    <a:moveTo>
                      <a:pt x="115410" y="1"/>
                    </a:moveTo>
                    <a:lnTo>
                      <a:pt x="115410" y="470"/>
                    </a:lnTo>
                    <a:lnTo>
                      <a:pt x="115566" y="470"/>
                    </a:lnTo>
                    <a:lnTo>
                      <a:pt x="115566" y="1"/>
                    </a:lnTo>
                    <a:close/>
                    <a:moveTo>
                      <a:pt x="116349" y="1"/>
                    </a:moveTo>
                    <a:lnTo>
                      <a:pt x="116349" y="470"/>
                    </a:lnTo>
                    <a:lnTo>
                      <a:pt x="116505" y="470"/>
                    </a:lnTo>
                    <a:lnTo>
                      <a:pt x="116505" y="1"/>
                    </a:lnTo>
                    <a:close/>
                    <a:moveTo>
                      <a:pt x="117288" y="1"/>
                    </a:moveTo>
                    <a:lnTo>
                      <a:pt x="117288" y="470"/>
                    </a:lnTo>
                    <a:lnTo>
                      <a:pt x="117443" y="470"/>
                    </a:lnTo>
                    <a:lnTo>
                      <a:pt x="117443" y="1"/>
                    </a:lnTo>
                    <a:close/>
                    <a:moveTo>
                      <a:pt x="118224" y="1"/>
                    </a:moveTo>
                    <a:lnTo>
                      <a:pt x="118224" y="470"/>
                    </a:lnTo>
                    <a:lnTo>
                      <a:pt x="118382" y="470"/>
                    </a:lnTo>
                    <a:lnTo>
                      <a:pt x="118382" y="1"/>
                    </a:lnTo>
                    <a:close/>
                    <a:moveTo>
                      <a:pt x="119163" y="1"/>
                    </a:moveTo>
                    <a:lnTo>
                      <a:pt x="119163" y="470"/>
                    </a:lnTo>
                    <a:lnTo>
                      <a:pt x="119321" y="470"/>
                    </a:lnTo>
                    <a:lnTo>
                      <a:pt x="119321" y="1"/>
                    </a:lnTo>
                    <a:close/>
                    <a:moveTo>
                      <a:pt x="120102" y="1"/>
                    </a:moveTo>
                    <a:lnTo>
                      <a:pt x="120102" y="470"/>
                    </a:lnTo>
                    <a:lnTo>
                      <a:pt x="120258" y="470"/>
                    </a:lnTo>
                    <a:lnTo>
                      <a:pt x="120258" y="1"/>
                    </a:lnTo>
                    <a:close/>
                    <a:moveTo>
                      <a:pt x="121040" y="1"/>
                    </a:moveTo>
                    <a:lnTo>
                      <a:pt x="121040" y="470"/>
                    </a:lnTo>
                    <a:lnTo>
                      <a:pt x="121196" y="470"/>
                    </a:lnTo>
                    <a:lnTo>
                      <a:pt x="121196" y="1"/>
                    </a:lnTo>
                    <a:close/>
                    <a:moveTo>
                      <a:pt x="121977" y="1"/>
                    </a:moveTo>
                    <a:lnTo>
                      <a:pt x="121977" y="470"/>
                    </a:lnTo>
                    <a:lnTo>
                      <a:pt x="122135" y="470"/>
                    </a:lnTo>
                    <a:lnTo>
                      <a:pt x="122135" y="1"/>
                    </a:lnTo>
                    <a:close/>
                    <a:moveTo>
                      <a:pt x="122916" y="1"/>
                    </a:moveTo>
                    <a:lnTo>
                      <a:pt x="122916" y="470"/>
                    </a:lnTo>
                    <a:lnTo>
                      <a:pt x="123074" y="470"/>
                    </a:lnTo>
                    <a:lnTo>
                      <a:pt x="123074" y="1"/>
                    </a:lnTo>
                    <a:close/>
                    <a:moveTo>
                      <a:pt x="123855" y="1"/>
                    </a:moveTo>
                    <a:lnTo>
                      <a:pt x="123855" y="470"/>
                    </a:lnTo>
                    <a:lnTo>
                      <a:pt x="124010" y="470"/>
                    </a:lnTo>
                    <a:lnTo>
                      <a:pt x="124010" y="1"/>
                    </a:lnTo>
                    <a:close/>
                    <a:moveTo>
                      <a:pt x="124793" y="1"/>
                    </a:moveTo>
                    <a:lnTo>
                      <a:pt x="124793" y="470"/>
                    </a:lnTo>
                    <a:lnTo>
                      <a:pt x="124949" y="470"/>
                    </a:lnTo>
                    <a:lnTo>
                      <a:pt x="124949" y="1"/>
                    </a:lnTo>
                    <a:close/>
                    <a:moveTo>
                      <a:pt x="125732" y="1"/>
                    </a:moveTo>
                    <a:lnTo>
                      <a:pt x="125732" y="470"/>
                    </a:lnTo>
                    <a:lnTo>
                      <a:pt x="125888" y="470"/>
                    </a:lnTo>
                    <a:lnTo>
                      <a:pt x="12588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4" name="Google Shape;494;p11"/>
            <p:cNvSpPr/>
            <p:nvPr/>
          </p:nvSpPr>
          <p:spPr>
            <a:xfrm>
              <a:off x="-49050" y="4168050"/>
              <a:ext cx="9242225" cy="685775"/>
            </a:xfrm>
            <a:custGeom>
              <a:avLst/>
              <a:gdLst/>
              <a:ahLst/>
              <a:cxnLst/>
              <a:rect l="l" t="t" r="r" b="b"/>
              <a:pathLst>
                <a:path w="369689" h="27431" extrusionOk="0">
                  <a:moveTo>
                    <a:pt x="0" y="19347"/>
                  </a:moveTo>
                  <a:lnTo>
                    <a:pt x="10418" y="25598"/>
                  </a:lnTo>
                  <a:lnTo>
                    <a:pt x="40183" y="3572"/>
                  </a:lnTo>
                  <a:lnTo>
                    <a:pt x="55767" y="25645"/>
                  </a:lnTo>
                  <a:lnTo>
                    <a:pt x="66675" y="11311"/>
                  </a:lnTo>
                  <a:lnTo>
                    <a:pt x="77645" y="23859"/>
                  </a:lnTo>
                  <a:lnTo>
                    <a:pt x="140196" y="10715"/>
                  </a:lnTo>
                  <a:lnTo>
                    <a:pt x="161732" y="27431"/>
                  </a:lnTo>
                  <a:lnTo>
                    <a:pt x="181868" y="12204"/>
                  </a:lnTo>
                  <a:lnTo>
                    <a:pt x="197048" y="25003"/>
                  </a:lnTo>
                  <a:lnTo>
                    <a:pt x="224687" y="3768"/>
                  </a:lnTo>
                  <a:lnTo>
                    <a:pt x="240760" y="25645"/>
                  </a:lnTo>
                  <a:lnTo>
                    <a:pt x="292596" y="4167"/>
                  </a:lnTo>
                  <a:lnTo>
                    <a:pt x="308179" y="25050"/>
                  </a:lnTo>
                  <a:lnTo>
                    <a:pt x="369689" y="0"/>
                  </a:lnTo>
                </a:path>
              </a:pathLst>
            </a:custGeom>
            <a:noFill/>
            <a:ln w="38100" cap="flat" cmpd="sng">
              <a:solidFill>
                <a:schemeClr val="dk2"/>
              </a:solidFill>
              <a:prstDash val="solid"/>
              <a:round/>
              <a:headEnd type="none" w="med" len="med"/>
              <a:tailEnd type="none" w="med" len="med"/>
            </a:ln>
          </p:spPr>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495"/>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1"/>
              </a:buClr>
              <a:buSzPts val="3500"/>
              <a:buFont typeface="Kanit Medium"/>
              <a:buNone/>
              <a:defRPr sz="3500">
                <a:solidFill>
                  <a:schemeClr val="dk1"/>
                </a:solidFill>
                <a:latin typeface="Kanit Medium"/>
                <a:ea typeface="Kanit Medium"/>
                <a:cs typeface="Kanit Medium"/>
                <a:sym typeface="Kanit Medium"/>
              </a:defRPr>
            </a:lvl1pPr>
            <a:lvl2pPr lvl="1" algn="ctr" rtl="0">
              <a:spcBef>
                <a:spcPts val="0"/>
              </a:spcBef>
              <a:spcAft>
                <a:spcPts val="0"/>
              </a:spcAft>
              <a:buClr>
                <a:schemeClr val="dk1"/>
              </a:buClr>
              <a:buSzPts val="3500"/>
              <a:buFont typeface="Kanit Medium"/>
              <a:buNone/>
              <a:defRPr sz="3500">
                <a:solidFill>
                  <a:schemeClr val="dk1"/>
                </a:solidFill>
                <a:latin typeface="Kanit Medium"/>
                <a:ea typeface="Kanit Medium"/>
                <a:cs typeface="Kanit Medium"/>
                <a:sym typeface="Kanit Medium"/>
              </a:defRPr>
            </a:lvl2pPr>
            <a:lvl3pPr lvl="2" algn="ctr" rtl="0">
              <a:spcBef>
                <a:spcPts val="0"/>
              </a:spcBef>
              <a:spcAft>
                <a:spcPts val="0"/>
              </a:spcAft>
              <a:buClr>
                <a:schemeClr val="dk1"/>
              </a:buClr>
              <a:buSzPts val="3500"/>
              <a:buFont typeface="Kanit Medium"/>
              <a:buNone/>
              <a:defRPr sz="3500">
                <a:solidFill>
                  <a:schemeClr val="dk1"/>
                </a:solidFill>
                <a:latin typeface="Kanit Medium"/>
                <a:ea typeface="Kanit Medium"/>
                <a:cs typeface="Kanit Medium"/>
                <a:sym typeface="Kanit Medium"/>
              </a:defRPr>
            </a:lvl3pPr>
            <a:lvl4pPr lvl="3" algn="ctr" rtl="0">
              <a:spcBef>
                <a:spcPts val="0"/>
              </a:spcBef>
              <a:spcAft>
                <a:spcPts val="0"/>
              </a:spcAft>
              <a:buClr>
                <a:schemeClr val="dk1"/>
              </a:buClr>
              <a:buSzPts val="3500"/>
              <a:buFont typeface="Kanit Medium"/>
              <a:buNone/>
              <a:defRPr sz="3500">
                <a:solidFill>
                  <a:schemeClr val="dk1"/>
                </a:solidFill>
                <a:latin typeface="Kanit Medium"/>
                <a:ea typeface="Kanit Medium"/>
                <a:cs typeface="Kanit Medium"/>
                <a:sym typeface="Kanit Medium"/>
              </a:defRPr>
            </a:lvl4pPr>
            <a:lvl5pPr lvl="4" algn="ctr" rtl="0">
              <a:spcBef>
                <a:spcPts val="0"/>
              </a:spcBef>
              <a:spcAft>
                <a:spcPts val="0"/>
              </a:spcAft>
              <a:buClr>
                <a:schemeClr val="dk1"/>
              </a:buClr>
              <a:buSzPts val="3500"/>
              <a:buFont typeface="Kanit Medium"/>
              <a:buNone/>
              <a:defRPr sz="3500">
                <a:solidFill>
                  <a:schemeClr val="dk1"/>
                </a:solidFill>
                <a:latin typeface="Kanit Medium"/>
                <a:ea typeface="Kanit Medium"/>
                <a:cs typeface="Kanit Medium"/>
                <a:sym typeface="Kanit Medium"/>
              </a:defRPr>
            </a:lvl5pPr>
            <a:lvl6pPr lvl="5" algn="ctr" rtl="0">
              <a:spcBef>
                <a:spcPts val="0"/>
              </a:spcBef>
              <a:spcAft>
                <a:spcPts val="0"/>
              </a:spcAft>
              <a:buClr>
                <a:schemeClr val="dk1"/>
              </a:buClr>
              <a:buSzPts val="3500"/>
              <a:buFont typeface="Kanit Medium"/>
              <a:buNone/>
              <a:defRPr sz="3500">
                <a:solidFill>
                  <a:schemeClr val="dk1"/>
                </a:solidFill>
                <a:latin typeface="Kanit Medium"/>
                <a:ea typeface="Kanit Medium"/>
                <a:cs typeface="Kanit Medium"/>
                <a:sym typeface="Kanit Medium"/>
              </a:defRPr>
            </a:lvl6pPr>
            <a:lvl7pPr lvl="6" algn="ctr" rtl="0">
              <a:spcBef>
                <a:spcPts val="0"/>
              </a:spcBef>
              <a:spcAft>
                <a:spcPts val="0"/>
              </a:spcAft>
              <a:buClr>
                <a:schemeClr val="dk1"/>
              </a:buClr>
              <a:buSzPts val="3500"/>
              <a:buFont typeface="Kanit Medium"/>
              <a:buNone/>
              <a:defRPr sz="3500">
                <a:solidFill>
                  <a:schemeClr val="dk1"/>
                </a:solidFill>
                <a:latin typeface="Kanit Medium"/>
                <a:ea typeface="Kanit Medium"/>
                <a:cs typeface="Kanit Medium"/>
                <a:sym typeface="Kanit Medium"/>
              </a:defRPr>
            </a:lvl7pPr>
            <a:lvl8pPr lvl="7" algn="ctr" rtl="0">
              <a:spcBef>
                <a:spcPts val="0"/>
              </a:spcBef>
              <a:spcAft>
                <a:spcPts val="0"/>
              </a:spcAft>
              <a:buClr>
                <a:schemeClr val="dk1"/>
              </a:buClr>
              <a:buSzPts val="3500"/>
              <a:buFont typeface="Kanit Medium"/>
              <a:buNone/>
              <a:defRPr sz="3500">
                <a:solidFill>
                  <a:schemeClr val="dk1"/>
                </a:solidFill>
                <a:latin typeface="Kanit Medium"/>
                <a:ea typeface="Kanit Medium"/>
                <a:cs typeface="Kanit Medium"/>
                <a:sym typeface="Kanit Medium"/>
              </a:defRPr>
            </a:lvl8pPr>
            <a:lvl9pPr lvl="8" algn="ctr" rtl="0">
              <a:spcBef>
                <a:spcPts val="0"/>
              </a:spcBef>
              <a:spcAft>
                <a:spcPts val="0"/>
              </a:spcAft>
              <a:buClr>
                <a:schemeClr val="dk1"/>
              </a:buClr>
              <a:buSzPts val="3500"/>
              <a:buFont typeface="Kanit Medium"/>
              <a:buNone/>
              <a:defRPr sz="3500">
                <a:solidFill>
                  <a:schemeClr val="dk1"/>
                </a:solidFill>
                <a:latin typeface="Kanit Medium"/>
                <a:ea typeface="Kanit Medium"/>
                <a:cs typeface="Kanit Medium"/>
                <a:sym typeface="Kanit Medium"/>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Work Sans"/>
              <a:buChar char="●"/>
              <a:defRPr sz="1200">
                <a:solidFill>
                  <a:schemeClr val="dk1"/>
                </a:solidFill>
                <a:latin typeface="Work Sans"/>
                <a:ea typeface="Work Sans"/>
                <a:cs typeface="Work Sans"/>
                <a:sym typeface="Work Sans"/>
              </a:defRPr>
            </a:lvl1pPr>
            <a:lvl2pPr marL="914400" lvl="1" indent="-304800">
              <a:lnSpc>
                <a:spcPct val="100000"/>
              </a:lnSpc>
              <a:spcBef>
                <a:spcPts val="0"/>
              </a:spcBef>
              <a:spcAft>
                <a:spcPts val="0"/>
              </a:spcAft>
              <a:buClr>
                <a:schemeClr val="dk1"/>
              </a:buClr>
              <a:buSzPts val="1200"/>
              <a:buFont typeface="Work Sans"/>
              <a:buChar char="○"/>
              <a:defRPr sz="1200">
                <a:solidFill>
                  <a:schemeClr val="dk1"/>
                </a:solidFill>
                <a:latin typeface="Work Sans"/>
                <a:ea typeface="Work Sans"/>
                <a:cs typeface="Work Sans"/>
                <a:sym typeface="Work Sans"/>
              </a:defRPr>
            </a:lvl2pPr>
            <a:lvl3pPr marL="1371600" lvl="2" indent="-304800">
              <a:lnSpc>
                <a:spcPct val="100000"/>
              </a:lnSpc>
              <a:spcBef>
                <a:spcPts val="0"/>
              </a:spcBef>
              <a:spcAft>
                <a:spcPts val="0"/>
              </a:spcAft>
              <a:buClr>
                <a:schemeClr val="dk1"/>
              </a:buClr>
              <a:buSzPts val="1200"/>
              <a:buFont typeface="Work Sans"/>
              <a:buChar char="■"/>
              <a:defRPr sz="1200">
                <a:solidFill>
                  <a:schemeClr val="dk1"/>
                </a:solidFill>
                <a:latin typeface="Work Sans"/>
                <a:ea typeface="Work Sans"/>
                <a:cs typeface="Work Sans"/>
                <a:sym typeface="Work Sans"/>
              </a:defRPr>
            </a:lvl3pPr>
            <a:lvl4pPr marL="1828800" lvl="3" indent="-304800">
              <a:lnSpc>
                <a:spcPct val="100000"/>
              </a:lnSpc>
              <a:spcBef>
                <a:spcPts val="0"/>
              </a:spcBef>
              <a:spcAft>
                <a:spcPts val="0"/>
              </a:spcAft>
              <a:buClr>
                <a:schemeClr val="dk1"/>
              </a:buClr>
              <a:buSzPts val="1200"/>
              <a:buFont typeface="Work Sans"/>
              <a:buChar char="●"/>
              <a:defRPr sz="1200">
                <a:solidFill>
                  <a:schemeClr val="dk1"/>
                </a:solidFill>
                <a:latin typeface="Work Sans"/>
                <a:ea typeface="Work Sans"/>
                <a:cs typeface="Work Sans"/>
                <a:sym typeface="Work Sans"/>
              </a:defRPr>
            </a:lvl4pPr>
            <a:lvl5pPr marL="2286000" lvl="4" indent="-304800">
              <a:lnSpc>
                <a:spcPct val="100000"/>
              </a:lnSpc>
              <a:spcBef>
                <a:spcPts val="0"/>
              </a:spcBef>
              <a:spcAft>
                <a:spcPts val="0"/>
              </a:spcAft>
              <a:buClr>
                <a:schemeClr val="dk1"/>
              </a:buClr>
              <a:buSzPts val="1200"/>
              <a:buFont typeface="Work Sans"/>
              <a:buChar char="○"/>
              <a:defRPr sz="1200">
                <a:solidFill>
                  <a:schemeClr val="dk1"/>
                </a:solidFill>
                <a:latin typeface="Work Sans"/>
                <a:ea typeface="Work Sans"/>
                <a:cs typeface="Work Sans"/>
                <a:sym typeface="Work Sans"/>
              </a:defRPr>
            </a:lvl5pPr>
            <a:lvl6pPr marL="2743200" lvl="5" indent="-304800">
              <a:lnSpc>
                <a:spcPct val="100000"/>
              </a:lnSpc>
              <a:spcBef>
                <a:spcPts val="0"/>
              </a:spcBef>
              <a:spcAft>
                <a:spcPts val="0"/>
              </a:spcAft>
              <a:buClr>
                <a:schemeClr val="dk1"/>
              </a:buClr>
              <a:buSzPts val="1200"/>
              <a:buFont typeface="Work Sans"/>
              <a:buChar char="■"/>
              <a:defRPr sz="1200">
                <a:solidFill>
                  <a:schemeClr val="dk1"/>
                </a:solidFill>
                <a:latin typeface="Work Sans"/>
                <a:ea typeface="Work Sans"/>
                <a:cs typeface="Work Sans"/>
                <a:sym typeface="Work Sans"/>
              </a:defRPr>
            </a:lvl6pPr>
            <a:lvl7pPr marL="3200400" lvl="6" indent="-304800">
              <a:lnSpc>
                <a:spcPct val="100000"/>
              </a:lnSpc>
              <a:spcBef>
                <a:spcPts val="0"/>
              </a:spcBef>
              <a:spcAft>
                <a:spcPts val="0"/>
              </a:spcAft>
              <a:buClr>
                <a:schemeClr val="dk1"/>
              </a:buClr>
              <a:buSzPts val="1200"/>
              <a:buFont typeface="Work Sans"/>
              <a:buChar char="●"/>
              <a:defRPr sz="1200">
                <a:solidFill>
                  <a:schemeClr val="dk1"/>
                </a:solidFill>
                <a:latin typeface="Work Sans"/>
                <a:ea typeface="Work Sans"/>
                <a:cs typeface="Work Sans"/>
                <a:sym typeface="Work Sans"/>
              </a:defRPr>
            </a:lvl7pPr>
            <a:lvl8pPr marL="3657600" lvl="7" indent="-304800">
              <a:lnSpc>
                <a:spcPct val="100000"/>
              </a:lnSpc>
              <a:spcBef>
                <a:spcPts val="0"/>
              </a:spcBef>
              <a:spcAft>
                <a:spcPts val="0"/>
              </a:spcAft>
              <a:buClr>
                <a:schemeClr val="dk1"/>
              </a:buClr>
              <a:buSzPts val="1200"/>
              <a:buFont typeface="Work Sans"/>
              <a:buChar char="○"/>
              <a:defRPr sz="1200">
                <a:solidFill>
                  <a:schemeClr val="dk1"/>
                </a:solidFill>
                <a:latin typeface="Work Sans"/>
                <a:ea typeface="Work Sans"/>
                <a:cs typeface="Work Sans"/>
                <a:sym typeface="Work Sans"/>
              </a:defRPr>
            </a:lvl8pPr>
            <a:lvl9pPr marL="4114800" lvl="8" indent="-304800">
              <a:lnSpc>
                <a:spcPct val="100000"/>
              </a:lnSpc>
              <a:spcBef>
                <a:spcPts val="0"/>
              </a:spcBef>
              <a:spcAft>
                <a:spcPts val="0"/>
              </a:spcAft>
              <a:buClr>
                <a:schemeClr val="dk1"/>
              </a:buClr>
              <a:buSzPts val="1200"/>
              <a:buFont typeface="Work Sans"/>
              <a:buChar char="■"/>
              <a:defRPr sz="1200">
                <a:solidFill>
                  <a:schemeClr val="dk1"/>
                </a:solidFill>
                <a:latin typeface="Work Sans"/>
                <a:ea typeface="Work Sans"/>
                <a:cs typeface="Work Sans"/>
                <a:sym typeface="Work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4" r:id="rId5"/>
    <p:sldLayoutId id="2147483655" r:id="rId6"/>
    <p:sldLayoutId id="2147483656" r:id="rId7"/>
    <p:sldLayoutId id="2147483657" r:id="rId8"/>
    <p:sldLayoutId id="2147483658" r:id="rId9"/>
    <p:sldLayoutId id="2147483659" r:id="rId10"/>
    <p:sldLayoutId id="2147483662" r:id="rId11"/>
    <p:sldLayoutId id="2147483664" r:id="rId12"/>
    <p:sldLayoutId id="2147483668" r:id="rId13"/>
    <p:sldLayoutId id="2147483669" r:id="rId1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5.xml"/><Relationship Id="rId1" Type="http://schemas.openxmlformats.org/officeDocument/2006/relationships/slideLayout" Target="../slideLayouts/slideLayout9.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7.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4.xml"/><Relationship Id="rId6" Type="http://schemas.openxmlformats.org/officeDocument/2006/relationships/image" Target="../media/image15.svg"/><Relationship Id="rId5" Type="http://schemas.openxmlformats.org/officeDocument/2006/relationships/image" Target="../media/image14.png"/><Relationship Id="rId10" Type="http://schemas.openxmlformats.org/officeDocument/2006/relationships/image" Target="../media/image19.svg"/><Relationship Id="rId4" Type="http://schemas.openxmlformats.org/officeDocument/2006/relationships/image" Target="../media/image13.svg"/><Relationship Id="rId9" Type="http://schemas.openxmlformats.org/officeDocument/2006/relationships/image" Target="../media/image18.png"/></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8.xml"/><Relationship Id="rId1" Type="http://schemas.openxmlformats.org/officeDocument/2006/relationships/slideLayout" Target="../slideLayouts/slideLayout9.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5.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chart" Target="../charts/chart9.xml"/><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26.xml"/><Relationship Id="rId1" Type="http://schemas.openxmlformats.org/officeDocument/2006/relationships/slideLayout" Target="../slideLayouts/slideLayout9.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33.xml.rels><?xml version="1.0" encoding="UTF-8" standalone="yes"?>
<Relationships xmlns="http://schemas.openxmlformats.org/package/2006/relationships"><Relationship Id="rId2" Type="http://schemas.openxmlformats.org/officeDocument/2006/relationships/chart" Target="../charts/chart10.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chart" Target="../charts/chart11.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chart" Target="../charts/chart12.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8" Type="http://schemas.openxmlformats.org/officeDocument/2006/relationships/image" Target="../media/image33.sv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27.xml"/><Relationship Id="rId1" Type="http://schemas.openxmlformats.org/officeDocument/2006/relationships/slideLayout" Target="../slideLayouts/slideLayout4.xml"/><Relationship Id="rId6" Type="http://schemas.openxmlformats.org/officeDocument/2006/relationships/image" Target="../media/image31.svg"/><Relationship Id="rId5" Type="http://schemas.openxmlformats.org/officeDocument/2006/relationships/image" Target="../media/image30.png"/><Relationship Id="rId10" Type="http://schemas.openxmlformats.org/officeDocument/2006/relationships/image" Target="../media/image35.svg"/><Relationship Id="rId4" Type="http://schemas.openxmlformats.org/officeDocument/2006/relationships/image" Target="../media/image29.svg"/><Relationship Id="rId9" Type="http://schemas.openxmlformats.org/officeDocument/2006/relationships/image" Target="../media/image34.png"/></Relationships>
</file>

<file path=ppt/slides/_rels/slide3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37.png"/></Relationships>
</file>

<file path=ppt/slides/_rels/slide3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9.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9.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52"/>
        <p:cNvGrpSpPr/>
        <p:nvPr/>
      </p:nvGrpSpPr>
      <p:grpSpPr>
        <a:xfrm>
          <a:off x="0" y="0"/>
          <a:ext cx="0" cy="0"/>
          <a:chOff x="0" y="0"/>
          <a:chExt cx="0" cy="0"/>
        </a:xfrm>
      </p:grpSpPr>
      <p:sp>
        <p:nvSpPr>
          <p:cNvPr id="1253" name="Google Shape;1253;p27"/>
          <p:cNvSpPr txBox="1">
            <a:spLocks noGrp="1"/>
          </p:cNvSpPr>
          <p:nvPr>
            <p:ph type="ctrTitle"/>
          </p:nvPr>
        </p:nvSpPr>
        <p:spPr>
          <a:xfrm>
            <a:off x="226916" y="2505285"/>
            <a:ext cx="8753226" cy="1401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4400"/>
              <a:t>Optimizing Portfolio Allocation: </a:t>
            </a:r>
            <a:br>
              <a:rPr lang="en-US" sz="4400"/>
            </a:br>
            <a:r>
              <a:rPr lang="en-US" sz="4400"/>
              <a:t>A Comprehensive Analysis</a:t>
            </a:r>
            <a:endParaRPr sz="4400"/>
          </a:p>
        </p:txBody>
      </p:sp>
      <p:sp>
        <p:nvSpPr>
          <p:cNvPr id="1254" name="Google Shape;1254;p27"/>
          <p:cNvSpPr txBox="1">
            <a:spLocks noGrp="1"/>
          </p:cNvSpPr>
          <p:nvPr>
            <p:ph type="subTitle" idx="1"/>
          </p:nvPr>
        </p:nvSpPr>
        <p:spPr>
          <a:xfrm>
            <a:off x="370637" y="4277641"/>
            <a:ext cx="8245723" cy="341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200"/>
              <a:t>Presented by Pimlapas Narongrit | Jettawat Vuttipakdee | Devesh Srewal Deepak | Qi Guo | Sai Priya Kaipu</a:t>
            </a:r>
            <a:endParaRPr sz="1200"/>
          </a:p>
        </p:txBody>
      </p:sp>
      <p:grpSp>
        <p:nvGrpSpPr>
          <p:cNvPr id="1255" name="Google Shape;1255;p27"/>
          <p:cNvGrpSpPr/>
          <p:nvPr/>
        </p:nvGrpSpPr>
        <p:grpSpPr>
          <a:xfrm>
            <a:off x="-53637" y="110400"/>
            <a:ext cx="9251275" cy="1920296"/>
            <a:chOff x="-53637" y="110400"/>
            <a:chExt cx="9251275" cy="1920296"/>
          </a:xfrm>
        </p:grpSpPr>
        <p:grpSp>
          <p:nvGrpSpPr>
            <p:cNvPr id="1256" name="Google Shape;1256;p27"/>
            <p:cNvGrpSpPr/>
            <p:nvPr/>
          </p:nvGrpSpPr>
          <p:grpSpPr>
            <a:xfrm>
              <a:off x="-1" y="1900931"/>
              <a:ext cx="9144134" cy="129765"/>
              <a:chOff x="237925" y="603400"/>
              <a:chExt cx="3162200" cy="44875"/>
            </a:xfrm>
          </p:grpSpPr>
          <p:sp>
            <p:nvSpPr>
              <p:cNvPr id="1257" name="Google Shape;1257;p27"/>
              <p:cNvSpPr/>
              <p:nvPr/>
            </p:nvSpPr>
            <p:spPr>
              <a:xfrm>
                <a:off x="238125" y="603400"/>
                <a:ext cx="3162000" cy="7850"/>
              </a:xfrm>
              <a:custGeom>
                <a:avLst/>
                <a:gdLst/>
                <a:ahLst/>
                <a:cxnLst/>
                <a:rect l="l" t="t" r="r" b="b"/>
                <a:pathLst>
                  <a:path w="126480" h="314" extrusionOk="0">
                    <a:moveTo>
                      <a:pt x="0" y="0"/>
                    </a:moveTo>
                    <a:lnTo>
                      <a:pt x="0" y="314"/>
                    </a:lnTo>
                    <a:lnTo>
                      <a:pt x="126479" y="314"/>
                    </a:lnTo>
                    <a:lnTo>
                      <a:pt x="12647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27"/>
              <p:cNvSpPr/>
              <p:nvPr/>
            </p:nvSpPr>
            <p:spPr>
              <a:xfrm>
                <a:off x="237925" y="636525"/>
                <a:ext cx="3147200" cy="11750"/>
              </a:xfrm>
              <a:custGeom>
                <a:avLst/>
                <a:gdLst/>
                <a:ahLst/>
                <a:cxnLst/>
                <a:rect l="l" t="t" r="r" b="b"/>
                <a:pathLst>
                  <a:path w="125888" h="470" extrusionOk="0">
                    <a:moveTo>
                      <a:pt x="1" y="1"/>
                    </a:moveTo>
                    <a:lnTo>
                      <a:pt x="1" y="470"/>
                    </a:lnTo>
                    <a:lnTo>
                      <a:pt x="157" y="470"/>
                    </a:lnTo>
                    <a:lnTo>
                      <a:pt x="157" y="1"/>
                    </a:lnTo>
                    <a:close/>
                    <a:moveTo>
                      <a:pt x="947" y="1"/>
                    </a:moveTo>
                    <a:lnTo>
                      <a:pt x="947" y="470"/>
                    </a:lnTo>
                    <a:lnTo>
                      <a:pt x="1095" y="470"/>
                    </a:lnTo>
                    <a:lnTo>
                      <a:pt x="1103" y="1"/>
                    </a:lnTo>
                    <a:close/>
                    <a:moveTo>
                      <a:pt x="1876" y="1"/>
                    </a:moveTo>
                    <a:lnTo>
                      <a:pt x="1876" y="470"/>
                    </a:lnTo>
                    <a:lnTo>
                      <a:pt x="2032" y="470"/>
                    </a:lnTo>
                    <a:lnTo>
                      <a:pt x="2032" y="1"/>
                    </a:lnTo>
                    <a:close/>
                    <a:moveTo>
                      <a:pt x="2815" y="1"/>
                    </a:moveTo>
                    <a:lnTo>
                      <a:pt x="2815" y="470"/>
                    </a:lnTo>
                    <a:lnTo>
                      <a:pt x="2971" y="470"/>
                    </a:lnTo>
                    <a:lnTo>
                      <a:pt x="2971" y="1"/>
                    </a:lnTo>
                    <a:close/>
                    <a:moveTo>
                      <a:pt x="3754" y="1"/>
                    </a:moveTo>
                    <a:lnTo>
                      <a:pt x="3754" y="470"/>
                    </a:lnTo>
                    <a:lnTo>
                      <a:pt x="3909" y="470"/>
                    </a:lnTo>
                    <a:lnTo>
                      <a:pt x="3909" y="1"/>
                    </a:lnTo>
                    <a:close/>
                    <a:moveTo>
                      <a:pt x="4692" y="1"/>
                    </a:moveTo>
                    <a:lnTo>
                      <a:pt x="4692" y="470"/>
                    </a:lnTo>
                    <a:lnTo>
                      <a:pt x="4848" y="470"/>
                    </a:lnTo>
                    <a:lnTo>
                      <a:pt x="4848" y="1"/>
                    </a:lnTo>
                    <a:close/>
                    <a:moveTo>
                      <a:pt x="5631" y="1"/>
                    </a:moveTo>
                    <a:lnTo>
                      <a:pt x="5631" y="470"/>
                    </a:lnTo>
                    <a:lnTo>
                      <a:pt x="5787" y="470"/>
                    </a:lnTo>
                    <a:lnTo>
                      <a:pt x="5787" y="1"/>
                    </a:lnTo>
                    <a:close/>
                    <a:moveTo>
                      <a:pt x="6570" y="1"/>
                    </a:moveTo>
                    <a:lnTo>
                      <a:pt x="6570" y="470"/>
                    </a:lnTo>
                    <a:lnTo>
                      <a:pt x="6725" y="470"/>
                    </a:lnTo>
                    <a:lnTo>
                      <a:pt x="6725" y="1"/>
                    </a:lnTo>
                    <a:close/>
                    <a:moveTo>
                      <a:pt x="7506" y="1"/>
                    </a:moveTo>
                    <a:lnTo>
                      <a:pt x="7506" y="470"/>
                    </a:lnTo>
                    <a:lnTo>
                      <a:pt x="7664" y="470"/>
                    </a:lnTo>
                    <a:lnTo>
                      <a:pt x="7664" y="1"/>
                    </a:lnTo>
                    <a:close/>
                    <a:moveTo>
                      <a:pt x="8445" y="1"/>
                    </a:moveTo>
                    <a:lnTo>
                      <a:pt x="8445" y="470"/>
                    </a:lnTo>
                    <a:lnTo>
                      <a:pt x="8601" y="470"/>
                    </a:lnTo>
                    <a:lnTo>
                      <a:pt x="8601" y="1"/>
                    </a:lnTo>
                    <a:close/>
                    <a:moveTo>
                      <a:pt x="9384" y="1"/>
                    </a:moveTo>
                    <a:lnTo>
                      <a:pt x="9384" y="470"/>
                    </a:lnTo>
                    <a:lnTo>
                      <a:pt x="9540" y="470"/>
                    </a:lnTo>
                    <a:lnTo>
                      <a:pt x="9540" y="1"/>
                    </a:lnTo>
                    <a:close/>
                    <a:moveTo>
                      <a:pt x="10328" y="1"/>
                    </a:moveTo>
                    <a:lnTo>
                      <a:pt x="10328" y="470"/>
                    </a:lnTo>
                    <a:lnTo>
                      <a:pt x="10478" y="470"/>
                    </a:lnTo>
                    <a:lnTo>
                      <a:pt x="10486" y="1"/>
                    </a:lnTo>
                    <a:close/>
                    <a:moveTo>
                      <a:pt x="11259" y="1"/>
                    </a:moveTo>
                    <a:lnTo>
                      <a:pt x="11259" y="470"/>
                    </a:lnTo>
                    <a:lnTo>
                      <a:pt x="11417" y="470"/>
                    </a:lnTo>
                    <a:lnTo>
                      <a:pt x="11417" y="1"/>
                    </a:lnTo>
                    <a:close/>
                    <a:moveTo>
                      <a:pt x="12198" y="1"/>
                    </a:moveTo>
                    <a:lnTo>
                      <a:pt x="12198" y="470"/>
                    </a:lnTo>
                    <a:lnTo>
                      <a:pt x="12354" y="470"/>
                    </a:lnTo>
                    <a:lnTo>
                      <a:pt x="12354" y="1"/>
                    </a:lnTo>
                    <a:close/>
                    <a:moveTo>
                      <a:pt x="13137" y="1"/>
                    </a:moveTo>
                    <a:lnTo>
                      <a:pt x="13137" y="470"/>
                    </a:lnTo>
                    <a:lnTo>
                      <a:pt x="13292" y="470"/>
                    </a:lnTo>
                    <a:lnTo>
                      <a:pt x="13298" y="1"/>
                    </a:lnTo>
                    <a:close/>
                    <a:moveTo>
                      <a:pt x="14075" y="1"/>
                    </a:moveTo>
                    <a:lnTo>
                      <a:pt x="14075" y="470"/>
                    </a:lnTo>
                    <a:lnTo>
                      <a:pt x="14231" y="470"/>
                    </a:lnTo>
                    <a:lnTo>
                      <a:pt x="14238" y="1"/>
                    </a:lnTo>
                    <a:close/>
                    <a:moveTo>
                      <a:pt x="15012" y="1"/>
                    </a:moveTo>
                    <a:lnTo>
                      <a:pt x="15012" y="470"/>
                    </a:lnTo>
                    <a:lnTo>
                      <a:pt x="15170" y="470"/>
                    </a:lnTo>
                    <a:lnTo>
                      <a:pt x="15170" y="1"/>
                    </a:lnTo>
                    <a:close/>
                    <a:moveTo>
                      <a:pt x="15956" y="1"/>
                    </a:moveTo>
                    <a:lnTo>
                      <a:pt x="15956" y="470"/>
                    </a:lnTo>
                    <a:lnTo>
                      <a:pt x="16107" y="470"/>
                    </a:lnTo>
                    <a:lnTo>
                      <a:pt x="16114" y="1"/>
                    </a:lnTo>
                    <a:close/>
                    <a:moveTo>
                      <a:pt x="16897" y="1"/>
                    </a:moveTo>
                    <a:lnTo>
                      <a:pt x="16897" y="470"/>
                    </a:lnTo>
                    <a:lnTo>
                      <a:pt x="17045" y="470"/>
                    </a:lnTo>
                    <a:lnTo>
                      <a:pt x="17053" y="1"/>
                    </a:lnTo>
                    <a:close/>
                    <a:moveTo>
                      <a:pt x="17828" y="1"/>
                    </a:moveTo>
                    <a:lnTo>
                      <a:pt x="17828" y="470"/>
                    </a:lnTo>
                    <a:lnTo>
                      <a:pt x="17986" y="470"/>
                    </a:lnTo>
                    <a:lnTo>
                      <a:pt x="17986" y="1"/>
                    </a:lnTo>
                    <a:close/>
                    <a:moveTo>
                      <a:pt x="18767" y="1"/>
                    </a:moveTo>
                    <a:lnTo>
                      <a:pt x="18767" y="470"/>
                    </a:lnTo>
                    <a:lnTo>
                      <a:pt x="18923" y="470"/>
                    </a:lnTo>
                    <a:lnTo>
                      <a:pt x="18923" y="1"/>
                    </a:lnTo>
                    <a:close/>
                    <a:moveTo>
                      <a:pt x="19706" y="1"/>
                    </a:moveTo>
                    <a:lnTo>
                      <a:pt x="19706" y="470"/>
                    </a:lnTo>
                    <a:lnTo>
                      <a:pt x="19861" y="470"/>
                    </a:lnTo>
                    <a:lnTo>
                      <a:pt x="19861" y="1"/>
                    </a:lnTo>
                    <a:close/>
                    <a:moveTo>
                      <a:pt x="20644" y="1"/>
                    </a:moveTo>
                    <a:lnTo>
                      <a:pt x="20644" y="470"/>
                    </a:lnTo>
                    <a:lnTo>
                      <a:pt x="20800" y="470"/>
                    </a:lnTo>
                    <a:lnTo>
                      <a:pt x="20800" y="1"/>
                    </a:lnTo>
                    <a:close/>
                    <a:moveTo>
                      <a:pt x="21581" y="1"/>
                    </a:moveTo>
                    <a:lnTo>
                      <a:pt x="21581" y="470"/>
                    </a:lnTo>
                    <a:lnTo>
                      <a:pt x="21739" y="470"/>
                    </a:lnTo>
                    <a:lnTo>
                      <a:pt x="21739" y="1"/>
                    </a:lnTo>
                    <a:close/>
                    <a:moveTo>
                      <a:pt x="22520" y="1"/>
                    </a:moveTo>
                    <a:lnTo>
                      <a:pt x="22520" y="470"/>
                    </a:lnTo>
                    <a:lnTo>
                      <a:pt x="22676" y="470"/>
                    </a:lnTo>
                    <a:lnTo>
                      <a:pt x="22676" y="1"/>
                    </a:lnTo>
                    <a:close/>
                    <a:moveTo>
                      <a:pt x="23458" y="1"/>
                    </a:moveTo>
                    <a:lnTo>
                      <a:pt x="23458" y="470"/>
                    </a:lnTo>
                    <a:lnTo>
                      <a:pt x="23614" y="470"/>
                    </a:lnTo>
                    <a:lnTo>
                      <a:pt x="23614" y="1"/>
                    </a:lnTo>
                    <a:close/>
                    <a:moveTo>
                      <a:pt x="24397" y="1"/>
                    </a:moveTo>
                    <a:lnTo>
                      <a:pt x="24397" y="470"/>
                    </a:lnTo>
                    <a:lnTo>
                      <a:pt x="24553" y="470"/>
                    </a:lnTo>
                    <a:lnTo>
                      <a:pt x="24553" y="1"/>
                    </a:lnTo>
                    <a:close/>
                    <a:moveTo>
                      <a:pt x="25334" y="1"/>
                    </a:moveTo>
                    <a:lnTo>
                      <a:pt x="25334" y="470"/>
                    </a:lnTo>
                    <a:lnTo>
                      <a:pt x="25492" y="470"/>
                    </a:lnTo>
                    <a:lnTo>
                      <a:pt x="25492" y="1"/>
                    </a:lnTo>
                    <a:close/>
                    <a:moveTo>
                      <a:pt x="26273" y="1"/>
                    </a:moveTo>
                    <a:lnTo>
                      <a:pt x="26273" y="470"/>
                    </a:lnTo>
                    <a:lnTo>
                      <a:pt x="26428" y="470"/>
                    </a:lnTo>
                    <a:lnTo>
                      <a:pt x="26428" y="1"/>
                    </a:lnTo>
                    <a:close/>
                    <a:moveTo>
                      <a:pt x="27211" y="1"/>
                    </a:moveTo>
                    <a:lnTo>
                      <a:pt x="27211" y="470"/>
                    </a:lnTo>
                    <a:lnTo>
                      <a:pt x="27367" y="470"/>
                    </a:lnTo>
                    <a:lnTo>
                      <a:pt x="27367" y="1"/>
                    </a:lnTo>
                    <a:close/>
                    <a:moveTo>
                      <a:pt x="28150" y="1"/>
                    </a:moveTo>
                    <a:lnTo>
                      <a:pt x="28150" y="470"/>
                    </a:lnTo>
                    <a:lnTo>
                      <a:pt x="28306" y="470"/>
                    </a:lnTo>
                    <a:lnTo>
                      <a:pt x="28306" y="1"/>
                    </a:lnTo>
                    <a:close/>
                    <a:moveTo>
                      <a:pt x="29087" y="1"/>
                    </a:moveTo>
                    <a:lnTo>
                      <a:pt x="29087" y="470"/>
                    </a:lnTo>
                    <a:lnTo>
                      <a:pt x="29244" y="470"/>
                    </a:lnTo>
                    <a:lnTo>
                      <a:pt x="29248" y="1"/>
                    </a:lnTo>
                    <a:close/>
                    <a:moveTo>
                      <a:pt x="30027" y="1"/>
                    </a:moveTo>
                    <a:lnTo>
                      <a:pt x="30027" y="470"/>
                    </a:lnTo>
                    <a:lnTo>
                      <a:pt x="30183" y="470"/>
                    </a:lnTo>
                    <a:lnTo>
                      <a:pt x="30189" y="1"/>
                    </a:lnTo>
                    <a:close/>
                    <a:moveTo>
                      <a:pt x="30966" y="1"/>
                    </a:moveTo>
                    <a:lnTo>
                      <a:pt x="30966" y="470"/>
                    </a:lnTo>
                    <a:lnTo>
                      <a:pt x="31122" y="470"/>
                    </a:lnTo>
                    <a:lnTo>
                      <a:pt x="31122" y="1"/>
                    </a:lnTo>
                    <a:close/>
                    <a:moveTo>
                      <a:pt x="31907" y="1"/>
                    </a:moveTo>
                    <a:lnTo>
                      <a:pt x="31907" y="470"/>
                    </a:lnTo>
                    <a:lnTo>
                      <a:pt x="32061" y="470"/>
                    </a:lnTo>
                    <a:lnTo>
                      <a:pt x="32064" y="1"/>
                    </a:lnTo>
                    <a:close/>
                    <a:moveTo>
                      <a:pt x="32847" y="1"/>
                    </a:moveTo>
                    <a:lnTo>
                      <a:pt x="32847" y="470"/>
                    </a:lnTo>
                    <a:lnTo>
                      <a:pt x="32997" y="470"/>
                    </a:lnTo>
                    <a:lnTo>
                      <a:pt x="33003" y="1"/>
                    </a:lnTo>
                    <a:close/>
                    <a:moveTo>
                      <a:pt x="33780" y="1"/>
                    </a:moveTo>
                    <a:lnTo>
                      <a:pt x="33780" y="470"/>
                    </a:lnTo>
                    <a:lnTo>
                      <a:pt x="33936" y="470"/>
                    </a:lnTo>
                    <a:lnTo>
                      <a:pt x="33936" y="1"/>
                    </a:lnTo>
                    <a:close/>
                    <a:moveTo>
                      <a:pt x="34719" y="1"/>
                    </a:moveTo>
                    <a:lnTo>
                      <a:pt x="34719" y="470"/>
                    </a:lnTo>
                    <a:lnTo>
                      <a:pt x="34875" y="470"/>
                    </a:lnTo>
                    <a:lnTo>
                      <a:pt x="34875" y="1"/>
                    </a:lnTo>
                    <a:close/>
                    <a:moveTo>
                      <a:pt x="35656" y="1"/>
                    </a:moveTo>
                    <a:lnTo>
                      <a:pt x="35656" y="470"/>
                    </a:lnTo>
                    <a:lnTo>
                      <a:pt x="35813" y="470"/>
                    </a:lnTo>
                    <a:lnTo>
                      <a:pt x="35813" y="1"/>
                    </a:lnTo>
                    <a:close/>
                    <a:moveTo>
                      <a:pt x="36594" y="1"/>
                    </a:moveTo>
                    <a:lnTo>
                      <a:pt x="36594" y="470"/>
                    </a:lnTo>
                    <a:lnTo>
                      <a:pt x="36750" y="470"/>
                    </a:lnTo>
                    <a:lnTo>
                      <a:pt x="36750" y="1"/>
                    </a:lnTo>
                    <a:close/>
                    <a:moveTo>
                      <a:pt x="37533" y="1"/>
                    </a:moveTo>
                    <a:lnTo>
                      <a:pt x="37533" y="470"/>
                    </a:lnTo>
                    <a:lnTo>
                      <a:pt x="37689" y="470"/>
                    </a:lnTo>
                    <a:lnTo>
                      <a:pt x="37689" y="1"/>
                    </a:lnTo>
                    <a:close/>
                    <a:moveTo>
                      <a:pt x="38472" y="1"/>
                    </a:moveTo>
                    <a:lnTo>
                      <a:pt x="38472" y="470"/>
                    </a:lnTo>
                    <a:lnTo>
                      <a:pt x="38628" y="470"/>
                    </a:lnTo>
                    <a:lnTo>
                      <a:pt x="38628" y="1"/>
                    </a:lnTo>
                    <a:close/>
                    <a:moveTo>
                      <a:pt x="39409" y="1"/>
                    </a:moveTo>
                    <a:lnTo>
                      <a:pt x="39409" y="470"/>
                    </a:lnTo>
                    <a:lnTo>
                      <a:pt x="39566" y="470"/>
                    </a:lnTo>
                    <a:lnTo>
                      <a:pt x="39566" y="1"/>
                    </a:lnTo>
                    <a:close/>
                    <a:moveTo>
                      <a:pt x="40347" y="1"/>
                    </a:moveTo>
                    <a:lnTo>
                      <a:pt x="40347" y="470"/>
                    </a:lnTo>
                    <a:lnTo>
                      <a:pt x="40503" y="470"/>
                    </a:lnTo>
                    <a:lnTo>
                      <a:pt x="40503" y="1"/>
                    </a:lnTo>
                    <a:close/>
                    <a:moveTo>
                      <a:pt x="41286" y="1"/>
                    </a:moveTo>
                    <a:lnTo>
                      <a:pt x="41286" y="470"/>
                    </a:lnTo>
                    <a:lnTo>
                      <a:pt x="41442" y="470"/>
                    </a:lnTo>
                    <a:lnTo>
                      <a:pt x="41442" y="1"/>
                    </a:lnTo>
                    <a:close/>
                    <a:moveTo>
                      <a:pt x="42225" y="1"/>
                    </a:moveTo>
                    <a:lnTo>
                      <a:pt x="42225" y="470"/>
                    </a:lnTo>
                    <a:lnTo>
                      <a:pt x="42380" y="470"/>
                    </a:lnTo>
                    <a:lnTo>
                      <a:pt x="42380" y="1"/>
                    </a:lnTo>
                    <a:close/>
                    <a:moveTo>
                      <a:pt x="43163" y="1"/>
                    </a:moveTo>
                    <a:lnTo>
                      <a:pt x="43163" y="470"/>
                    </a:lnTo>
                    <a:lnTo>
                      <a:pt x="43319" y="470"/>
                    </a:lnTo>
                    <a:lnTo>
                      <a:pt x="43319" y="1"/>
                    </a:lnTo>
                    <a:close/>
                    <a:moveTo>
                      <a:pt x="44102" y="1"/>
                    </a:moveTo>
                    <a:lnTo>
                      <a:pt x="44102" y="470"/>
                    </a:lnTo>
                    <a:lnTo>
                      <a:pt x="44258" y="470"/>
                    </a:lnTo>
                    <a:lnTo>
                      <a:pt x="44258" y="1"/>
                    </a:lnTo>
                    <a:close/>
                    <a:moveTo>
                      <a:pt x="45041" y="1"/>
                    </a:moveTo>
                    <a:lnTo>
                      <a:pt x="45041" y="470"/>
                    </a:lnTo>
                    <a:lnTo>
                      <a:pt x="45196" y="470"/>
                    </a:lnTo>
                    <a:lnTo>
                      <a:pt x="45198" y="1"/>
                    </a:lnTo>
                    <a:close/>
                    <a:moveTo>
                      <a:pt x="45977" y="1"/>
                    </a:moveTo>
                    <a:lnTo>
                      <a:pt x="45977" y="470"/>
                    </a:lnTo>
                    <a:lnTo>
                      <a:pt x="46135" y="470"/>
                    </a:lnTo>
                    <a:lnTo>
                      <a:pt x="46139" y="1"/>
                    </a:lnTo>
                    <a:close/>
                    <a:moveTo>
                      <a:pt x="46916" y="1"/>
                    </a:moveTo>
                    <a:lnTo>
                      <a:pt x="46916" y="470"/>
                    </a:lnTo>
                    <a:lnTo>
                      <a:pt x="47072" y="470"/>
                    </a:lnTo>
                    <a:lnTo>
                      <a:pt x="47072" y="1"/>
                    </a:lnTo>
                    <a:close/>
                    <a:moveTo>
                      <a:pt x="47857" y="1"/>
                    </a:moveTo>
                    <a:lnTo>
                      <a:pt x="47857" y="470"/>
                    </a:lnTo>
                    <a:lnTo>
                      <a:pt x="48011" y="470"/>
                    </a:lnTo>
                    <a:lnTo>
                      <a:pt x="48014" y="1"/>
                    </a:lnTo>
                    <a:close/>
                    <a:moveTo>
                      <a:pt x="48797" y="1"/>
                    </a:moveTo>
                    <a:lnTo>
                      <a:pt x="48797" y="470"/>
                    </a:lnTo>
                    <a:lnTo>
                      <a:pt x="48949" y="470"/>
                    </a:lnTo>
                    <a:lnTo>
                      <a:pt x="48953" y="1"/>
                    </a:lnTo>
                    <a:close/>
                    <a:moveTo>
                      <a:pt x="49730" y="1"/>
                    </a:moveTo>
                    <a:lnTo>
                      <a:pt x="49730" y="470"/>
                    </a:lnTo>
                    <a:lnTo>
                      <a:pt x="49888" y="470"/>
                    </a:lnTo>
                    <a:lnTo>
                      <a:pt x="49888" y="1"/>
                    </a:lnTo>
                    <a:close/>
                    <a:moveTo>
                      <a:pt x="50669" y="1"/>
                    </a:moveTo>
                    <a:lnTo>
                      <a:pt x="50669" y="470"/>
                    </a:lnTo>
                    <a:lnTo>
                      <a:pt x="50825" y="470"/>
                    </a:lnTo>
                    <a:lnTo>
                      <a:pt x="50825" y="1"/>
                    </a:lnTo>
                    <a:close/>
                    <a:moveTo>
                      <a:pt x="51608" y="1"/>
                    </a:moveTo>
                    <a:lnTo>
                      <a:pt x="51608" y="470"/>
                    </a:lnTo>
                    <a:lnTo>
                      <a:pt x="51764" y="470"/>
                    </a:lnTo>
                    <a:lnTo>
                      <a:pt x="51764" y="1"/>
                    </a:lnTo>
                    <a:close/>
                    <a:moveTo>
                      <a:pt x="52546" y="1"/>
                    </a:moveTo>
                    <a:lnTo>
                      <a:pt x="52546" y="470"/>
                    </a:lnTo>
                    <a:lnTo>
                      <a:pt x="52702" y="470"/>
                    </a:lnTo>
                    <a:lnTo>
                      <a:pt x="52702" y="1"/>
                    </a:lnTo>
                    <a:close/>
                    <a:moveTo>
                      <a:pt x="53483" y="1"/>
                    </a:moveTo>
                    <a:lnTo>
                      <a:pt x="53483" y="470"/>
                    </a:lnTo>
                    <a:lnTo>
                      <a:pt x="53641" y="470"/>
                    </a:lnTo>
                    <a:lnTo>
                      <a:pt x="53641" y="1"/>
                    </a:lnTo>
                    <a:close/>
                    <a:moveTo>
                      <a:pt x="54422" y="1"/>
                    </a:moveTo>
                    <a:lnTo>
                      <a:pt x="54422" y="470"/>
                    </a:lnTo>
                    <a:lnTo>
                      <a:pt x="54578" y="470"/>
                    </a:lnTo>
                    <a:lnTo>
                      <a:pt x="54578" y="1"/>
                    </a:lnTo>
                    <a:close/>
                    <a:moveTo>
                      <a:pt x="55362" y="1"/>
                    </a:moveTo>
                    <a:lnTo>
                      <a:pt x="55362" y="470"/>
                    </a:lnTo>
                    <a:lnTo>
                      <a:pt x="55518" y="470"/>
                    </a:lnTo>
                    <a:lnTo>
                      <a:pt x="55518" y="1"/>
                    </a:lnTo>
                    <a:close/>
                    <a:moveTo>
                      <a:pt x="56299" y="1"/>
                    </a:moveTo>
                    <a:lnTo>
                      <a:pt x="56299" y="470"/>
                    </a:lnTo>
                    <a:lnTo>
                      <a:pt x="56457" y="470"/>
                    </a:lnTo>
                    <a:lnTo>
                      <a:pt x="56457" y="1"/>
                    </a:lnTo>
                    <a:close/>
                    <a:moveTo>
                      <a:pt x="57238" y="1"/>
                    </a:moveTo>
                    <a:lnTo>
                      <a:pt x="57238" y="470"/>
                    </a:lnTo>
                    <a:lnTo>
                      <a:pt x="57394" y="470"/>
                    </a:lnTo>
                    <a:lnTo>
                      <a:pt x="57394" y="1"/>
                    </a:lnTo>
                    <a:close/>
                    <a:moveTo>
                      <a:pt x="58177" y="1"/>
                    </a:moveTo>
                    <a:lnTo>
                      <a:pt x="58177" y="470"/>
                    </a:lnTo>
                    <a:lnTo>
                      <a:pt x="58332" y="470"/>
                    </a:lnTo>
                    <a:lnTo>
                      <a:pt x="58332" y="1"/>
                    </a:lnTo>
                    <a:close/>
                    <a:moveTo>
                      <a:pt x="59115" y="1"/>
                    </a:moveTo>
                    <a:lnTo>
                      <a:pt x="59115" y="470"/>
                    </a:lnTo>
                    <a:lnTo>
                      <a:pt x="59271" y="470"/>
                    </a:lnTo>
                    <a:lnTo>
                      <a:pt x="59271" y="1"/>
                    </a:lnTo>
                    <a:close/>
                    <a:moveTo>
                      <a:pt x="60052" y="1"/>
                    </a:moveTo>
                    <a:lnTo>
                      <a:pt x="60052" y="470"/>
                    </a:lnTo>
                    <a:lnTo>
                      <a:pt x="60210" y="470"/>
                    </a:lnTo>
                    <a:lnTo>
                      <a:pt x="60210" y="1"/>
                    </a:lnTo>
                    <a:close/>
                    <a:moveTo>
                      <a:pt x="60991" y="1"/>
                    </a:moveTo>
                    <a:lnTo>
                      <a:pt x="60991" y="470"/>
                    </a:lnTo>
                    <a:lnTo>
                      <a:pt x="61147" y="470"/>
                    </a:lnTo>
                    <a:lnTo>
                      <a:pt x="61148" y="1"/>
                    </a:lnTo>
                    <a:close/>
                    <a:moveTo>
                      <a:pt x="61929" y="1"/>
                    </a:moveTo>
                    <a:lnTo>
                      <a:pt x="61929" y="470"/>
                    </a:lnTo>
                    <a:lnTo>
                      <a:pt x="62085" y="470"/>
                    </a:lnTo>
                    <a:lnTo>
                      <a:pt x="62089" y="1"/>
                    </a:lnTo>
                    <a:close/>
                    <a:moveTo>
                      <a:pt x="62868" y="1"/>
                    </a:moveTo>
                    <a:lnTo>
                      <a:pt x="62868" y="470"/>
                    </a:lnTo>
                    <a:lnTo>
                      <a:pt x="63024" y="470"/>
                    </a:lnTo>
                    <a:lnTo>
                      <a:pt x="63024" y="1"/>
                    </a:lnTo>
                    <a:close/>
                    <a:moveTo>
                      <a:pt x="63807" y="1"/>
                    </a:moveTo>
                    <a:lnTo>
                      <a:pt x="63807" y="470"/>
                    </a:lnTo>
                    <a:lnTo>
                      <a:pt x="63963" y="470"/>
                    </a:lnTo>
                    <a:lnTo>
                      <a:pt x="63965" y="1"/>
                    </a:lnTo>
                    <a:close/>
                    <a:moveTo>
                      <a:pt x="64747" y="1"/>
                    </a:moveTo>
                    <a:lnTo>
                      <a:pt x="64747" y="470"/>
                    </a:lnTo>
                    <a:lnTo>
                      <a:pt x="64901" y="470"/>
                    </a:lnTo>
                    <a:lnTo>
                      <a:pt x="64903" y="1"/>
                    </a:lnTo>
                    <a:close/>
                    <a:moveTo>
                      <a:pt x="65682" y="1"/>
                    </a:moveTo>
                    <a:lnTo>
                      <a:pt x="65682" y="470"/>
                    </a:lnTo>
                    <a:lnTo>
                      <a:pt x="65838" y="470"/>
                    </a:lnTo>
                    <a:lnTo>
                      <a:pt x="65838" y="1"/>
                    </a:lnTo>
                    <a:close/>
                    <a:moveTo>
                      <a:pt x="66621" y="1"/>
                    </a:moveTo>
                    <a:lnTo>
                      <a:pt x="66621" y="470"/>
                    </a:lnTo>
                    <a:lnTo>
                      <a:pt x="66777" y="470"/>
                    </a:lnTo>
                    <a:lnTo>
                      <a:pt x="66777" y="1"/>
                    </a:lnTo>
                    <a:close/>
                    <a:moveTo>
                      <a:pt x="67560" y="1"/>
                    </a:moveTo>
                    <a:lnTo>
                      <a:pt x="67560" y="470"/>
                    </a:lnTo>
                    <a:lnTo>
                      <a:pt x="67716" y="470"/>
                    </a:lnTo>
                    <a:lnTo>
                      <a:pt x="67716" y="1"/>
                    </a:lnTo>
                    <a:close/>
                    <a:moveTo>
                      <a:pt x="68497" y="1"/>
                    </a:moveTo>
                    <a:lnTo>
                      <a:pt x="68497" y="470"/>
                    </a:lnTo>
                    <a:lnTo>
                      <a:pt x="68652" y="470"/>
                    </a:lnTo>
                    <a:lnTo>
                      <a:pt x="68652" y="1"/>
                    </a:lnTo>
                    <a:close/>
                    <a:moveTo>
                      <a:pt x="69435" y="1"/>
                    </a:moveTo>
                    <a:lnTo>
                      <a:pt x="69435" y="470"/>
                    </a:lnTo>
                    <a:lnTo>
                      <a:pt x="69591" y="470"/>
                    </a:lnTo>
                    <a:lnTo>
                      <a:pt x="69591" y="1"/>
                    </a:lnTo>
                    <a:close/>
                    <a:moveTo>
                      <a:pt x="70374" y="1"/>
                    </a:moveTo>
                    <a:lnTo>
                      <a:pt x="70374" y="470"/>
                    </a:lnTo>
                    <a:lnTo>
                      <a:pt x="70530" y="470"/>
                    </a:lnTo>
                    <a:lnTo>
                      <a:pt x="70530" y="1"/>
                    </a:lnTo>
                    <a:close/>
                    <a:moveTo>
                      <a:pt x="71311" y="1"/>
                    </a:moveTo>
                    <a:lnTo>
                      <a:pt x="71311" y="470"/>
                    </a:lnTo>
                    <a:lnTo>
                      <a:pt x="71468" y="470"/>
                    </a:lnTo>
                    <a:lnTo>
                      <a:pt x="71468" y="1"/>
                    </a:lnTo>
                    <a:close/>
                    <a:moveTo>
                      <a:pt x="72249" y="1"/>
                    </a:moveTo>
                    <a:lnTo>
                      <a:pt x="72249" y="470"/>
                    </a:lnTo>
                    <a:lnTo>
                      <a:pt x="72405" y="470"/>
                    </a:lnTo>
                    <a:lnTo>
                      <a:pt x="72405" y="1"/>
                    </a:lnTo>
                    <a:close/>
                    <a:moveTo>
                      <a:pt x="73188" y="1"/>
                    </a:moveTo>
                    <a:lnTo>
                      <a:pt x="73188" y="470"/>
                    </a:lnTo>
                    <a:lnTo>
                      <a:pt x="73344" y="470"/>
                    </a:lnTo>
                    <a:lnTo>
                      <a:pt x="73344" y="1"/>
                    </a:lnTo>
                    <a:close/>
                    <a:moveTo>
                      <a:pt x="74127" y="1"/>
                    </a:moveTo>
                    <a:lnTo>
                      <a:pt x="74127" y="470"/>
                    </a:lnTo>
                    <a:lnTo>
                      <a:pt x="74283" y="470"/>
                    </a:lnTo>
                    <a:lnTo>
                      <a:pt x="74283" y="1"/>
                    </a:lnTo>
                    <a:close/>
                    <a:moveTo>
                      <a:pt x="75064" y="1"/>
                    </a:moveTo>
                    <a:lnTo>
                      <a:pt x="75064" y="470"/>
                    </a:lnTo>
                    <a:lnTo>
                      <a:pt x="75221" y="470"/>
                    </a:lnTo>
                    <a:lnTo>
                      <a:pt x="75221" y="1"/>
                    </a:lnTo>
                    <a:close/>
                    <a:moveTo>
                      <a:pt x="76002" y="1"/>
                    </a:moveTo>
                    <a:lnTo>
                      <a:pt x="76002" y="470"/>
                    </a:lnTo>
                    <a:lnTo>
                      <a:pt x="76158" y="470"/>
                    </a:lnTo>
                    <a:lnTo>
                      <a:pt x="76158" y="1"/>
                    </a:lnTo>
                    <a:close/>
                    <a:moveTo>
                      <a:pt x="76943" y="1"/>
                    </a:moveTo>
                    <a:lnTo>
                      <a:pt x="76943" y="470"/>
                    </a:lnTo>
                    <a:lnTo>
                      <a:pt x="77099" y="470"/>
                    </a:lnTo>
                    <a:lnTo>
                      <a:pt x="77099" y="1"/>
                    </a:lnTo>
                    <a:close/>
                    <a:moveTo>
                      <a:pt x="77880" y="1"/>
                    </a:moveTo>
                    <a:lnTo>
                      <a:pt x="77880" y="470"/>
                    </a:lnTo>
                    <a:lnTo>
                      <a:pt x="78037" y="470"/>
                    </a:lnTo>
                    <a:lnTo>
                      <a:pt x="78039" y="1"/>
                    </a:lnTo>
                    <a:close/>
                    <a:moveTo>
                      <a:pt x="78818" y="1"/>
                    </a:moveTo>
                    <a:lnTo>
                      <a:pt x="78818" y="470"/>
                    </a:lnTo>
                    <a:lnTo>
                      <a:pt x="78974" y="470"/>
                    </a:lnTo>
                    <a:lnTo>
                      <a:pt x="78974" y="1"/>
                    </a:lnTo>
                    <a:close/>
                    <a:moveTo>
                      <a:pt x="79757" y="1"/>
                    </a:moveTo>
                    <a:lnTo>
                      <a:pt x="79757" y="470"/>
                    </a:lnTo>
                    <a:lnTo>
                      <a:pt x="79913" y="470"/>
                    </a:lnTo>
                    <a:lnTo>
                      <a:pt x="79915" y="1"/>
                    </a:lnTo>
                    <a:close/>
                    <a:moveTo>
                      <a:pt x="80696" y="1"/>
                    </a:moveTo>
                    <a:lnTo>
                      <a:pt x="80696" y="470"/>
                    </a:lnTo>
                    <a:lnTo>
                      <a:pt x="80852" y="470"/>
                    </a:lnTo>
                    <a:lnTo>
                      <a:pt x="80852" y="1"/>
                    </a:lnTo>
                    <a:close/>
                    <a:moveTo>
                      <a:pt x="81633" y="1"/>
                    </a:moveTo>
                    <a:lnTo>
                      <a:pt x="81633" y="470"/>
                    </a:lnTo>
                    <a:lnTo>
                      <a:pt x="81790" y="470"/>
                    </a:lnTo>
                    <a:lnTo>
                      <a:pt x="81790" y="1"/>
                    </a:lnTo>
                    <a:close/>
                    <a:moveTo>
                      <a:pt x="82571" y="1"/>
                    </a:moveTo>
                    <a:lnTo>
                      <a:pt x="82571" y="470"/>
                    </a:lnTo>
                    <a:lnTo>
                      <a:pt x="82727" y="470"/>
                    </a:lnTo>
                    <a:lnTo>
                      <a:pt x="82727" y="1"/>
                    </a:lnTo>
                    <a:close/>
                    <a:moveTo>
                      <a:pt x="83510" y="1"/>
                    </a:moveTo>
                    <a:lnTo>
                      <a:pt x="83510" y="470"/>
                    </a:lnTo>
                    <a:lnTo>
                      <a:pt x="83666" y="470"/>
                    </a:lnTo>
                    <a:lnTo>
                      <a:pt x="83666" y="1"/>
                    </a:lnTo>
                    <a:close/>
                    <a:moveTo>
                      <a:pt x="84449" y="1"/>
                    </a:moveTo>
                    <a:lnTo>
                      <a:pt x="84449" y="470"/>
                    </a:lnTo>
                    <a:lnTo>
                      <a:pt x="84604" y="470"/>
                    </a:lnTo>
                    <a:lnTo>
                      <a:pt x="84604" y="1"/>
                    </a:lnTo>
                    <a:close/>
                    <a:moveTo>
                      <a:pt x="85385" y="1"/>
                    </a:moveTo>
                    <a:lnTo>
                      <a:pt x="85385" y="470"/>
                    </a:lnTo>
                    <a:lnTo>
                      <a:pt x="85543" y="470"/>
                    </a:lnTo>
                    <a:lnTo>
                      <a:pt x="85543" y="1"/>
                    </a:lnTo>
                    <a:close/>
                    <a:moveTo>
                      <a:pt x="86324" y="1"/>
                    </a:moveTo>
                    <a:lnTo>
                      <a:pt x="86324" y="470"/>
                    </a:lnTo>
                    <a:lnTo>
                      <a:pt x="86480" y="470"/>
                    </a:lnTo>
                    <a:lnTo>
                      <a:pt x="86480" y="1"/>
                    </a:lnTo>
                    <a:close/>
                    <a:moveTo>
                      <a:pt x="87263" y="1"/>
                    </a:moveTo>
                    <a:lnTo>
                      <a:pt x="87263" y="470"/>
                    </a:lnTo>
                    <a:lnTo>
                      <a:pt x="87419" y="470"/>
                    </a:lnTo>
                    <a:lnTo>
                      <a:pt x="87419" y="1"/>
                    </a:lnTo>
                    <a:close/>
                    <a:moveTo>
                      <a:pt x="88201" y="1"/>
                    </a:moveTo>
                    <a:lnTo>
                      <a:pt x="88201" y="470"/>
                    </a:lnTo>
                    <a:lnTo>
                      <a:pt x="88357" y="470"/>
                    </a:lnTo>
                    <a:lnTo>
                      <a:pt x="88357" y="1"/>
                    </a:lnTo>
                    <a:close/>
                    <a:moveTo>
                      <a:pt x="89138" y="1"/>
                    </a:moveTo>
                    <a:lnTo>
                      <a:pt x="89138" y="470"/>
                    </a:lnTo>
                    <a:lnTo>
                      <a:pt x="89296" y="470"/>
                    </a:lnTo>
                    <a:lnTo>
                      <a:pt x="89296" y="1"/>
                    </a:lnTo>
                    <a:close/>
                    <a:moveTo>
                      <a:pt x="90079" y="1"/>
                    </a:moveTo>
                    <a:lnTo>
                      <a:pt x="90079" y="470"/>
                    </a:lnTo>
                    <a:lnTo>
                      <a:pt x="90235" y="470"/>
                    </a:lnTo>
                    <a:lnTo>
                      <a:pt x="90235" y="1"/>
                    </a:lnTo>
                    <a:close/>
                    <a:moveTo>
                      <a:pt x="91017" y="1"/>
                    </a:moveTo>
                    <a:lnTo>
                      <a:pt x="91017" y="470"/>
                    </a:lnTo>
                    <a:lnTo>
                      <a:pt x="91173" y="470"/>
                    </a:lnTo>
                    <a:lnTo>
                      <a:pt x="91173" y="1"/>
                    </a:lnTo>
                    <a:close/>
                    <a:moveTo>
                      <a:pt x="91954" y="1"/>
                    </a:moveTo>
                    <a:lnTo>
                      <a:pt x="91954" y="470"/>
                    </a:lnTo>
                    <a:lnTo>
                      <a:pt x="92112" y="470"/>
                    </a:lnTo>
                    <a:lnTo>
                      <a:pt x="92112" y="1"/>
                    </a:lnTo>
                    <a:close/>
                    <a:moveTo>
                      <a:pt x="92893" y="1"/>
                    </a:moveTo>
                    <a:lnTo>
                      <a:pt x="92893" y="470"/>
                    </a:lnTo>
                    <a:lnTo>
                      <a:pt x="93049" y="470"/>
                    </a:lnTo>
                    <a:lnTo>
                      <a:pt x="93049" y="1"/>
                    </a:lnTo>
                    <a:close/>
                    <a:moveTo>
                      <a:pt x="93832" y="1"/>
                    </a:moveTo>
                    <a:lnTo>
                      <a:pt x="93832" y="470"/>
                    </a:lnTo>
                    <a:lnTo>
                      <a:pt x="93987" y="470"/>
                    </a:lnTo>
                    <a:lnTo>
                      <a:pt x="93987" y="1"/>
                    </a:lnTo>
                    <a:close/>
                    <a:moveTo>
                      <a:pt x="94770" y="1"/>
                    </a:moveTo>
                    <a:lnTo>
                      <a:pt x="94770" y="470"/>
                    </a:lnTo>
                    <a:lnTo>
                      <a:pt x="94926" y="470"/>
                    </a:lnTo>
                    <a:lnTo>
                      <a:pt x="94926" y="1"/>
                    </a:lnTo>
                    <a:close/>
                    <a:moveTo>
                      <a:pt x="95707" y="1"/>
                    </a:moveTo>
                    <a:lnTo>
                      <a:pt x="95707" y="470"/>
                    </a:lnTo>
                    <a:lnTo>
                      <a:pt x="95865" y="470"/>
                    </a:lnTo>
                    <a:lnTo>
                      <a:pt x="95865" y="1"/>
                    </a:lnTo>
                    <a:close/>
                    <a:moveTo>
                      <a:pt x="96646" y="1"/>
                    </a:moveTo>
                    <a:lnTo>
                      <a:pt x="96646" y="470"/>
                    </a:lnTo>
                    <a:lnTo>
                      <a:pt x="96802" y="470"/>
                    </a:lnTo>
                    <a:lnTo>
                      <a:pt x="96802" y="1"/>
                    </a:lnTo>
                    <a:close/>
                    <a:moveTo>
                      <a:pt x="97585" y="1"/>
                    </a:moveTo>
                    <a:lnTo>
                      <a:pt x="97585" y="470"/>
                    </a:lnTo>
                    <a:lnTo>
                      <a:pt x="97740" y="470"/>
                    </a:lnTo>
                    <a:lnTo>
                      <a:pt x="97740" y="1"/>
                    </a:lnTo>
                    <a:close/>
                    <a:moveTo>
                      <a:pt x="98523" y="1"/>
                    </a:moveTo>
                    <a:lnTo>
                      <a:pt x="98523" y="470"/>
                    </a:lnTo>
                    <a:lnTo>
                      <a:pt x="98679" y="470"/>
                    </a:lnTo>
                    <a:lnTo>
                      <a:pt x="98679" y="1"/>
                    </a:lnTo>
                    <a:close/>
                    <a:moveTo>
                      <a:pt x="99460" y="1"/>
                    </a:moveTo>
                    <a:lnTo>
                      <a:pt x="99460" y="470"/>
                    </a:lnTo>
                    <a:lnTo>
                      <a:pt x="99618" y="470"/>
                    </a:lnTo>
                    <a:lnTo>
                      <a:pt x="99618" y="1"/>
                    </a:lnTo>
                    <a:close/>
                    <a:moveTo>
                      <a:pt x="100399" y="1"/>
                    </a:moveTo>
                    <a:lnTo>
                      <a:pt x="100399" y="470"/>
                    </a:lnTo>
                    <a:lnTo>
                      <a:pt x="100555" y="470"/>
                    </a:lnTo>
                    <a:lnTo>
                      <a:pt x="100555" y="1"/>
                    </a:lnTo>
                    <a:close/>
                    <a:moveTo>
                      <a:pt x="101337" y="1"/>
                    </a:moveTo>
                    <a:lnTo>
                      <a:pt x="101337" y="470"/>
                    </a:lnTo>
                    <a:lnTo>
                      <a:pt x="101493" y="470"/>
                    </a:lnTo>
                    <a:lnTo>
                      <a:pt x="101493" y="1"/>
                    </a:lnTo>
                    <a:close/>
                    <a:moveTo>
                      <a:pt x="102276" y="1"/>
                    </a:moveTo>
                    <a:lnTo>
                      <a:pt x="102276" y="470"/>
                    </a:lnTo>
                    <a:lnTo>
                      <a:pt x="102432" y="470"/>
                    </a:lnTo>
                    <a:lnTo>
                      <a:pt x="102432" y="1"/>
                    </a:lnTo>
                    <a:close/>
                    <a:moveTo>
                      <a:pt x="103213" y="1"/>
                    </a:moveTo>
                    <a:lnTo>
                      <a:pt x="103213" y="470"/>
                    </a:lnTo>
                    <a:lnTo>
                      <a:pt x="103371" y="470"/>
                    </a:lnTo>
                    <a:lnTo>
                      <a:pt x="103371" y="1"/>
                    </a:lnTo>
                    <a:close/>
                    <a:moveTo>
                      <a:pt x="104152" y="1"/>
                    </a:moveTo>
                    <a:lnTo>
                      <a:pt x="104152" y="470"/>
                    </a:lnTo>
                    <a:lnTo>
                      <a:pt x="104309" y="470"/>
                    </a:lnTo>
                    <a:lnTo>
                      <a:pt x="104309" y="1"/>
                    </a:lnTo>
                    <a:close/>
                    <a:moveTo>
                      <a:pt x="105090" y="1"/>
                    </a:moveTo>
                    <a:lnTo>
                      <a:pt x="105090" y="470"/>
                    </a:lnTo>
                    <a:lnTo>
                      <a:pt x="105246" y="470"/>
                    </a:lnTo>
                    <a:lnTo>
                      <a:pt x="105246" y="1"/>
                    </a:lnTo>
                    <a:close/>
                    <a:moveTo>
                      <a:pt x="106029" y="1"/>
                    </a:moveTo>
                    <a:lnTo>
                      <a:pt x="106029" y="470"/>
                    </a:lnTo>
                    <a:lnTo>
                      <a:pt x="106185" y="470"/>
                    </a:lnTo>
                    <a:lnTo>
                      <a:pt x="106185" y="1"/>
                    </a:lnTo>
                    <a:close/>
                    <a:moveTo>
                      <a:pt x="106968" y="1"/>
                    </a:moveTo>
                    <a:lnTo>
                      <a:pt x="106968" y="470"/>
                    </a:lnTo>
                    <a:lnTo>
                      <a:pt x="107123" y="470"/>
                    </a:lnTo>
                    <a:lnTo>
                      <a:pt x="107123" y="1"/>
                    </a:lnTo>
                    <a:close/>
                    <a:moveTo>
                      <a:pt x="107904" y="1"/>
                    </a:moveTo>
                    <a:lnTo>
                      <a:pt x="107904" y="470"/>
                    </a:lnTo>
                    <a:lnTo>
                      <a:pt x="108062" y="470"/>
                    </a:lnTo>
                    <a:lnTo>
                      <a:pt x="108062" y="1"/>
                    </a:lnTo>
                    <a:close/>
                    <a:moveTo>
                      <a:pt x="108843" y="1"/>
                    </a:moveTo>
                    <a:lnTo>
                      <a:pt x="108843" y="470"/>
                    </a:lnTo>
                    <a:lnTo>
                      <a:pt x="108999" y="470"/>
                    </a:lnTo>
                    <a:lnTo>
                      <a:pt x="108999" y="1"/>
                    </a:lnTo>
                    <a:close/>
                    <a:moveTo>
                      <a:pt x="109782" y="1"/>
                    </a:moveTo>
                    <a:lnTo>
                      <a:pt x="109782" y="470"/>
                    </a:lnTo>
                    <a:lnTo>
                      <a:pt x="109938" y="470"/>
                    </a:lnTo>
                    <a:lnTo>
                      <a:pt x="109938" y="1"/>
                    </a:lnTo>
                    <a:close/>
                    <a:moveTo>
                      <a:pt x="110720" y="1"/>
                    </a:moveTo>
                    <a:lnTo>
                      <a:pt x="110720" y="470"/>
                    </a:lnTo>
                    <a:lnTo>
                      <a:pt x="110876" y="470"/>
                    </a:lnTo>
                    <a:lnTo>
                      <a:pt x="110876" y="1"/>
                    </a:lnTo>
                    <a:close/>
                    <a:moveTo>
                      <a:pt x="111657" y="1"/>
                    </a:moveTo>
                    <a:lnTo>
                      <a:pt x="111657" y="470"/>
                    </a:lnTo>
                    <a:lnTo>
                      <a:pt x="111813" y="470"/>
                    </a:lnTo>
                    <a:lnTo>
                      <a:pt x="111815" y="1"/>
                    </a:lnTo>
                    <a:close/>
                    <a:moveTo>
                      <a:pt x="112596" y="1"/>
                    </a:moveTo>
                    <a:lnTo>
                      <a:pt x="112596" y="470"/>
                    </a:lnTo>
                    <a:lnTo>
                      <a:pt x="112752" y="470"/>
                    </a:lnTo>
                    <a:lnTo>
                      <a:pt x="112752" y="1"/>
                    </a:lnTo>
                    <a:close/>
                    <a:moveTo>
                      <a:pt x="113535" y="1"/>
                    </a:moveTo>
                    <a:lnTo>
                      <a:pt x="113535" y="470"/>
                    </a:lnTo>
                    <a:lnTo>
                      <a:pt x="113691" y="470"/>
                    </a:lnTo>
                    <a:lnTo>
                      <a:pt x="113691" y="1"/>
                    </a:lnTo>
                    <a:close/>
                    <a:moveTo>
                      <a:pt x="114472" y="1"/>
                    </a:moveTo>
                    <a:lnTo>
                      <a:pt x="114472" y="470"/>
                    </a:lnTo>
                    <a:lnTo>
                      <a:pt x="114629" y="470"/>
                    </a:lnTo>
                    <a:lnTo>
                      <a:pt x="114629" y="1"/>
                    </a:lnTo>
                    <a:close/>
                    <a:moveTo>
                      <a:pt x="115410" y="1"/>
                    </a:moveTo>
                    <a:lnTo>
                      <a:pt x="115410" y="470"/>
                    </a:lnTo>
                    <a:lnTo>
                      <a:pt x="115566" y="470"/>
                    </a:lnTo>
                    <a:lnTo>
                      <a:pt x="115566" y="1"/>
                    </a:lnTo>
                    <a:close/>
                    <a:moveTo>
                      <a:pt x="116349" y="1"/>
                    </a:moveTo>
                    <a:lnTo>
                      <a:pt x="116349" y="470"/>
                    </a:lnTo>
                    <a:lnTo>
                      <a:pt x="116505" y="470"/>
                    </a:lnTo>
                    <a:lnTo>
                      <a:pt x="116505" y="1"/>
                    </a:lnTo>
                    <a:close/>
                    <a:moveTo>
                      <a:pt x="117288" y="1"/>
                    </a:moveTo>
                    <a:lnTo>
                      <a:pt x="117288" y="470"/>
                    </a:lnTo>
                    <a:lnTo>
                      <a:pt x="117443" y="470"/>
                    </a:lnTo>
                    <a:lnTo>
                      <a:pt x="117443" y="1"/>
                    </a:lnTo>
                    <a:close/>
                    <a:moveTo>
                      <a:pt x="118224" y="1"/>
                    </a:moveTo>
                    <a:lnTo>
                      <a:pt x="118224" y="470"/>
                    </a:lnTo>
                    <a:lnTo>
                      <a:pt x="118382" y="470"/>
                    </a:lnTo>
                    <a:lnTo>
                      <a:pt x="118382" y="1"/>
                    </a:lnTo>
                    <a:close/>
                    <a:moveTo>
                      <a:pt x="119163" y="1"/>
                    </a:moveTo>
                    <a:lnTo>
                      <a:pt x="119163" y="470"/>
                    </a:lnTo>
                    <a:lnTo>
                      <a:pt x="119321" y="470"/>
                    </a:lnTo>
                    <a:lnTo>
                      <a:pt x="119321" y="1"/>
                    </a:lnTo>
                    <a:close/>
                    <a:moveTo>
                      <a:pt x="120102" y="1"/>
                    </a:moveTo>
                    <a:lnTo>
                      <a:pt x="120102" y="470"/>
                    </a:lnTo>
                    <a:lnTo>
                      <a:pt x="120258" y="470"/>
                    </a:lnTo>
                    <a:lnTo>
                      <a:pt x="120258" y="1"/>
                    </a:lnTo>
                    <a:close/>
                    <a:moveTo>
                      <a:pt x="121040" y="1"/>
                    </a:moveTo>
                    <a:lnTo>
                      <a:pt x="121040" y="470"/>
                    </a:lnTo>
                    <a:lnTo>
                      <a:pt x="121196" y="470"/>
                    </a:lnTo>
                    <a:lnTo>
                      <a:pt x="121196" y="1"/>
                    </a:lnTo>
                    <a:close/>
                    <a:moveTo>
                      <a:pt x="121977" y="1"/>
                    </a:moveTo>
                    <a:lnTo>
                      <a:pt x="121977" y="470"/>
                    </a:lnTo>
                    <a:lnTo>
                      <a:pt x="122135" y="470"/>
                    </a:lnTo>
                    <a:lnTo>
                      <a:pt x="122135" y="1"/>
                    </a:lnTo>
                    <a:close/>
                    <a:moveTo>
                      <a:pt x="122916" y="1"/>
                    </a:moveTo>
                    <a:lnTo>
                      <a:pt x="122916" y="470"/>
                    </a:lnTo>
                    <a:lnTo>
                      <a:pt x="123074" y="470"/>
                    </a:lnTo>
                    <a:lnTo>
                      <a:pt x="123074" y="1"/>
                    </a:lnTo>
                    <a:close/>
                    <a:moveTo>
                      <a:pt x="123855" y="1"/>
                    </a:moveTo>
                    <a:lnTo>
                      <a:pt x="123855" y="470"/>
                    </a:lnTo>
                    <a:lnTo>
                      <a:pt x="124010" y="470"/>
                    </a:lnTo>
                    <a:lnTo>
                      <a:pt x="124010" y="1"/>
                    </a:lnTo>
                    <a:close/>
                    <a:moveTo>
                      <a:pt x="124793" y="1"/>
                    </a:moveTo>
                    <a:lnTo>
                      <a:pt x="124793" y="470"/>
                    </a:lnTo>
                    <a:lnTo>
                      <a:pt x="124949" y="470"/>
                    </a:lnTo>
                    <a:lnTo>
                      <a:pt x="124949" y="1"/>
                    </a:lnTo>
                    <a:close/>
                    <a:moveTo>
                      <a:pt x="125732" y="1"/>
                    </a:moveTo>
                    <a:lnTo>
                      <a:pt x="125732" y="470"/>
                    </a:lnTo>
                    <a:lnTo>
                      <a:pt x="125888" y="470"/>
                    </a:lnTo>
                    <a:lnTo>
                      <a:pt x="12588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9" name="Google Shape;1259;p27"/>
            <p:cNvGrpSpPr/>
            <p:nvPr/>
          </p:nvGrpSpPr>
          <p:grpSpPr>
            <a:xfrm>
              <a:off x="-41" y="718275"/>
              <a:ext cx="9144241" cy="1182675"/>
              <a:chOff x="3813375" y="4666275"/>
              <a:chExt cx="3441825" cy="445150"/>
            </a:xfrm>
          </p:grpSpPr>
          <p:sp>
            <p:nvSpPr>
              <p:cNvPr id="1260" name="Google Shape;1260;p27"/>
              <p:cNvSpPr/>
              <p:nvPr/>
            </p:nvSpPr>
            <p:spPr>
              <a:xfrm>
                <a:off x="4404050" y="4792550"/>
                <a:ext cx="32100" cy="318850"/>
              </a:xfrm>
              <a:custGeom>
                <a:avLst/>
                <a:gdLst/>
                <a:ahLst/>
                <a:cxnLst/>
                <a:rect l="l" t="t" r="r" b="b"/>
                <a:pathLst>
                  <a:path w="1284" h="12754" extrusionOk="0">
                    <a:moveTo>
                      <a:pt x="161" y="0"/>
                    </a:moveTo>
                    <a:cubicBezTo>
                      <a:pt x="72" y="0"/>
                      <a:pt x="0" y="171"/>
                      <a:pt x="0" y="383"/>
                    </a:cubicBezTo>
                    <a:lnTo>
                      <a:pt x="0" y="12659"/>
                    </a:lnTo>
                    <a:cubicBezTo>
                      <a:pt x="0" y="12730"/>
                      <a:pt x="8" y="12754"/>
                      <a:pt x="22" y="12754"/>
                    </a:cubicBezTo>
                    <a:cubicBezTo>
                      <a:pt x="50" y="12754"/>
                      <a:pt x="102" y="12659"/>
                      <a:pt x="161" y="12659"/>
                    </a:cubicBezTo>
                    <a:lnTo>
                      <a:pt x="1124" y="12659"/>
                    </a:lnTo>
                    <a:cubicBezTo>
                      <a:pt x="1183" y="12659"/>
                      <a:pt x="1234" y="12754"/>
                      <a:pt x="1262" y="12754"/>
                    </a:cubicBezTo>
                    <a:cubicBezTo>
                      <a:pt x="1275" y="12754"/>
                      <a:pt x="1283" y="12730"/>
                      <a:pt x="1283" y="12659"/>
                    </a:cubicBezTo>
                    <a:lnTo>
                      <a:pt x="1283" y="383"/>
                    </a:lnTo>
                    <a:cubicBezTo>
                      <a:pt x="1283" y="171"/>
                      <a:pt x="1212" y="0"/>
                      <a:pt x="11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27"/>
              <p:cNvSpPr/>
              <p:nvPr/>
            </p:nvSpPr>
            <p:spPr>
              <a:xfrm>
                <a:off x="4456975" y="4934900"/>
                <a:ext cx="25225" cy="176500"/>
              </a:xfrm>
              <a:custGeom>
                <a:avLst/>
                <a:gdLst/>
                <a:ahLst/>
                <a:cxnLst/>
                <a:rect l="l" t="t" r="r" b="b"/>
                <a:pathLst>
                  <a:path w="1009" h="7060" extrusionOk="0">
                    <a:moveTo>
                      <a:pt x="160" y="0"/>
                    </a:moveTo>
                    <a:cubicBezTo>
                      <a:pt x="72" y="0"/>
                      <a:pt x="1" y="171"/>
                      <a:pt x="1" y="384"/>
                    </a:cubicBezTo>
                    <a:lnTo>
                      <a:pt x="1" y="6965"/>
                    </a:lnTo>
                    <a:cubicBezTo>
                      <a:pt x="1" y="7036"/>
                      <a:pt x="9" y="7060"/>
                      <a:pt x="22" y="7060"/>
                    </a:cubicBezTo>
                    <a:cubicBezTo>
                      <a:pt x="50" y="7060"/>
                      <a:pt x="101" y="6965"/>
                      <a:pt x="160" y="6965"/>
                    </a:cubicBezTo>
                    <a:lnTo>
                      <a:pt x="848" y="6965"/>
                    </a:lnTo>
                    <a:cubicBezTo>
                      <a:pt x="908" y="6965"/>
                      <a:pt x="959" y="7060"/>
                      <a:pt x="987" y="7060"/>
                    </a:cubicBezTo>
                    <a:cubicBezTo>
                      <a:pt x="1001" y="7060"/>
                      <a:pt x="1009" y="7036"/>
                      <a:pt x="1009" y="6965"/>
                    </a:cubicBezTo>
                    <a:lnTo>
                      <a:pt x="1009" y="384"/>
                    </a:lnTo>
                    <a:cubicBezTo>
                      <a:pt x="1009" y="171"/>
                      <a:pt x="937"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27"/>
              <p:cNvSpPr/>
              <p:nvPr/>
            </p:nvSpPr>
            <p:spPr>
              <a:xfrm>
                <a:off x="4507475" y="4990225"/>
                <a:ext cx="23225" cy="121175"/>
              </a:xfrm>
              <a:custGeom>
                <a:avLst/>
                <a:gdLst/>
                <a:ahLst/>
                <a:cxnLst/>
                <a:rect l="l" t="t" r="r" b="b"/>
                <a:pathLst>
                  <a:path w="929" h="4847" extrusionOk="0">
                    <a:moveTo>
                      <a:pt x="162" y="0"/>
                    </a:moveTo>
                    <a:cubicBezTo>
                      <a:pt x="74" y="0"/>
                      <a:pt x="1" y="171"/>
                      <a:pt x="1" y="383"/>
                    </a:cubicBezTo>
                    <a:lnTo>
                      <a:pt x="1" y="4752"/>
                    </a:lnTo>
                    <a:cubicBezTo>
                      <a:pt x="1" y="4823"/>
                      <a:pt x="9" y="4847"/>
                      <a:pt x="23" y="4847"/>
                    </a:cubicBezTo>
                    <a:cubicBezTo>
                      <a:pt x="51" y="4847"/>
                      <a:pt x="104" y="4752"/>
                      <a:pt x="162" y="4752"/>
                    </a:cubicBezTo>
                    <a:lnTo>
                      <a:pt x="767" y="4752"/>
                    </a:lnTo>
                    <a:cubicBezTo>
                      <a:pt x="826" y="4752"/>
                      <a:pt x="877" y="4847"/>
                      <a:pt x="905" y="4847"/>
                    </a:cubicBezTo>
                    <a:cubicBezTo>
                      <a:pt x="919" y="4847"/>
                      <a:pt x="927" y="4823"/>
                      <a:pt x="927" y="4752"/>
                    </a:cubicBezTo>
                    <a:lnTo>
                      <a:pt x="929" y="383"/>
                    </a:lnTo>
                    <a:cubicBezTo>
                      <a:pt x="929" y="171"/>
                      <a:pt x="857" y="0"/>
                      <a:pt x="7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27"/>
              <p:cNvSpPr/>
              <p:nvPr/>
            </p:nvSpPr>
            <p:spPr>
              <a:xfrm>
                <a:off x="4555975" y="4849100"/>
                <a:ext cx="25225" cy="262300"/>
              </a:xfrm>
              <a:custGeom>
                <a:avLst/>
                <a:gdLst/>
                <a:ahLst/>
                <a:cxnLst/>
                <a:rect l="l" t="t" r="r" b="b"/>
                <a:pathLst>
                  <a:path w="1009" h="10492" extrusionOk="0">
                    <a:moveTo>
                      <a:pt x="162" y="0"/>
                    </a:moveTo>
                    <a:cubicBezTo>
                      <a:pt x="72" y="0"/>
                      <a:pt x="1" y="171"/>
                      <a:pt x="1" y="384"/>
                    </a:cubicBezTo>
                    <a:lnTo>
                      <a:pt x="1" y="10397"/>
                    </a:lnTo>
                    <a:cubicBezTo>
                      <a:pt x="1" y="10468"/>
                      <a:pt x="9" y="10492"/>
                      <a:pt x="23" y="10492"/>
                    </a:cubicBezTo>
                    <a:cubicBezTo>
                      <a:pt x="50" y="10492"/>
                      <a:pt x="102" y="10397"/>
                      <a:pt x="162" y="10397"/>
                    </a:cubicBezTo>
                    <a:lnTo>
                      <a:pt x="849" y="10397"/>
                    </a:lnTo>
                    <a:cubicBezTo>
                      <a:pt x="908" y="10397"/>
                      <a:pt x="959" y="10492"/>
                      <a:pt x="987" y="10492"/>
                    </a:cubicBezTo>
                    <a:cubicBezTo>
                      <a:pt x="1001" y="10492"/>
                      <a:pt x="1009" y="10468"/>
                      <a:pt x="1009" y="10397"/>
                    </a:cubicBezTo>
                    <a:lnTo>
                      <a:pt x="1009" y="384"/>
                    </a:lnTo>
                    <a:cubicBezTo>
                      <a:pt x="1009" y="171"/>
                      <a:pt x="937" y="0"/>
                      <a:pt x="8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27"/>
              <p:cNvSpPr/>
              <p:nvPr/>
            </p:nvSpPr>
            <p:spPr>
              <a:xfrm>
                <a:off x="4605475" y="4951175"/>
                <a:ext cx="25250" cy="160225"/>
              </a:xfrm>
              <a:custGeom>
                <a:avLst/>
                <a:gdLst/>
                <a:ahLst/>
                <a:cxnLst/>
                <a:rect l="l" t="t" r="r" b="b"/>
                <a:pathLst>
                  <a:path w="1010" h="6409" extrusionOk="0">
                    <a:moveTo>
                      <a:pt x="160" y="0"/>
                    </a:moveTo>
                    <a:cubicBezTo>
                      <a:pt x="72" y="0"/>
                      <a:pt x="1" y="171"/>
                      <a:pt x="1" y="383"/>
                    </a:cubicBezTo>
                    <a:lnTo>
                      <a:pt x="1" y="6314"/>
                    </a:lnTo>
                    <a:cubicBezTo>
                      <a:pt x="1" y="6385"/>
                      <a:pt x="9" y="6409"/>
                      <a:pt x="22" y="6409"/>
                    </a:cubicBezTo>
                    <a:cubicBezTo>
                      <a:pt x="50" y="6409"/>
                      <a:pt x="102" y="6314"/>
                      <a:pt x="160" y="6314"/>
                    </a:cubicBezTo>
                    <a:lnTo>
                      <a:pt x="848" y="6314"/>
                    </a:lnTo>
                    <a:cubicBezTo>
                      <a:pt x="908" y="6314"/>
                      <a:pt x="959" y="6409"/>
                      <a:pt x="987" y="6409"/>
                    </a:cubicBezTo>
                    <a:cubicBezTo>
                      <a:pt x="1001" y="6409"/>
                      <a:pt x="1009" y="6385"/>
                      <a:pt x="1009" y="6314"/>
                    </a:cubicBezTo>
                    <a:lnTo>
                      <a:pt x="1009" y="383"/>
                    </a:lnTo>
                    <a:cubicBezTo>
                      <a:pt x="1009" y="171"/>
                      <a:pt x="938"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27"/>
              <p:cNvSpPr/>
              <p:nvPr/>
            </p:nvSpPr>
            <p:spPr>
              <a:xfrm>
                <a:off x="4654975" y="4972300"/>
                <a:ext cx="25250" cy="139100"/>
              </a:xfrm>
              <a:custGeom>
                <a:avLst/>
                <a:gdLst/>
                <a:ahLst/>
                <a:cxnLst/>
                <a:rect l="l" t="t" r="r" b="b"/>
                <a:pathLst>
                  <a:path w="1010" h="5564" extrusionOk="0">
                    <a:moveTo>
                      <a:pt x="162" y="0"/>
                    </a:moveTo>
                    <a:cubicBezTo>
                      <a:pt x="72" y="0"/>
                      <a:pt x="1" y="173"/>
                      <a:pt x="1" y="384"/>
                    </a:cubicBezTo>
                    <a:lnTo>
                      <a:pt x="1" y="5469"/>
                    </a:lnTo>
                    <a:cubicBezTo>
                      <a:pt x="1" y="5540"/>
                      <a:pt x="9" y="5564"/>
                      <a:pt x="23" y="5564"/>
                    </a:cubicBezTo>
                    <a:cubicBezTo>
                      <a:pt x="51" y="5564"/>
                      <a:pt x="103" y="5469"/>
                      <a:pt x="162" y="5469"/>
                    </a:cubicBezTo>
                    <a:lnTo>
                      <a:pt x="850" y="5469"/>
                    </a:lnTo>
                    <a:cubicBezTo>
                      <a:pt x="908" y="5469"/>
                      <a:pt x="960" y="5564"/>
                      <a:pt x="987" y="5564"/>
                    </a:cubicBezTo>
                    <a:cubicBezTo>
                      <a:pt x="1001" y="5564"/>
                      <a:pt x="1009" y="5540"/>
                      <a:pt x="1009" y="5469"/>
                    </a:cubicBezTo>
                    <a:lnTo>
                      <a:pt x="1009" y="384"/>
                    </a:lnTo>
                    <a:cubicBezTo>
                      <a:pt x="1009" y="173"/>
                      <a:pt x="938" y="0"/>
                      <a:pt x="8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27"/>
              <p:cNvSpPr/>
              <p:nvPr/>
            </p:nvSpPr>
            <p:spPr>
              <a:xfrm>
                <a:off x="4704150" y="4880300"/>
                <a:ext cx="25925" cy="231100"/>
              </a:xfrm>
              <a:custGeom>
                <a:avLst/>
                <a:gdLst/>
                <a:ahLst/>
                <a:cxnLst/>
                <a:rect l="l" t="t" r="r" b="b"/>
                <a:pathLst>
                  <a:path w="1037" h="9244" extrusionOk="0">
                    <a:moveTo>
                      <a:pt x="162" y="1"/>
                    </a:moveTo>
                    <a:cubicBezTo>
                      <a:pt x="74" y="1"/>
                      <a:pt x="1" y="173"/>
                      <a:pt x="1" y="386"/>
                    </a:cubicBezTo>
                    <a:lnTo>
                      <a:pt x="1" y="9149"/>
                    </a:lnTo>
                    <a:cubicBezTo>
                      <a:pt x="1" y="9220"/>
                      <a:pt x="9" y="9244"/>
                      <a:pt x="23" y="9244"/>
                    </a:cubicBezTo>
                    <a:cubicBezTo>
                      <a:pt x="51" y="9244"/>
                      <a:pt x="104" y="9149"/>
                      <a:pt x="162" y="9149"/>
                    </a:cubicBezTo>
                    <a:lnTo>
                      <a:pt x="875" y="9149"/>
                    </a:lnTo>
                    <a:cubicBezTo>
                      <a:pt x="935" y="9149"/>
                      <a:pt x="987" y="9244"/>
                      <a:pt x="1015" y="9244"/>
                    </a:cubicBezTo>
                    <a:cubicBezTo>
                      <a:pt x="1029" y="9244"/>
                      <a:pt x="1037" y="9220"/>
                      <a:pt x="1037" y="9149"/>
                    </a:cubicBezTo>
                    <a:lnTo>
                      <a:pt x="1037" y="386"/>
                    </a:lnTo>
                    <a:cubicBezTo>
                      <a:pt x="1037" y="173"/>
                      <a:pt x="965" y="1"/>
                      <a:pt x="8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27"/>
              <p:cNvSpPr/>
              <p:nvPr/>
            </p:nvSpPr>
            <p:spPr>
              <a:xfrm>
                <a:off x="4752650" y="4850325"/>
                <a:ext cx="27950" cy="261075"/>
              </a:xfrm>
              <a:custGeom>
                <a:avLst/>
                <a:gdLst/>
                <a:ahLst/>
                <a:cxnLst/>
                <a:rect l="l" t="t" r="r" b="b"/>
                <a:pathLst>
                  <a:path w="1118" h="10443" extrusionOk="0">
                    <a:moveTo>
                      <a:pt x="162" y="1"/>
                    </a:moveTo>
                    <a:cubicBezTo>
                      <a:pt x="72" y="1"/>
                      <a:pt x="1" y="171"/>
                      <a:pt x="1" y="384"/>
                    </a:cubicBezTo>
                    <a:lnTo>
                      <a:pt x="1" y="10348"/>
                    </a:lnTo>
                    <a:cubicBezTo>
                      <a:pt x="1" y="10419"/>
                      <a:pt x="9" y="10443"/>
                      <a:pt x="22" y="10443"/>
                    </a:cubicBezTo>
                    <a:cubicBezTo>
                      <a:pt x="50" y="10443"/>
                      <a:pt x="102" y="10348"/>
                      <a:pt x="162" y="10348"/>
                    </a:cubicBezTo>
                    <a:lnTo>
                      <a:pt x="958" y="10348"/>
                    </a:lnTo>
                    <a:cubicBezTo>
                      <a:pt x="1016" y="10348"/>
                      <a:pt x="1068" y="10443"/>
                      <a:pt x="1095" y="10443"/>
                    </a:cubicBezTo>
                    <a:cubicBezTo>
                      <a:pt x="1109" y="10443"/>
                      <a:pt x="1117" y="10419"/>
                      <a:pt x="1117" y="10348"/>
                    </a:cubicBezTo>
                    <a:lnTo>
                      <a:pt x="1117" y="384"/>
                    </a:lnTo>
                    <a:cubicBezTo>
                      <a:pt x="1117" y="171"/>
                      <a:pt x="1046" y="1"/>
                      <a:pt x="9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27"/>
              <p:cNvSpPr/>
              <p:nvPr/>
            </p:nvSpPr>
            <p:spPr>
              <a:xfrm>
                <a:off x="4801475" y="4666275"/>
                <a:ext cx="29300" cy="445125"/>
              </a:xfrm>
              <a:custGeom>
                <a:avLst/>
                <a:gdLst/>
                <a:ahLst/>
                <a:cxnLst/>
                <a:rect l="l" t="t" r="r" b="b"/>
                <a:pathLst>
                  <a:path w="1172" h="17805" extrusionOk="0">
                    <a:moveTo>
                      <a:pt x="161" y="0"/>
                    </a:moveTo>
                    <a:cubicBezTo>
                      <a:pt x="72" y="0"/>
                      <a:pt x="0" y="173"/>
                      <a:pt x="0" y="385"/>
                    </a:cubicBezTo>
                    <a:lnTo>
                      <a:pt x="0" y="17710"/>
                    </a:lnTo>
                    <a:cubicBezTo>
                      <a:pt x="0" y="17781"/>
                      <a:pt x="8" y="17804"/>
                      <a:pt x="22" y="17804"/>
                    </a:cubicBezTo>
                    <a:cubicBezTo>
                      <a:pt x="50" y="17804"/>
                      <a:pt x="102" y="17710"/>
                      <a:pt x="161" y="17710"/>
                    </a:cubicBezTo>
                    <a:lnTo>
                      <a:pt x="1012" y="17710"/>
                    </a:lnTo>
                    <a:cubicBezTo>
                      <a:pt x="1071" y="17710"/>
                      <a:pt x="1122" y="17804"/>
                      <a:pt x="1150" y="17804"/>
                    </a:cubicBezTo>
                    <a:cubicBezTo>
                      <a:pt x="1164" y="17804"/>
                      <a:pt x="1172" y="17781"/>
                      <a:pt x="1172" y="17710"/>
                    </a:cubicBezTo>
                    <a:lnTo>
                      <a:pt x="1172" y="385"/>
                    </a:lnTo>
                    <a:cubicBezTo>
                      <a:pt x="1172" y="173"/>
                      <a:pt x="1100" y="0"/>
                      <a:pt x="10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27"/>
              <p:cNvSpPr/>
              <p:nvPr/>
            </p:nvSpPr>
            <p:spPr>
              <a:xfrm>
                <a:off x="4852350" y="4894150"/>
                <a:ext cx="26600" cy="217250"/>
              </a:xfrm>
              <a:custGeom>
                <a:avLst/>
                <a:gdLst/>
                <a:ahLst/>
                <a:cxnLst/>
                <a:rect l="l" t="t" r="r" b="b"/>
                <a:pathLst>
                  <a:path w="1064" h="8690" extrusionOk="0">
                    <a:moveTo>
                      <a:pt x="161" y="1"/>
                    </a:moveTo>
                    <a:cubicBezTo>
                      <a:pt x="72" y="1"/>
                      <a:pt x="0" y="173"/>
                      <a:pt x="0" y="384"/>
                    </a:cubicBezTo>
                    <a:lnTo>
                      <a:pt x="0" y="8595"/>
                    </a:lnTo>
                    <a:cubicBezTo>
                      <a:pt x="0" y="8666"/>
                      <a:pt x="8" y="8690"/>
                      <a:pt x="22" y="8690"/>
                    </a:cubicBezTo>
                    <a:cubicBezTo>
                      <a:pt x="50" y="8690"/>
                      <a:pt x="102" y="8595"/>
                      <a:pt x="161" y="8595"/>
                    </a:cubicBezTo>
                    <a:lnTo>
                      <a:pt x="902" y="8595"/>
                    </a:lnTo>
                    <a:cubicBezTo>
                      <a:pt x="961" y="8595"/>
                      <a:pt x="1013" y="8690"/>
                      <a:pt x="1041" y="8690"/>
                    </a:cubicBezTo>
                    <a:cubicBezTo>
                      <a:pt x="1055" y="8690"/>
                      <a:pt x="1063" y="8666"/>
                      <a:pt x="1063" y="8595"/>
                    </a:cubicBezTo>
                    <a:lnTo>
                      <a:pt x="1063" y="384"/>
                    </a:lnTo>
                    <a:cubicBezTo>
                      <a:pt x="1063" y="173"/>
                      <a:pt x="990" y="1"/>
                      <a:pt x="9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27"/>
              <p:cNvSpPr/>
              <p:nvPr/>
            </p:nvSpPr>
            <p:spPr>
              <a:xfrm>
                <a:off x="4900500" y="4887650"/>
                <a:ext cx="29275" cy="223750"/>
              </a:xfrm>
              <a:custGeom>
                <a:avLst/>
                <a:gdLst/>
                <a:ahLst/>
                <a:cxnLst/>
                <a:rect l="l" t="t" r="r" b="b"/>
                <a:pathLst>
                  <a:path w="1171" h="8950" extrusionOk="0">
                    <a:moveTo>
                      <a:pt x="160" y="0"/>
                    </a:moveTo>
                    <a:cubicBezTo>
                      <a:pt x="72" y="0"/>
                      <a:pt x="1" y="173"/>
                      <a:pt x="1" y="383"/>
                    </a:cubicBezTo>
                    <a:lnTo>
                      <a:pt x="1" y="8855"/>
                    </a:lnTo>
                    <a:cubicBezTo>
                      <a:pt x="1" y="8926"/>
                      <a:pt x="9" y="8950"/>
                      <a:pt x="23" y="8950"/>
                    </a:cubicBezTo>
                    <a:cubicBezTo>
                      <a:pt x="50" y="8950"/>
                      <a:pt x="102" y="8855"/>
                      <a:pt x="160" y="8855"/>
                    </a:cubicBezTo>
                    <a:lnTo>
                      <a:pt x="1009" y="8855"/>
                    </a:lnTo>
                    <a:cubicBezTo>
                      <a:pt x="1069" y="8855"/>
                      <a:pt x="1121" y="8950"/>
                      <a:pt x="1149" y="8950"/>
                    </a:cubicBezTo>
                    <a:cubicBezTo>
                      <a:pt x="1163" y="8950"/>
                      <a:pt x="1171" y="8926"/>
                      <a:pt x="1171" y="8855"/>
                    </a:cubicBezTo>
                    <a:lnTo>
                      <a:pt x="1171" y="383"/>
                    </a:lnTo>
                    <a:cubicBezTo>
                      <a:pt x="1171" y="173"/>
                      <a:pt x="1099" y="0"/>
                      <a:pt x="10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27"/>
              <p:cNvSpPr/>
              <p:nvPr/>
            </p:nvSpPr>
            <p:spPr>
              <a:xfrm>
                <a:off x="4950700" y="5004850"/>
                <a:ext cx="27925" cy="106550"/>
              </a:xfrm>
              <a:custGeom>
                <a:avLst/>
                <a:gdLst/>
                <a:ahLst/>
                <a:cxnLst/>
                <a:rect l="l" t="t" r="r" b="b"/>
                <a:pathLst>
                  <a:path w="1117" h="4262" extrusionOk="0">
                    <a:moveTo>
                      <a:pt x="160" y="0"/>
                    </a:moveTo>
                    <a:cubicBezTo>
                      <a:pt x="72" y="0"/>
                      <a:pt x="0" y="172"/>
                      <a:pt x="0" y="385"/>
                    </a:cubicBezTo>
                    <a:lnTo>
                      <a:pt x="0" y="4167"/>
                    </a:lnTo>
                    <a:cubicBezTo>
                      <a:pt x="0" y="4238"/>
                      <a:pt x="8" y="4262"/>
                      <a:pt x="22" y="4262"/>
                    </a:cubicBezTo>
                    <a:cubicBezTo>
                      <a:pt x="50" y="4262"/>
                      <a:pt x="101" y="4167"/>
                      <a:pt x="160" y="4167"/>
                    </a:cubicBezTo>
                    <a:lnTo>
                      <a:pt x="956" y="4167"/>
                    </a:lnTo>
                    <a:cubicBezTo>
                      <a:pt x="1014" y="4167"/>
                      <a:pt x="1066" y="4262"/>
                      <a:pt x="1095" y="4262"/>
                    </a:cubicBezTo>
                    <a:cubicBezTo>
                      <a:pt x="1109" y="4262"/>
                      <a:pt x="1117" y="4238"/>
                      <a:pt x="1117" y="4167"/>
                    </a:cubicBezTo>
                    <a:lnTo>
                      <a:pt x="1117" y="385"/>
                    </a:lnTo>
                    <a:cubicBezTo>
                      <a:pt x="1117" y="172"/>
                      <a:pt x="1044" y="0"/>
                      <a:pt x="9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27"/>
              <p:cNvSpPr/>
              <p:nvPr/>
            </p:nvSpPr>
            <p:spPr>
              <a:xfrm>
                <a:off x="5001200" y="4861600"/>
                <a:ext cx="25925" cy="249800"/>
              </a:xfrm>
              <a:custGeom>
                <a:avLst/>
                <a:gdLst/>
                <a:ahLst/>
                <a:cxnLst/>
                <a:rect l="l" t="t" r="r" b="b"/>
                <a:pathLst>
                  <a:path w="1037" h="9992" extrusionOk="0">
                    <a:moveTo>
                      <a:pt x="160" y="1"/>
                    </a:moveTo>
                    <a:cubicBezTo>
                      <a:pt x="72" y="1"/>
                      <a:pt x="1" y="171"/>
                      <a:pt x="1" y="384"/>
                    </a:cubicBezTo>
                    <a:lnTo>
                      <a:pt x="1" y="9897"/>
                    </a:lnTo>
                    <a:cubicBezTo>
                      <a:pt x="1" y="9968"/>
                      <a:pt x="9" y="9992"/>
                      <a:pt x="23" y="9992"/>
                    </a:cubicBezTo>
                    <a:cubicBezTo>
                      <a:pt x="50" y="9992"/>
                      <a:pt x="102" y="9897"/>
                      <a:pt x="160" y="9897"/>
                    </a:cubicBezTo>
                    <a:lnTo>
                      <a:pt x="875" y="9897"/>
                    </a:lnTo>
                    <a:cubicBezTo>
                      <a:pt x="934" y="9897"/>
                      <a:pt x="986" y="9992"/>
                      <a:pt x="1014" y="9992"/>
                    </a:cubicBezTo>
                    <a:cubicBezTo>
                      <a:pt x="1029" y="9992"/>
                      <a:pt x="1037" y="9968"/>
                      <a:pt x="1037" y="9897"/>
                    </a:cubicBezTo>
                    <a:lnTo>
                      <a:pt x="1037" y="384"/>
                    </a:lnTo>
                    <a:cubicBezTo>
                      <a:pt x="1037" y="171"/>
                      <a:pt x="963" y="1"/>
                      <a:pt x="8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27"/>
              <p:cNvSpPr/>
              <p:nvPr/>
            </p:nvSpPr>
            <p:spPr>
              <a:xfrm>
                <a:off x="3813375" y="4934850"/>
                <a:ext cx="25250" cy="176550"/>
              </a:xfrm>
              <a:custGeom>
                <a:avLst/>
                <a:gdLst/>
                <a:ahLst/>
                <a:cxnLst/>
                <a:rect l="l" t="t" r="r" b="b"/>
                <a:pathLst>
                  <a:path w="1010" h="7062" extrusionOk="0">
                    <a:moveTo>
                      <a:pt x="162" y="1"/>
                    </a:moveTo>
                    <a:cubicBezTo>
                      <a:pt x="72" y="1"/>
                      <a:pt x="1" y="173"/>
                      <a:pt x="1" y="384"/>
                    </a:cubicBezTo>
                    <a:lnTo>
                      <a:pt x="1" y="6967"/>
                    </a:lnTo>
                    <a:cubicBezTo>
                      <a:pt x="1" y="7038"/>
                      <a:pt x="9" y="7062"/>
                      <a:pt x="23" y="7062"/>
                    </a:cubicBezTo>
                    <a:cubicBezTo>
                      <a:pt x="51" y="7062"/>
                      <a:pt x="103" y="6967"/>
                      <a:pt x="162" y="6967"/>
                    </a:cubicBezTo>
                    <a:lnTo>
                      <a:pt x="850" y="6967"/>
                    </a:lnTo>
                    <a:cubicBezTo>
                      <a:pt x="908" y="6967"/>
                      <a:pt x="960" y="7062"/>
                      <a:pt x="987" y="7062"/>
                    </a:cubicBezTo>
                    <a:cubicBezTo>
                      <a:pt x="1001" y="7062"/>
                      <a:pt x="1009" y="7038"/>
                      <a:pt x="1009" y="6967"/>
                    </a:cubicBezTo>
                    <a:lnTo>
                      <a:pt x="1009" y="384"/>
                    </a:lnTo>
                    <a:cubicBezTo>
                      <a:pt x="1009" y="173"/>
                      <a:pt x="938" y="1"/>
                      <a:pt x="8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27"/>
              <p:cNvSpPr/>
              <p:nvPr/>
            </p:nvSpPr>
            <p:spPr>
              <a:xfrm>
                <a:off x="3863925" y="4990225"/>
                <a:ext cx="23175" cy="121175"/>
              </a:xfrm>
              <a:custGeom>
                <a:avLst/>
                <a:gdLst/>
                <a:ahLst/>
                <a:cxnLst/>
                <a:rect l="l" t="t" r="r" b="b"/>
                <a:pathLst>
                  <a:path w="927" h="4847" extrusionOk="0">
                    <a:moveTo>
                      <a:pt x="162" y="0"/>
                    </a:moveTo>
                    <a:cubicBezTo>
                      <a:pt x="72" y="0"/>
                      <a:pt x="1" y="171"/>
                      <a:pt x="1" y="383"/>
                    </a:cubicBezTo>
                    <a:lnTo>
                      <a:pt x="1" y="4752"/>
                    </a:lnTo>
                    <a:cubicBezTo>
                      <a:pt x="1" y="4823"/>
                      <a:pt x="9" y="4847"/>
                      <a:pt x="23" y="4847"/>
                    </a:cubicBezTo>
                    <a:cubicBezTo>
                      <a:pt x="51" y="4847"/>
                      <a:pt x="102" y="4752"/>
                      <a:pt x="162" y="4752"/>
                    </a:cubicBezTo>
                    <a:lnTo>
                      <a:pt x="767" y="4752"/>
                    </a:lnTo>
                    <a:cubicBezTo>
                      <a:pt x="826" y="4752"/>
                      <a:pt x="877" y="4847"/>
                      <a:pt x="905" y="4847"/>
                    </a:cubicBezTo>
                    <a:cubicBezTo>
                      <a:pt x="919" y="4847"/>
                      <a:pt x="927" y="4823"/>
                      <a:pt x="927" y="4752"/>
                    </a:cubicBezTo>
                    <a:lnTo>
                      <a:pt x="927" y="383"/>
                    </a:lnTo>
                    <a:cubicBezTo>
                      <a:pt x="927" y="171"/>
                      <a:pt x="855" y="0"/>
                      <a:pt x="7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27"/>
              <p:cNvSpPr/>
              <p:nvPr/>
            </p:nvSpPr>
            <p:spPr>
              <a:xfrm>
                <a:off x="3912425" y="4849100"/>
                <a:ext cx="25225" cy="262300"/>
              </a:xfrm>
              <a:custGeom>
                <a:avLst/>
                <a:gdLst/>
                <a:ahLst/>
                <a:cxnLst/>
                <a:rect l="l" t="t" r="r" b="b"/>
                <a:pathLst>
                  <a:path w="1009" h="10492" extrusionOk="0">
                    <a:moveTo>
                      <a:pt x="160" y="0"/>
                    </a:moveTo>
                    <a:cubicBezTo>
                      <a:pt x="72" y="0"/>
                      <a:pt x="1" y="171"/>
                      <a:pt x="1" y="384"/>
                    </a:cubicBezTo>
                    <a:lnTo>
                      <a:pt x="1" y="10397"/>
                    </a:lnTo>
                    <a:cubicBezTo>
                      <a:pt x="1" y="10468"/>
                      <a:pt x="8" y="10492"/>
                      <a:pt x="22" y="10492"/>
                    </a:cubicBezTo>
                    <a:cubicBezTo>
                      <a:pt x="50" y="10492"/>
                      <a:pt x="101" y="10397"/>
                      <a:pt x="160" y="10397"/>
                    </a:cubicBezTo>
                    <a:lnTo>
                      <a:pt x="848" y="10397"/>
                    </a:lnTo>
                    <a:cubicBezTo>
                      <a:pt x="907" y="10397"/>
                      <a:pt x="959" y="10492"/>
                      <a:pt x="987" y="10492"/>
                    </a:cubicBezTo>
                    <a:cubicBezTo>
                      <a:pt x="1001" y="10492"/>
                      <a:pt x="1009" y="10468"/>
                      <a:pt x="1009" y="10397"/>
                    </a:cubicBezTo>
                    <a:lnTo>
                      <a:pt x="1009" y="384"/>
                    </a:lnTo>
                    <a:cubicBezTo>
                      <a:pt x="1009" y="171"/>
                      <a:pt x="936"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27"/>
              <p:cNvSpPr/>
              <p:nvPr/>
            </p:nvSpPr>
            <p:spPr>
              <a:xfrm>
                <a:off x="3961925" y="4951125"/>
                <a:ext cx="25225" cy="160275"/>
              </a:xfrm>
              <a:custGeom>
                <a:avLst/>
                <a:gdLst/>
                <a:ahLst/>
                <a:cxnLst/>
                <a:rect l="l" t="t" r="r" b="b"/>
                <a:pathLst>
                  <a:path w="1009" h="6411" extrusionOk="0">
                    <a:moveTo>
                      <a:pt x="160" y="0"/>
                    </a:moveTo>
                    <a:cubicBezTo>
                      <a:pt x="72" y="0"/>
                      <a:pt x="1" y="173"/>
                      <a:pt x="1" y="384"/>
                    </a:cubicBezTo>
                    <a:lnTo>
                      <a:pt x="1" y="6316"/>
                    </a:lnTo>
                    <a:cubicBezTo>
                      <a:pt x="1" y="6387"/>
                      <a:pt x="9" y="6411"/>
                      <a:pt x="22" y="6411"/>
                    </a:cubicBezTo>
                    <a:cubicBezTo>
                      <a:pt x="50" y="6411"/>
                      <a:pt x="101" y="6316"/>
                      <a:pt x="160" y="6316"/>
                    </a:cubicBezTo>
                    <a:lnTo>
                      <a:pt x="848" y="6316"/>
                    </a:lnTo>
                    <a:cubicBezTo>
                      <a:pt x="907" y="6316"/>
                      <a:pt x="959" y="6411"/>
                      <a:pt x="987" y="6411"/>
                    </a:cubicBezTo>
                    <a:cubicBezTo>
                      <a:pt x="1001" y="6411"/>
                      <a:pt x="1009" y="6387"/>
                      <a:pt x="1009" y="6316"/>
                    </a:cubicBezTo>
                    <a:lnTo>
                      <a:pt x="1009" y="384"/>
                    </a:lnTo>
                    <a:cubicBezTo>
                      <a:pt x="1009" y="173"/>
                      <a:pt x="937"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27"/>
              <p:cNvSpPr/>
              <p:nvPr/>
            </p:nvSpPr>
            <p:spPr>
              <a:xfrm>
                <a:off x="4011425" y="4972300"/>
                <a:ext cx="25225" cy="139100"/>
              </a:xfrm>
              <a:custGeom>
                <a:avLst/>
                <a:gdLst/>
                <a:ahLst/>
                <a:cxnLst/>
                <a:rect l="l" t="t" r="r" b="b"/>
                <a:pathLst>
                  <a:path w="1009" h="5564" extrusionOk="0">
                    <a:moveTo>
                      <a:pt x="160" y="0"/>
                    </a:moveTo>
                    <a:cubicBezTo>
                      <a:pt x="72" y="0"/>
                      <a:pt x="1" y="173"/>
                      <a:pt x="1" y="384"/>
                    </a:cubicBezTo>
                    <a:lnTo>
                      <a:pt x="1" y="5469"/>
                    </a:lnTo>
                    <a:cubicBezTo>
                      <a:pt x="1" y="5540"/>
                      <a:pt x="9" y="5564"/>
                      <a:pt x="22" y="5564"/>
                    </a:cubicBezTo>
                    <a:cubicBezTo>
                      <a:pt x="50" y="5564"/>
                      <a:pt x="101" y="5469"/>
                      <a:pt x="160" y="5469"/>
                    </a:cubicBezTo>
                    <a:lnTo>
                      <a:pt x="848" y="5469"/>
                    </a:lnTo>
                    <a:cubicBezTo>
                      <a:pt x="907" y="5469"/>
                      <a:pt x="959" y="5564"/>
                      <a:pt x="987" y="5564"/>
                    </a:cubicBezTo>
                    <a:cubicBezTo>
                      <a:pt x="1001" y="5564"/>
                      <a:pt x="1009" y="5540"/>
                      <a:pt x="1009" y="5469"/>
                    </a:cubicBezTo>
                    <a:lnTo>
                      <a:pt x="1009" y="384"/>
                    </a:lnTo>
                    <a:cubicBezTo>
                      <a:pt x="1009" y="173"/>
                      <a:pt x="937"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27"/>
              <p:cNvSpPr/>
              <p:nvPr/>
            </p:nvSpPr>
            <p:spPr>
              <a:xfrm>
                <a:off x="4060600" y="4880300"/>
                <a:ext cx="25925" cy="231100"/>
              </a:xfrm>
              <a:custGeom>
                <a:avLst/>
                <a:gdLst/>
                <a:ahLst/>
                <a:cxnLst/>
                <a:rect l="l" t="t" r="r" b="b"/>
                <a:pathLst>
                  <a:path w="1037" h="9244" extrusionOk="0">
                    <a:moveTo>
                      <a:pt x="162" y="1"/>
                    </a:moveTo>
                    <a:cubicBezTo>
                      <a:pt x="74" y="1"/>
                      <a:pt x="1" y="173"/>
                      <a:pt x="1" y="386"/>
                    </a:cubicBezTo>
                    <a:lnTo>
                      <a:pt x="1" y="9149"/>
                    </a:lnTo>
                    <a:cubicBezTo>
                      <a:pt x="1" y="9220"/>
                      <a:pt x="9" y="9244"/>
                      <a:pt x="23" y="9244"/>
                    </a:cubicBezTo>
                    <a:cubicBezTo>
                      <a:pt x="51" y="9244"/>
                      <a:pt x="103" y="9149"/>
                      <a:pt x="162" y="9149"/>
                    </a:cubicBezTo>
                    <a:lnTo>
                      <a:pt x="875" y="9149"/>
                    </a:lnTo>
                    <a:cubicBezTo>
                      <a:pt x="935" y="9149"/>
                      <a:pt x="987" y="9244"/>
                      <a:pt x="1015" y="9244"/>
                    </a:cubicBezTo>
                    <a:cubicBezTo>
                      <a:pt x="1029" y="9244"/>
                      <a:pt x="1037" y="9220"/>
                      <a:pt x="1037" y="9149"/>
                    </a:cubicBezTo>
                    <a:lnTo>
                      <a:pt x="1035" y="386"/>
                    </a:lnTo>
                    <a:cubicBezTo>
                      <a:pt x="1035" y="173"/>
                      <a:pt x="963" y="1"/>
                      <a:pt x="8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27"/>
              <p:cNvSpPr/>
              <p:nvPr/>
            </p:nvSpPr>
            <p:spPr>
              <a:xfrm>
                <a:off x="4109100" y="4850325"/>
                <a:ext cx="27925" cy="261075"/>
              </a:xfrm>
              <a:custGeom>
                <a:avLst/>
                <a:gdLst/>
                <a:ahLst/>
                <a:cxnLst/>
                <a:rect l="l" t="t" r="r" b="b"/>
                <a:pathLst>
                  <a:path w="1117" h="10443" extrusionOk="0">
                    <a:moveTo>
                      <a:pt x="160" y="1"/>
                    </a:moveTo>
                    <a:cubicBezTo>
                      <a:pt x="72" y="1"/>
                      <a:pt x="0" y="173"/>
                      <a:pt x="0" y="386"/>
                    </a:cubicBezTo>
                    <a:lnTo>
                      <a:pt x="0" y="10348"/>
                    </a:lnTo>
                    <a:cubicBezTo>
                      <a:pt x="0" y="10419"/>
                      <a:pt x="8" y="10443"/>
                      <a:pt x="22" y="10443"/>
                    </a:cubicBezTo>
                    <a:cubicBezTo>
                      <a:pt x="50" y="10443"/>
                      <a:pt x="101" y="10348"/>
                      <a:pt x="160" y="10348"/>
                    </a:cubicBezTo>
                    <a:lnTo>
                      <a:pt x="956" y="10348"/>
                    </a:lnTo>
                    <a:cubicBezTo>
                      <a:pt x="1016" y="10348"/>
                      <a:pt x="1067" y="10443"/>
                      <a:pt x="1095" y="10443"/>
                    </a:cubicBezTo>
                    <a:cubicBezTo>
                      <a:pt x="1109" y="10443"/>
                      <a:pt x="1117" y="10419"/>
                      <a:pt x="1117" y="10348"/>
                    </a:cubicBezTo>
                    <a:lnTo>
                      <a:pt x="1117" y="386"/>
                    </a:lnTo>
                    <a:cubicBezTo>
                      <a:pt x="1117" y="173"/>
                      <a:pt x="1045" y="1"/>
                      <a:pt x="9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27"/>
              <p:cNvSpPr/>
              <p:nvPr/>
            </p:nvSpPr>
            <p:spPr>
              <a:xfrm>
                <a:off x="4157900" y="4666325"/>
                <a:ext cx="29325" cy="445075"/>
              </a:xfrm>
              <a:custGeom>
                <a:avLst/>
                <a:gdLst/>
                <a:ahLst/>
                <a:cxnLst/>
                <a:rect l="l" t="t" r="r" b="b"/>
                <a:pathLst>
                  <a:path w="1173" h="17803" extrusionOk="0">
                    <a:moveTo>
                      <a:pt x="160" y="0"/>
                    </a:moveTo>
                    <a:cubicBezTo>
                      <a:pt x="72" y="0"/>
                      <a:pt x="1" y="171"/>
                      <a:pt x="1" y="383"/>
                    </a:cubicBezTo>
                    <a:lnTo>
                      <a:pt x="1" y="17708"/>
                    </a:lnTo>
                    <a:cubicBezTo>
                      <a:pt x="1" y="17779"/>
                      <a:pt x="9" y="17803"/>
                      <a:pt x="23" y="17803"/>
                    </a:cubicBezTo>
                    <a:cubicBezTo>
                      <a:pt x="50" y="17803"/>
                      <a:pt x="102" y="17708"/>
                      <a:pt x="160" y="17708"/>
                    </a:cubicBezTo>
                    <a:lnTo>
                      <a:pt x="1011" y="17708"/>
                    </a:lnTo>
                    <a:cubicBezTo>
                      <a:pt x="1071" y="17708"/>
                      <a:pt x="1123" y="17803"/>
                      <a:pt x="1151" y="17803"/>
                    </a:cubicBezTo>
                    <a:cubicBezTo>
                      <a:pt x="1165" y="17803"/>
                      <a:pt x="1172" y="17779"/>
                      <a:pt x="1172" y="17708"/>
                    </a:cubicBezTo>
                    <a:lnTo>
                      <a:pt x="1172" y="383"/>
                    </a:lnTo>
                    <a:cubicBezTo>
                      <a:pt x="1172" y="171"/>
                      <a:pt x="1099" y="0"/>
                      <a:pt x="10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27"/>
              <p:cNvSpPr/>
              <p:nvPr/>
            </p:nvSpPr>
            <p:spPr>
              <a:xfrm>
                <a:off x="4208800" y="4894150"/>
                <a:ext cx="26550" cy="217250"/>
              </a:xfrm>
              <a:custGeom>
                <a:avLst/>
                <a:gdLst/>
                <a:ahLst/>
                <a:cxnLst/>
                <a:rect l="l" t="t" r="r" b="b"/>
                <a:pathLst>
                  <a:path w="1062" h="8690" extrusionOk="0">
                    <a:moveTo>
                      <a:pt x="160" y="1"/>
                    </a:moveTo>
                    <a:cubicBezTo>
                      <a:pt x="72" y="1"/>
                      <a:pt x="0" y="173"/>
                      <a:pt x="0" y="384"/>
                    </a:cubicBezTo>
                    <a:lnTo>
                      <a:pt x="0" y="8595"/>
                    </a:lnTo>
                    <a:cubicBezTo>
                      <a:pt x="0" y="8666"/>
                      <a:pt x="8" y="8690"/>
                      <a:pt x="22" y="8690"/>
                    </a:cubicBezTo>
                    <a:cubicBezTo>
                      <a:pt x="50" y="8690"/>
                      <a:pt x="101" y="8595"/>
                      <a:pt x="160" y="8595"/>
                    </a:cubicBezTo>
                    <a:lnTo>
                      <a:pt x="902" y="8595"/>
                    </a:lnTo>
                    <a:cubicBezTo>
                      <a:pt x="961" y="8595"/>
                      <a:pt x="1012" y="8690"/>
                      <a:pt x="1040" y="8690"/>
                    </a:cubicBezTo>
                    <a:cubicBezTo>
                      <a:pt x="1054" y="8690"/>
                      <a:pt x="1062" y="8666"/>
                      <a:pt x="1062" y="8595"/>
                    </a:cubicBezTo>
                    <a:lnTo>
                      <a:pt x="1062" y="384"/>
                    </a:lnTo>
                    <a:cubicBezTo>
                      <a:pt x="1062" y="173"/>
                      <a:pt x="990" y="1"/>
                      <a:pt x="9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27"/>
              <p:cNvSpPr/>
              <p:nvPr/>
            </p:nvSpPr>
            <p:spPr>
              <a:xfrm>
                <a:off x="4256925" y="4887700"/>
                <a:ext cx="29300" cy="223700"/>
              </a:xfrm>
              <a:custGeom>
                <a:avLst/>
                <a:gdLst/>
                <a:ahLst/>
                <a:cxnLst/>
                <a:rect l="l" t="t" r="r" b="b"/>
                <a:pathLst>
                  <a:path w="1172" h="8948" extrusionOk="0">
                    <a:moveTo>
                      <a:pt x="161" y="0"/>
                    </a:moveTo>
                    <a:cubicBezTo>
                      <a:pt x="72" y="0"/>
                      <a:pt x="0" y="171"/>
                      <a:pt x="0" y="383"/>
                    </a:cubicBezTo>
                    <a:lnTo>
                      <a:pt x="0" y="8853"/>
                    </a:lnTo>
                    <a:cubicBezTo>
                      <a:pt x="0" y="8924"/>
                      <a:pt x="8" y="8948"/>
                      <a:pt x="22" y="8948"/>
                    </a:cubicBezTo>
                    <a:cubicBezTo>
                      <a:pt x="50" y="8948"/>
                      <a:pt x="101" y="8853"/>
                      <a:pt x="161" y="8853"/>
                    </a:cubicBezTo>
                    <a:lnTo>
                      <a:pt x="1010" y="8853"/>
                    </a:lnTo>
                    <a:cubicBezTo>
                      <a:pt x="1070" y="8853"/>
                      <a:pt x="1122" y="8948"/>
                      <a:pt x="1150" y="8948"/>
                    </a:cubicBezTo>
                    <a:cubicBezTo>
                      <a:pt x="1164" y="8948"/>
                      <a:pt x="1172" y="8924"/>
                      <a:pt x="1172" y="8853"/>
                    </a:cubicBezTo>
                    <a:lnTo>
                      <a:pt x="1172" y="383"/>
                    </a:lnTo>
                    <a:cubicBezTo>
                      <a:pt x="1172" y="171"/>
                      <a:pt x="1100" y="0"/>
                      <a:pt x="10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27"/>
              <p:cNvSpPr/>
              <p:nvPr/>
            </p:nvSpPr>
            <p:spPr>
              <a:xfrm>
                <a:off x="4307150" y="5004850"/>
                <a:ext cx="27925" cy="106550"/>
              </a:xfrm>
              <a:custGeom>
                <a:avLst/>
                <a:gdLst/>
                <a:ahLst/>
                <a:cxnLst/>
                <a:rect l="l" t="t" r="r" b="b"/>
                <a:pathLst>
                  <a:path w="1117" h="4262" extrusionOk="0">
                    <a:moveTo>
                      <a:pt x="160" y="0"/>
                    </a:moveTo>
                    <a:cubicBezTo>
                      <a:pt x="72" y="0"/>
                      <a:pt x="0" y="172"/>
                      <a:pt x="0" y="385"/>
                    </a:cubicBezTo>
                    <a:lnTo>
                      <a:pt x="0" y="4167"/>
                    </a:lnTo>
                    <a:cubicBezTo>
                      <a:pt x="0" y="4238"/>
                      <a:pt x="8" y="4262"/>
                      <a:pt x="22" y="4262"/>
                    </a:cubicBezTo>
                    <a:cubicBezTo>
                      <a:pt x="50" y="4262"/>
                      <a:pt x="101" y="4167"/>
                      <a:pt x="160" y="4167"/>
                    </a:cubicBezTo>
                    <a:lnTo>
                      <a:pt x="956" y="4167"/>
                    </a:lnTo>
                    <a:cubicBezTo>
                      <a:pt x="1015" y="4167"/>
                      <a:pt x="1067" y="4262"/>
                      <a:pt x="1095" y="4262"/>
                    </a:cubicBezTo>
                    <a:cubicBezTo>
                      <a:pt x="1109" y="4262"/>
                      <a:pt x="1117" y="4238"/>
                      <a:pt x="1117" y="4167"/>
                    </a:cubicBezTo>
                    <a:lnTo>
                      <a:pt x="1117" y="385"/>
                    </a:lnTo>
                    <a:cubicBezTo>
                      <a:pt x="1117" y="172"/>
                      <a:pt x="1045" y="0"/>
                      <a:pt x="9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27"/>
              <p:cNvSpPr/>
              <p:nvPr/>
            </p:nvSpPr>
            <p:spPr>
              <a:xfrm>
                <a:off x="4357650" y="4861600"/>
                <a:ext cx="25875" cy="249800"/>
              </a:xfrm>
              <a:custGeom>
                <a:avLst/>
                <a:gdLst/>
                <a:ahLst/>
                <a:cxnLst/>
                <a:rect l="l" t="t" r="r" b="b"/>
                <a:pathLst>
                  <a:path w="1035" h="9992" extrusionOk="0">
                    <a:moveTo>
                      <a:pt x="160" y="1"/>
                    </a:moveTo>
                    <a:cubicBezTo>
                      <a:pt x="72" y="1"/>
                      <a:pt x="1" y="173"/>
                      <a:pt x="1" y="386"/>
                    </a:cubicBezTo>
                    <a:lnTo>
                      <a:pt x="1" y="9897"/>
                    </a:lnTo>
                    <a:cubicBezTo>
                      <a:pt x="1" y="9968"/>
                      <a:pt x="9" y="9992"/>
                      <a:pt x="23" y="9992"/>
                    </a:cubicBezTo>
                    <a:cubicBezTo>
                      <a:pt x="50" y="9992"/>
                      <a:pt x="102" y="9897"/>
                      <a:pt x="160" y="9897"/>
                    </a:cubicBezTo>
                    <a:lnTo>
                      <a:pt x="875" y="9897"/>
                    </a:lnTo>
                    <a:cubicBezTo>
                      <a:pt x="934" y="9897"/>
                      <a:pt x="985" y="9992"/>
                      <a:pt x="1013" y="9992"/>
                    </a:cubicBezTo>
                    <a:cubicBezTo>
                      <a:pt x="1027" y="9992"/>
                      <a:pt x="1035" y="9968"/>
                      <a:pt x="1035" y="9897"/>
                    </a:cubicBezTo>
                    <a:lnTo>
                      <a:pt x="1035" y="386"/>
                    </a:lnTo>
                    <a:cubicBezTo>
                      <a:pt x="1035" y="173"/>
                      <a:pt x="963" y="1"/>
                      <a:pt x="8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27"/>
              <p:cNvSpPr/>
              <p:nvPr/>
            </p:nvSpPr>
            <p:spPr>
              <a:xfrm>
                <a:off x="5097150" y="4792550"/>
                <a:ext cx="32100" cy="318850"/>
              </a:xfrm>
              <a:custGeom>
                <a:avLst/>
                <a:gdLst/>
                <a:ahLst/>
                <a:cxnLst/>
                <a:rect l="l" t="t" r="r" b="b"/>
                <a:pathLst>
                  <a:path w="1284" h="12754" extrusionOk="0">
                    <a:moveTo>
                      <a:pt x="160" y="0"/>
                    </a:moveTo>
                    <a:cubicBezTo>
                      <a:pt x="72" y="0"/>
                      <a:pt x="0" y="171"/>
                      <a:pt x="0" y="383"/>
                    </a:cubicBezTo>
                    <a:lnTo>
                      <a:pt x="0" y="12659"/>
                    </a:lnTo>
                    <a:cubicBezTo>
                      <a:pt x="0" y="12730"/>
                      <a:pt x="8" y="12754"/>
                      <a:pt x="22" y="12754"/>
                    </a:cubicBezTo>
                    <a:cubicBezTo>
                      <a:pt x="50" y="12754"/>
                      <a:pt x="101" y="12659"/>
                      <a:pt x="160" y="12659"/>
                    </a:cubicBezTo>
                    <a:lnTo>
                      <a:pt x="1122" y="12659"/>
                    </a:lnTo>
                    <a:cubicBezTo>
                      <a:pt x="1182" y="12659"/>
                      <a:pt x="1234" y="12754"/>
                      <a:pt x="1262" y="12754"/>
                    </a:cubicBezTo>
                    <a:cubicBezTo>
                      <a:pt x="1275" y="12754"/>
                      <a:pt x="1283" y="12730"/>
                      <a:pt x="1283" y="12659"/>
                    </a:cubicBezTo>
                    <a:lnTo>
                      <a:pt x="1283" y="383"/>
                    </a:lnTo>
                    <a:cubicBezTo>
                      <a:pt x="1283" y="171"/>
                      <a:pt x="1212" y="0"/>
                      <a:pt x="11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27"/>
              <p:cNvSpPr/>
              <p:nvPr/>
            </p:nvSpPr>
            <p:spPr>
              <a:xfrm>
                <a:off x="5150075" y="4934850"/>
                <a:ext cx="25225" cy="176550"/>
              </a:xfrm>
              <a:custGeom>
                <a:avLst/>
                <a:gdLst/>
                <a:ahLst/>
                <a:cxnLst/>
                <a:rect l="l" t="t" r="r" b="b"/>
                <a:pathLst>
                  <a:path w="1009" h="7062" extrusionOk="0">
                    <a:moveTo>
                      <a:pt x="160" y="1"/>
                    </a:moveTo>
                    <a:cubicBezTo>
                      <a:pt x="72" y="1"/>
                      <a:pt x="1" y="173"/>
                      <a:pt x="1" y="384"/>
                    </a:cubicBezTo>
                    <a:lnTo>
                      <a:pt x="1" y="6967"/>
                    </a:lnTo>
                    <a:cubicBezTo>
                      <a:pt x="1" y="7038"/>
                      <a:pt x="9" y="7062"/>
                      <a:pt x="22" y="7062"/>
                    </a:cubicBezTo>
                    <a:cubicBezTo>
                      <a:pt x="50" y="7062"/>
                      <a:pt x="101" y="6967"/>
                      <a:pt x="160" y="6967"/>
                    </a:cubicBezTo>
                    <a:lnTo>
                      <a:pt x="848" y="6967"/>
                    </a:lnTo>
                    <a:cubicBezTo>
                      <a:pt x="907" y="6967"/>
                      <a:pt x="959" y="7062"/>
                      <a:pt x="987" y="7062"/>
                    </a:cubicBezTo>
                    <a:cubicBezTo>
                      <a:pt x="1001" y="7062"/>
                      <a:pt x="1009" y="7038"/>
                      <a:pt x="1009" y="6967"/>
                    </a:cubicBezTo>
                    <a:lnTo>
                      <a:pt x="1009" y="384"/>
                    </a:lnTo>
                    <a:cubicBezTo>
                      <a:pt x="1009" y="173"/>
                      <a:pt x="936" y="1"/>
                      <a:pt x="8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27"/>
              <p:cNvSpPr/>
              <p:nvPr/>
            </p:nvSpPr>
            <p:spPr>
              <a:xfrm>
                <a:off x="5200575" y="4990225"/>
                <a:ext cx="23175" cy="121175"/>
              </a:xfrm>
              <a:custGeom>
                <a:avLst/>
                <a:gdLst/>
                <a:ahLst/>
                <a:cxnLst/>
                <a:rect l="l" t="t" r="r" b="b"/>
                <a:pathLst>
                  <a:path w="927" h="4847" extrusionOk="0">
                    <a:moveTo>
                      <a:pt x="162" y="0"/>
                    </a:moveTo>
                    <a:cubicBezTo>
                      <a:pt x="72" y="0"/>
                      <a:pt x="1" y="171"/>
                      <a:pt x="1" y="383"/>
                    </a:cubicBezTo>
                    <a:lnTo>
                      <a:pt x="1" y="4752"/>
                    </a:lnTo>
                    <a:cubicBezTo>
                      <a:pt x="1" y="4823"/>
                      <a:pt x="9" y="4847"/>
                      <a:pt x="23" y="4847"/>
                    </a:cubicBezTo>
                    <a:cubicBezTo>
                      <a:pt x="51" y="4847"/>
                      <a:pt x="102" y="4752"/>
                      <a:pt x="162" y="4752"/>
                    </a:cubicBezTo>
                    <a:lnTo>
                      <a:pt x="767" y="4752"/>
                    </a:lnTo>
                    <a:cubicBezTo>
                      <a:pt x="826" y="4752"/>
                      <a:pt x="877" y="4847"/>
                      <a:pt x="905" y="4847"/>
                    </a:cubicBezTo>
                    <a:cubicBezTo>
                      <a:pt x="919" y="4847"/>
                      <a:pt x="927" y="4823"/>
                      <a:pt x="927" y="4752"/>
                    </a:cubicBezTo>
                    <a:lnTo>
                      <a:pt x="927" y="383"/>
                    </a:lnTo>
                    <a:cubicBezTo>
                      <a:pt x="927" y="171"/>
                      <a:pt x="855" y="0"/>
                      <a:pt x="7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27"/>
              <p:cNvSpPr/>
              <p:nvPr/>
            </p:nvSpPr>
            <p:spPr>
              <a:xfrm>
                <a:off x="5249075" y="4849100"/>
                <a:ext cx="25225" cy="262300"/>
              </a:xfrm>
              <a:custGeom>
                <a:avLst/>
                <a:gdLst/>
                <a:ahLst/>
                <a:cxnLst/>
                <a:rect l="l" t="t" r="r" b="b"/>
                <a:pathLst>
                  <a:path w="1009" h="10492" extrusionOk="0">
                    <a:moveTo>
                      <a:pt x="160" y="0"/>
                    </a:moveTo>
                    <a:cubicBezTo>
                      <a:pt x="72" y="0"/>
                      <a:pt x="1" y="171"/>
                      <a:pt x="1" y="384"/>
                    </a:cubicBezTo>
                    <a:lnTo>
                      <a:pt x="1" y="10397"/>
                    </a:lnTo>
                    <a:cubicBezTo>
                      <a:pt x="1" y="10468"/>
                      <a:pt x="9" y="10492"/>
                      <a:pt x="22" y="10492"/>
                    </a:cubicBezTo>
                    <a:cubicBezTo>
                      <a:pt x="50" y="10492"/>
                      <a:pt x="101" y="10397"/>
                      <a:pt x="160" y="10397"/>
                    </a:cubicBezTo>
                    <a:lnTo>
                      <a:pt x="848" y="10397"/>
                    </a:lnTo>
                    <a:cubicBezTo>
                      <a:pt x="906" y="10397"/>
                      <a:pt x="958" y="10492"/>
                      <a:pt x="987" y="10492"/>
                    </a:cubicBezTo>
                    <a:cubicBezTo>
                      <a:pt x="1001" y="10492"/>
                      <a:pt x="1009" y="10468"/>
                      <a:pt x="1009" y="10397"/>
                    </a:cubicBezTo>
                    <a:lnTo>
                      <a:pt x="1009" y="384"/>
                    </a:lnTo>
                    <a:cubicBezTo>
                      <a:pt x="1009" y="171"/>
                      <a:pt x="936"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27"/>
              <p:cNvSpPr/>
              <p:nvPr/>
            </p:nvSpPr>
            <p:spPr>
              <a:xfrm>
                <a:off x="5298575" y="4951175"/>
                <a:ext cx="25225" cy="160225"/>
              </a:xfrm>
              <a:custGeom>
                <a:avLst/>
                <a:gdLst/>
                <a:ahLst/>
                <a:cxnLst/>
                <a:rect l="l" t="t" r="r" b="b"/>
                <a:pathLst>
                  <a:path w="1009" h="6409" extrusionOk="0">
                    <a:moveTo>
                      <a:pt x="160" y="0"/>
                    </a:moveTo>
                    <a:cubicBezTo>
                      <a:pt x="72" y="0"/>
                      <a:pt x="1" y="171"/>
                      <a:pt x="1" y="383"/>
                    </a:cubicBezTo>
                    <a:lnTo>
                      <a:pt x="1" y="6314"/>
                    </a:lnTo>
                    <a:cubicBezTo>
                      <a:pt x="1" y="6385"/>
                      <a:pt x="9" y="6409"/>
                      <a:pt x="22" y="6409"/>
                    </a:cubicBezTo>
                    <a:cubicBezTo>
                      <a:pt x="50" y="6409"/>
                      <a:pt x="101" y="6314"/>
                      <a:pt x="160" y="6314"/>
                    </a:cubicBezTo>
                    <a:lnTo>
                      <a:pt x="848" y="6314"/>
                    </a:lnTo>
                    <a:cubicBezTo>
                      <a:pt x="908" y="6314"/>
                      <a:pt x="959" y="6409"/>
                      <a:pt x="987" y="6409"/>
                    </a:cubicBezTo>
                    <a:cubicBezTo>
                      <a:pt x="1001" y="6409"/>
                      <a:pt x="1009" y="6385"/>
                      <a:pt x="1009" y="6314"/>
                    </a:cubicBezTo>
                    <a:lnTo>
                      <a:pt x="1009" y="383"/>
                    </a:lnTo>
                    <a:cubicBezTo>
                      <a:pt x="1009" y="171"/>
                      <a:pt x="937"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27"/>
              <p:cNvSpPr/>
              <p:nvPr/>
            </p:nvSpPr>
            <p:spPr>
              <a:xfrm>
                <a:off x="5348075" y="4972300"/>
                <a:ext cx="25225" cy="139100"/>
              </a:xfrm>
              <a:custGeom>
                <a:avLst/>
                <a:gdLst/>
                <a:ahLst/>
                <a:cxnLst/>
                <a:rect l="l" t="t" r="r" b="b"/>
                <a:pathLst>
                  <a:path w="1009" h="5564" extrusionOk="0">
                    <a:moveTo>
                      <a:pt x="160" y="0"/>
                    </a:moveTo>
                    <a:cubicBezTo>
                      <a:pt x="72" y="0"/>
                      <a:pt x="1" y="173"/>
                      <a:pt x="1" y="384"/>
                    </a:cubicBezTo>
                    <a:lnTo>
                      <a:pt x="1" y="5469"/>
                    </a:lnTo>
                    <a:cubicBezTo>
                      <a:pt x="1" y="5540"/>
                      <a:pt x="9" y="5564"/>
                      <a:pt x="22" y="5564"/>
                    </a:cubicBezTo>
                    <a:cubicBezTo>
                      <a:pt x="50" y="5564"/>
                      <a:pt x="101" y="5469"/>
                      <a:pt x="160" y="5469"/>
                    </a:cubicBezTo>
                    <a:lnTo>
                      <a:pt x="848" y="5469"/>
                    </a:lnTo>
                    <a:cubicBezTo>
                      <a:pt x="908" y="5469"/>
                      <a:pt x="959" y="5564"/>
                      <a:pt x="987" y="5564"/>
                    </a:cubicBezTo>
                    <a:cubicBezTo>
                      <a:pt x="1001" y="5564"/>
                      <a:pt x="1009" y="5540"/>
                      <a:pt x="1009" y="5469"/>
                    </a:cubicBezTo>
                    <a:lnTo>
                      <a:pt x="1009" y="384"/>
                    </a:lnTo>
                    <a:cubicBezTo>
                      <a:pt x="1009" y="173"/>
                      <a:pt x="937"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27"/>
              <p:cNvSpPr/>
              <p:nvPr/>
            </p:nvSpPr>
            <p:spPr>
              <a:xfrm>
                <a:off x="5050700" y="4861600"/>
                <a:ext cx="25925" cy="249800"/>
              </a:xfrm>
              <a:custGeom>
                <a:avLst/>
                <a:gdLst/>
                <a:ahLst/>
                <a:cxnLst/>
                <a:rect l="l" t="t" r="r" b="b"/>
                <a:pathLst>
                  <a:path w="1037" h="9992" extrusionOk="0">
                    <a:moveTo>
                      <a:pt x="162" y="1"/>
                    </a:moveTo>
                    <a:cubicBezTo>
                      <a:pt x="72" y="1"/>
                      <a:pt x="1" y="171"/>
                      <a:pt x="1" y="384"/>
                    </a:cubicBezTo>
                    <a:lnTo>
                      <a:pt x="1" y="9897"/>
                    </a:lnTo>
                    <a:cubicBezTo>
                      <a:pt x="1" y="9968"/>
                      <a:pt x="9" y="9992"/>
                      <a:pt x="23" y="9992"/>
                    </a:cubicBezTo>
                    <a:cubicBezTo>
                      <a:pt x="51" y="9992"/>
                      <a:pt x="102" y="9897"/>
                      <a:pt x="162" y="9897"/>
                    </a:cubicBezTo>
                    <a:lnTo>
                      <a:pt x="875" y="9897"/>
                    </a:lnTo>
                    <a:cubicBezTo>
                      <a:pt x="935" y="9897"/>
                      <a:pt x="987" y="9992"/>
                      <a:pt x="1015" y="9992"/>
                    </a:cubicBezTo>
                    <a:cubicBezTo>
                      <a:pt x="1029" y="9992"/>
                      <a:pt x="1037" y="9968"/>
                      <a:pt x="1037" y="9897"/>
                    </a:cubicBezTo>
                    <a:lnTo>
                      <a:pt x="1037" y="384"/>
                    </a:lnTo>
                    <a:cubicBezTo>
                      <a:pt x="1037" y="171"/>
                      <a:pt x="965" y="1"/>
                      <a:pt x="8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27"/>
              <p:cNvSpPr/>
              <p:nvPr/>
            </p:nvSpPr>
            <p:spPr>
              <a:xfrm>
                <a:off x="6780350" y="4792550"/>
                <a:ext cx="32100" cy="318850"/>
              </a:xfrm>
              <a:custGeom>
                <a:avLst/>
                <a:gdLst/>
                <a:ahLst/>
                <a:cxnLst/>
                <a:rect l="l" t="t" r="r" b="b"/>
                <a:pathLst>
                  <a:path w="1284" h="12754" extrusionOk="0">
                    <a:moveTo>
                      <a:pt x="160" y="0"/>
                    </a:moveTo>
                    <a:cubicBezTo>
                      <a:pt x="72" y="0"/>
                      <a:pt x="0" y="171"/>
                      <a:pt x="0" y="383"/>
                    </a:cubicBezTo>
                    <a:lnTo>
                      <a:pt x="0" y="12659"/>
                    </a:lnTo>
                    <a:cubicBezTo>
                      <a:pt x="0" y="12730"/>
                      <a:pt x="8" y="12754"/>
                      <a:pt x="22" y="12754"/>
                    </a:cubicBezTo>
                    <a:cubicBezTo>
                      <a:pt x="50" y="12754"/>
                      <a:pt x="101" y="12659"/>
                      <a:pt x="160" y="12659"/>
                    </a:cubicBezTo>
                    <a:lnTo>
                      <a:pt x="1122" y="12659"/>
                    </a:lnTo>
                    <a:cubicBezTo>
                      <a:pt x="1182" y="12659"/>
                      <a:pt x="1234" y="12754"/>
                      <a:pt x="1262" y="12754"/>
                    </a:cubicBezTo>
                    <a:cubicBezTo>
                      <a:pt x="1275" y="12754"/>
                      <a:pt x="1283" y="12730"/>
                      <a:pt x="1283" y="12659"/>
                    </a:cubicBezTo>
                    <a:lnTo>
                      <a:pt x="1283" y="383"/>
                    </a:lnTo>
                    <a:cubicBezTo>
                      <a:pt x="1283" y="171"/>
                      <a:pt x="1212" y="0"/>
                      <a:pt x="11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27"/>
              <p:cNvSpPr/>
              <p:nvPr/>
            </p:nvSpPr>
            <p:spPr>
              <a:xfrm>
                <a:off x="6485350" y="4850325"/>
                <a:ext cx="27950" cy="261075"/>
              </a:xfrm>
              <a:custGeom>
                <a:avLst/>
                <a:gdLst/>
                <a:ahLst/>
                <a:cxnLst/>
                <a:rect l="l" t="t" r="r" b="b"/>
                <a:pathLst>
                  <a:path w="1118" h="10443" extrusionOk="0">
                    <a:moveTo>
                      <a:pt x="162" y="1"/>
                    </a:moveTo>
                    <a:cubicBezTo>
                      <a:pt x="72" y="1"/>
                      <a:pt x="1" y="173"/>
                      <a:pt x="1" y="384"/>
                    </a:cubicBezTo>
                    <a:lnTo>
                      <a:pt x="1" y="10348"/>
                    </a:lnTo>
                    <a:cubicBezTo>
                      <a:pt x="1" y="10419"/>
                      <a:pt x="9" y="10443"/>
                      <a:pt x="23" y="10443"/>
                    </a:cubicBezTo>
                    <a:cubicBezTo>
                      <a:pt x="51" y="10443"/>
                      <a:pt x="103" y="10348"/>
                      <a:pt x="162" y="10348"/>
                    </a:cubicBezTo>
                    <a:lnTo>
                      <a:pt x="958" y="10348"/>
                    </a:lnTo>
                    <a:cubicBezTo>
                      <a:pt x="1016" y="10348"/>
                      <a:pt x="1068" y="10443"/>
                      <a:pt x="1095" y="10443"/>
                    </a:cubicBezTo>
                    <a:cubicBezTo>
                      <a:pt x="1109" y="10443"/>
                      <a:pt x="1117" y="10419"/>
                      <a:pt x="1117" y="10348"/>
                    </a:cubicBezTo>
                    <a:lnTo>
                      <a:pt x="1117" y="384"/>
                    </a:lnTo>
                    <a:cubicBezTo>
                      <a:pt x="1117" y="173"/>
                      <a:pt x="1046" y="1"/>
                      <a:pt x="9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27"/>
              <p:cNvSpPr/>
              <p:nvPr/>
            </p:nvSpPr>
            <p:spPr>
              <a:xfrm>
                <a:off x="6534200" y="4666275"/>
                <a:ext cx="29275" cy="445125"/>
              </a:xfrm>
              <a:custGeom>
                <a:avLst/>
                <a:gdLst/>
                <a:ahLst/>
                <a:cxnLst/>
                <a:rect l="l" t="t" r="r" b="b"/>
                <a:pathLst>
                  <a:path w="1171" h="17805" extrusionOk="0">
                    <a:moveTo>
                      <a:pt x="160" y="0"/>
                    </a:moveTo>
                    <a:cubicBezTo>
                      <a:pt x="72" y="0"/>
                      <a:pt x="1" y="173"/>
                      <a:pt x="1" y="385"/>
                    </a:cubicBezTo>
                    <a:lnTo>
                      <a:pt x="1" y="17710"/>
                    </a:lnTo>
                    <a:cubicBezTo>
                      <a:pt x="1" y="17781"/>
                      <a:pt x="9" y="17805"/>
                      <a:pt x="23" y="17805"/>
                    </a:cubicBezTo>
                    <a:cubicBezTo>
                      <a:pt x="50" y="17805"/>
                      <a:pt x="102" y="17710"/>
                      <a:pt x="160" y="17710"/>
                    </a:cubicBezTo>
                    <a:lnTo>
                      <a:pt x="1011" y="17710"/>
                    </a:lnTo>
                    <a:cubicBezTo>
                      <a:pt x="1070" y="17710"/>
                      <a:pt x="1121" y="17805"/>
                      <a:pt x="1149" y="17805"/>
                    </a:cubicBezTo>
                    <a:cubicBezTo>
                      <a:pt x="1163" y="17805"/>
                      <a:pt x="1171" y="17781"/>
                      <a:pt x="1171" y="17710"/>
                    </a:cubicBezTo>
                    <a:lnTo>
                      <a:pt x="1171" y="385"/>
                    </a:lnTo>
                    <a:cubicBezTo>
                      <a:pt x="1171" y="173"/>
                      <a:pt x="1099" y="0"/>
                      <a:pt x="10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27"/>
              <p:cNvSpPr/>
              <p:nvPr/>
            </p:nvSpPr>
            <p:spPr>
              <a:xfrm>
                <a:off x="6585050" y="4894150"/>
                <a:ext cx="26600" cy="217250"/>
              </a:xfrm>
              <a:custGeom>
                <a:avLst/>
                <a:gdLst/>
                <a:ahLst/>
                <a:cxnLst/>
                <a:rect l="l" t="t" r="r" b="b"/>
                <a:pathLst>
                  <a:path w="1064" h="8690" extrusionOk="0">
                    <a:moveTo>
                      <a:pt x="162" y="1"/>
                    </a:moveTo>
                    <a:cubicBezTo>
                      <a:pt x="74" y="1"/>
                      <a:pt x="0" y="173"/>
                      <a:pt x="0" y="384"/>
                    </a:cubicBezTo>
                    <a:lnTo>
                      <a:pt x="0" y="8595"/>
                    </a:lnTo>
                    <a:cubicBezTo>
                      <a:pt x="0" y="8666"/>
                      <a:pt x="8" y="8690"/>
                      <a:pt x="22" y="8690"/>
                    </a:cubicBezTo>
                    <a:cubicBezTo>
                      <a:pt x="51" y="8690"/>
                      <a:pt x="103" y="8595"/>
                      <a:pt x="162" y="8595"/>
                    </a:cubicBezTo>
                    <a:lnTo>
                      <a:pt x="902" y="8595"/>
                    </a:lnTo>
                    <a:cubicBezTo>
                      <a:pt x="962" y="8595"/>
                      <a:pt x="1014" y="8690"/>
                      <a:pt x="1042" y="8690"/>
                    </a:cubicBezTo>
                    <a:cubicBezTo>
                      <a:pt x="1056" y="8690"/>
                      <a:pt x="1064" y="8666"/>
                      <a:pt x="1064" y="8595"/>
                    </a:cubicBezTo>
                    <a:lnTo>
                      <a:pt x="1064" y="384"/>
                    </a:lnTo>
                    <a:cubicBezTo>
                      <a:pt x="1064" y="173"/>
                      <a:pt x="992" y="1"/>
                      <a:pt x="9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27"/>
              <p:cNvSpPr/>
              <p:nvPr/>
            </p:nvSpPr>
            <p:spPr>
              <a:xfrm>
                <a:off x="6633225" y="4887650"/>
                <a:ext cx="29300" cy="223750"/>
              </a:xfrm>
              <a:custGeom>
                <a:avLst/>
                <a:gdLst/>
                <a:ahLst/>
                <a:cxnLst/>
                <a:rect l="l" t="t" r="r" b="b"/>
                <a:pathLst>
                  <a:path w="1172" h="8950" extrusionOk="0">
                    <a:moveTo>
                      <a:pt x="160" y="0"/>
                    </a:moveTo>
                    <a:cubicBezTo>
                      <a:pt x="72" y="0"/>
                      <a:pt x="0" y="173"/>
                      <a:pt x="0" y="383"/>
                    </a:cubicBezTo>
                    <a:lnTo>
                      <a:pt x="0" y="8855"/>
                    </a:lnTo>
                    <a:cubicBezTo>
                      <a:pt x="0" y="8926"/>
                      <a:pt x="8" y="8950"/>
                      <a:pt x="22" y="8950"/>
                    </a:cubicBezTo>
                    <a:cubicBezTo>
                      <a:pt x="50" y="8950"/>
                      <a:pt x="101" y="8855"/>
                      <a:pt x="160" y="8855"/>
                    </a:cubicBezTo>
                    <a:lnTo>
                      <a:pt x="1010" y="8855"/>
                    </a:lnTo>
                    <a:cubicBezTo>
                      <a:pt x="1069" y="8855"/>
                      <a:pt x="1121" y="8950"/>
                      <a:pt x="1149" y="8950"/>
                    </a:cubicBezTo>
                    <a:cubicBezTo>
                      <a:pt x="1163" y="8950"/>
                      <a:pt x="1172" y="8926"/>
                      <a:pt x="1172" y="8855"/>
                    </a:cubicBezTo>
                    <a:lnTo>
                      <a:pt x="1172" y="383"/>
                    </a:lnTo>
                    <a:cubicBezTo>
                      <a:pt x="1172" y="173"/>
                      <a:pt x="1098" y="0"/>
                      <a:pt x="10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27"/>
              <p:cNvSpPr/>
              <p:nvPr/>
            </p:nvSpPr>
            <p:spPr>
              <a:xfrm>
                <a:off x="6683350" y="5004850"/>
                <a:ext cx="28000" cy="106550"/>
              </a:xfrm>
              <a:custGeom>
                <a:avLst/>
                <a:gdLst/>
                <a:ahLst/>
                <a:cxnLst/>
                <a:rect l="l" t="t" r="r" b="b"/>
                <a:pathLst>
                  <a:path w="1120" h="4262" extrusionOk="0">
                    <a:moveTo>
                      <a:pt x="162" y="0"/>
                    </a:moveTo>
                    <a:cubicBezTo>
                      <a:pt x="74" y="0"/>
                      <a:pt x="1" y="172"/>
                      <a:pt x="1" y="385"/>
                    </a:cubicBezTo>
                    <a:lnTo>
                      <a:pt x="1" y="4167"/>
                    </a:lnTo>
                    <a:cubicBezTo>
                      <a:pt x="1" y="4238"/>
                      <a:pt x="9" y="4262"/>
                      <a:pt x="23" y="4262"/>
                    </a:cubicBezTo>
                    <a:cubicBezTo>
                      <a:pt x="51" y="4262"/>
                      <a:pt x="103" y="4167"/>
                      <a:pt x="162" y="4167"/>
                    </a:cubicBezTo>
                    <a:lnTo>
                      <a:pt x="958" y="4167"/>
                    </a:lnTo>
                    <a:cubicBezTo>
                      <a:pt x="1016" y="4167"/>
                      <a:pt x="1069" y="4262"/>
                      <a:pt x="1097" y="4262"/>
                    </a:cubicBezTo>
                    <a:cubicBezTo>
                      <a:pt x="1111" y="4262"/>
                      <a:pt x="1119" y="4238"/>
                      <a:pt x="1119" y="4167"/>
                    </a:cubicBezTo>
                    <a:lnTo>
                      <a:pt x="1119" y="385"/>
                    </a:lnTo>
                    <a:cubicBezTo>
                      <a:pt x="1119" y="172"/>
                      <a:pt x="1046" y="0"/>
                      <a:pt x="9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27"/>
              <p:cNvSpPr/>
              <p:nvPr/>
            </p:nvSpPr>
            <p:spPr>
              <a:xfrm>
                <a:off x="6733900" y="4861600"/>
                <a:ext cx="25925" cy="249800"/>
              </a:xfrm>
              <a:custGeom>
                <a:avLst/>
                <a:gdLst/>
                <a:ahLst/>
                <a:cxnLst/>
                <a:rect l="l" t="t" r="r" b="b"/>
                <a:pathLst>
                  <a:path w="1037" h="9992" extrusionOk="0">
                    <a:moveTo>
                      <a:pt x="162" y="1"/>
                    </a:moveTo>
                    <a:cubicBezTo>
                      <a:pt x="72" y="1"/>
                      <a:pt x="1" y="173"/>
                      <a:pt x="1" y="384"/>
                    </a:cubicBezTo>
                    <a:lnTo>
                      <a:pt x="1" y="9897"/>
                    </a:lnTo>
                    <a:cubicBezTo>
                      <a:pt x="1" y="9968"/>
                      <a:pt x="9" y="9992"/>
                      <a:pt x="23" y="9992"/>
                    </a:cubicBezTo>
                    <a:cubicBezTo>
                      <a:pt x="51" y="9992"/>
                      <a:pt x="102" y="9897"/>
                      <a:pt x="162" y="9897"/>
                    </a:cubicBezTo>
                    <a:lnTo>
                      <a:pt x="875" y="9897"/>
                    </a:lnTo>
                    <a:cubicBezTo>
                      <a:pt x="935" y="9897"/>
                      <a:pt x="987" y="9992"/>
                      <a:pt x="1015" y="9992"/>
                    </a:cubicBezTo>
                    <a:cubicBezTo>
                      <a:pt x="1029" y="9992"/>
                      <a:pt x="1037" y="9968"/>
                      <a:pt x="1037" y="9897"/>
                    </a:cubicBezTo>
                    <a:lnTo>
                      <a:pt x="1037" y="384"/>
                    </a:lnTo>
                    <a:cubicBezTo>
                      <a:pt x="1037" y="173"/>
                      <a:pt x="965" y="1"/>
                      <a:pt x="8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27"/>
              <p:cNvSpPr/>
              <p:nvPr/>
            </p:nvSpPr>
            <p:spPr>
              <a:xfrm>
                <a:off x="5493200" y="4792550"/>
                <a:ext cx="32100" cy="318850"/>
              </a:xfrm>
              <a:custGeom>
                <a:avLst/>
                <a:gdLst/>
                <a:ahLst/>
                <a:cxnLst/>
                <a:rect l="l" t="t" r="r" b="b"/>
                <a:pathLst>
                  <a:path w="1284" h="12754" extrusionOk="0">
                    <a:moveTo>
                      <a:pt x="160" y="0"/>
                    </a:moveTo>
                    <a:cubicBezTo>
                      <a:pt x="72" y="0"/>
                      <a:pt x="0" y="171"/>
                      <a:pt x="0" y="383"/>
                    </a:cubicBezTo>
                    <a:lnTo>
                      <a:pt x="0" y="12659"/>
                    </a:lnTo>
                    <a:cubicBezTo>
                      <a:pt x="0" y="12730"/>
                      <a:pt x="8" y="12754"/>
                      <a:pt x="22" y="12754"/>
                    </a:cubicBezTo>
                    <a:cubicBezTo>
                      <a:pt x="50" y="12754"/>
                      <a:pt x="101" y="12659"/>
                      <a:pt x="160" y="12659"/>
                    </a:cubicBezTo>
                    <a:lnTo>
                      <a:pt x="1122" y="12659"/>
                    </a:lnTo>
                    <a:cubicBezTo>
                      <a:pt x="1181" y="12659"/>
                      <a:pt x="1233" y="12754"/>
                      <a:pt x="1261" y="12754"/>
                    </a:cubicBezTo>
                    <a:cubicBezTo>
                      <a:pt x="1275" y="12754"/>
                      <a:pt x="1283" y="12730"/>
                      <a:pt x="1283" y="12659"/>
                    </a:cubicBezTo>
                    <a:lnTo>
                      <a:pt x="1283" y="383"/>
                    </a:lnTo>
                    <a:cubicBezTo>
                      <a:pt x="1283" y="171"/>
                      <a:pt x="1210" y="0"/>
                      <a:pt x="11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27"/>
              <p:cNvSpPr/>
              <p:nvPr/>
            </p:nvSpPr>
            <p:spPr>
              <a:xfrm>
                <a:off x="5546125" y="4934900"/>
                <a:ext cx="25225" cy="176525"/>
              </a:xfrm>
              <a:custGeom>
                <a:avLst/>
                <a:gdLst/>
                <a:ahLst/>
                <a:cxnLst/>
                <a:rect l="l" t="t" r="r" b="b"/>
                <a:pathLst>
                  <a:path w="1009" h="7061" extrusionOk="0">
                    <a:moveTo>
                      <a:pt x="160" y="0"/>
                    </a:moveTo>
                    <a:cubicBezTo>
                      <a:pt x="72" y="0"/>
                      <a:pt x="1" y="171"/>
                      <a:pt x="1" y="384"/>
                    </a:cubicBezTo>
                    <a:lnTo>
                      <a:pt x="1" y="6967"/>
                    </a:lnTo>
                    <a:cubicBezTo>
                      <a:pt x="1" y="7037"/>
                      <a:pt x="9" y="7061"/>
                      <a:pt x="22" y="7061"/>
                    </a:cubicBezTo>
                    <a:cubicBezTo>
                      <a:pt x="50" y="7061"/>
                      <a:pt x="101" y="6967"/>
                      <a:pt x="160" y="6967"/>
                    </a:cubicBezTo>
                    <a:lnTo>
                      <a:pt x="848" y="6967"/>
                    </a:lnTo>
                    <a:cubicBezTo>
                      <a:pt x="907" y="6967"/>
                      <a:pt x="959" y="7061"/>
                      <a:pt x="987" y="7061"/>
                    </a:cubicBezTo>
                    <a:cubicBezTo>
                      <a:pt x="1001" y="7061"/>
                      <a:pt x="1009" y="7037"/>
                      <a:pt x="1009" y="6967"/>
                    </a:cubicBezTo>
                    <a:lnTo>
                      <a:pt x="1009" y="384"/>
                    </a:lnTo>
                    <a:cubicBezTo>
                      <a:pt x="1009" y="171"/>
                      <a:pt x="936"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27"/>
              <p:cNvSpPr/>
              <p:nvPr/>
            </p:nvSpPr>
            <p:spPr>
              <a:xfrm>
                <a:off x="5596625" y="4990225"/>
                <a:ext cx="23175" cy="121175"/>
              </a:xfrm>
              <a:custGeom>
                <a:avLst/>
                <a:gdLst/>
                <a:ahLst/>
                <a:cxnLst/>
                <a:rect l="l" t="t" r="r" b="b"/>
                <a:pathLst>
                  <a:path w="927" h="4847" extrusionOk="0">
                    <a:moveTo>
                      <a:pt x="160" y="0"/>
                    </a:moveTo>
                    <a:cubicBezTo>
                      <a:pt x="72" y="0"/>
                      <a:pt x="1" y="171"/>
                      <a:pt x="1" y="383"/>
                    </a:cubicBezTo>
                    <a:lnTo>
                      <a:pt x="1" y="4752"/>
                    </a:lnTo>
                    <a:cubicBezTo>
                      <a:pt x="1" y="4823"/>
                      <a:pt x="9" y="4847"/>
                      <a:pt x="23" y="4847"/>
                    </a:cubicBezTo>
                    <a:cubicBezTo>
                      <a:pt x="50" y="4847"/>
                      <a:pt x="102" y="4752"/>
                      <a:pt x="160" y="4752"/>
                    </a:cubicBezTo>
                    <a:lnTo>
                      <a:pt x="767" y="4752"/>
                    </a:lnTo>
                    <a:cubicBezTo>
                      <a:pt x="826" y="4752"/>
                      <a:pt x="877" y="4847"/>
                      <a:pt x="905" y="4847"/>
                    </a:cubicBezTo>
                    <a:cubicBezTo>
                      <a:pt x="919" y="4847"/>
                      <a:pt x="927" y="4823"/>
                      <a:pt x="927" y="4752"/>
                    </a:cubicBezTo>
                    <a:lnTo>
                      <a:pt x="927" y="383"/>
                    </a:lnTo>
                    <a:cubicBezTo>
                      <a:pt x="927" y="171"/>
                      <a:pt x="855" y="0"/>
                      <a:pt x="7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27"/>
              <p:cNvSpPr/>
              <p:nvPr/>
            </p:nvSpPr>
            <p:spPr>
              <a:xfrm>
                <a:off x="5645125" y="4849100"/>
                <a:ext cx="25225" cy="262300"/>
              </a:xfrm>
              <a:custGeom>
                <a:avLst/>
                <a:gdLst/>
                <a:ahLst/>
                <a:cxnLst/>
                <a:rect l="l" t="t" r="r" b="b"/>
                <a:pathLst>
                  <a:path w="1009" h="10492" extrusionOk="0">
                    <a:moveTo>
                      <a:pt x="160" y="0"/>
                    </a:moveTo>
                    <a:cubicBezTo>
                      <a:pt x="72" y="0"/>
                      <a:pt x="1" y="171"/>
                      <a:pt x="1" y="384"/>
                    </a:cubicBezTo>
                    <a:lnTo>
                      <a:pt x="1" y="10397"/>
                    </a:lnTo>
                    <a:cubicBezTo>
                      <a:pt x="1" y="10468"/>
                      <a:pt x="9" y="10492"/>
                      <a:pt x="22" y="10492"/>
                    </a:cubicBezTo>
                    <a:cubicBezTo>
                      <a:pt x="50" y="10492"/>
                      <a:pt x="101" y="10397"/>
                      <a:pt x="160" y="10397"/>
                    </a:cubicBezTo>
                    <a:lnTo>
                      <a:pt x="848" y="10397"/>
                    </a:lnTo>
                    <a:cubicBezTo>
                      <a:pt x="906" y="10397"/>
                      <a:pt x="958" y="10492"/>
                      <a:pt x="987" y="10492"/>
                    </a:cubicBezTo>
                    <a:cubicBezTo>
                      <a:pt x="1001" y="10492"/>
                      <a:pt x="1009" y="10468"/>
                      <a:pt x="1009" y="10397"/>
                    </a:cubicBezTo>
                    <a:lnTo>
                      <a:pt x="1009" y="384"/>
                    </a:lnTo>
                    <a:cubicBezTo>
                      <a:pt x="1009" y="171"/>
                      <a:pt x="936"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27"/>
              <p:cNvSpPr/>
              <p:nvPr/>
            </p:nvSpPr>
            <p:spPr>
              <a:xfrm>
                <a:off x="5694575" y="4951175"/>
                <a:ext cx="25250" cy="160225"/>
              </a:xfrm>
              <a:custGeom>
                <a:avLst/>
                <a:gdLst/>
                <a:ahLst/>
                <a:cxnLst/>
                <a:rect l="l" t="t" r="r" b="b"/>
                <a:pathLst>
                  <a:path w="1010" h="6409" extrusionOk="0">
                    <a:moveTo>
                      <a:pt x="162" y="0"/>
                    </a:moveTo>
                    <a:cubicBezTo>
                      <a:pt x="74" y="0"/>
                      <a:pt x="1" y="171"/>
                      <a:pt x="1" y="383"/>
                    </a:cubicBezTo>
                    <a:lnTo>
                      <a:pt x="1" y="6314"/>
                    </a:lnTo>
                    <a:cubicBezTo>
                      <a:pt x="1" y="6385"/>
                      <a:pt x="9" y="6409"/>
                      <a:pt x="23" y="6409"/>
                    </a:cubicBezTo>
                    <a:cubicBezTo>
                      <a:pt x="51" y="6409"/>
                      <a:pt x="103" y="6314"/>
                      <a:pt x="162" y="6314"/>
                    </a:cubicBezTo>
                    <a:lnTo>
                      <a:pt x="850" y="6314"/>
                    </a:lnTo>
                    <a:cubicBezTo>
                      <a:pt x="908" y="6314"/>
                      <a:pt x="960" y="6409"/>
                      <a:pt x="987" y="6409"/>
                    </a:cubicBezTo>
                    <a:cubicBezTo>
                      <a:pt x="1001" y="6409"/>
                      <a:pt x="1009" y="6385"/>
                      <a:pt x="1009" y="6314"/>
                    </a:cubicBezTo>
                    <a:lnTo>
                      <a:pt x="1009" y="383"/>
                    </a:lnTo>
                    <a:cubicBezTo>
                      <a:pt x="1009" y="171"/>
                      <a:pt x="938" y="0"/>
                      <a:pt x="8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27"/>
              <p:cNvSpPr/>
              <p:nvPr/>
            </p:nvSpPr>
            <p:spPr>
              <a:xfrm>
                <a:off x="5744125" y="4972300"/>
                <a:ext cx="25225" cy="139100"/>
              </a:xfrm>
              <a:custGeom>
                <a:avLst/>
                <a:gdLst/>
                <a:ahLst/>
                <a:cxnLst/>
                <a:rect l="l" t="t" r="r" b="b"/>
                <a:pathLst>
                  <a:path w="1009" h="5564" extrusionOk="0">
                    <a:moveTo>
                      <a:pt x="160" y="0"/>
                    </a:moveTo>
                    <a:cubicBezTo>
                      <a:pt x="72" y="0"/>
                      <a:pt x="1" y="173"/>
                      <a:pt x="1" y="384"/>
                    </a:cubicBezTo>
                    <a:lnTo>
                      <a:pt x="1" y="5469"/>
                    </a:lnTo>
                    <a:cubicBezTo>
                      <a:pt x="1" y="5540"/>
                      <a:pt x="9" y="5564"/>
                      <a:pt x="22" y="5564"/>
                    </a:cubicBezTo>
                    <a:cubicBezTo>
                      <a:pt x="50" y="5564"/>
                      <a:pt x="101" y="5469"/>
                      <a:pt x="160" y="5469"/>
                    </a:cubicBezTo>
                    <a:lnTo>
                      <a:pt x="848" y="5469"/>
                    </a:lnTo>
                    <a:cubicBezTo>
                      <a:pt x="906" y="5469"/>
                      <a:pt x="958" y="5564"/>
                      <a:pt x="987" y="5564"/>
                    </a:cubicBezTo>
                    <a:cubicBezTo>
                      <a:pt x="1001" y="5564"/>
                      <a:pt x="1009" y="5540"/>
                      <a:pt x="1009" y="5469"/>
                    </a:cubicBezTo>
                    <a:lnTo>
                      <a:pt x="1009" y="384"/>
                    </a:lnTo>
                    <a:cubicBezTo>
                      <a:pt x="1009" y="173"/>
                      <a:pt x="937"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27"/>
              <p:cNvSpPr/>
              <p:nvPr/>
            </p:nvSpPr>
            <p:spPr>
              <a:xfrm>
                <a:off x="5793300" y="4880300"/>
                <a:ext cx="25875" cy="231100"/>
              </a:xfrm>
              <a:custGeom>
                <a:avLst/>
                <a:gdLst/>
                <a:ahLst/>
                <a:cxnLst/>
                <a:rect l="l" t="t" r="r" b="b"/>
                <a:pathLst>
                  <a:path w="1035" h="9244" extrusionOk="0">
                    <a:moveTo>
                      <a:pt x="160" y="1"/>
                    </a:moveTo>
                    <a:cubicBezTo>
                      <a:pt x="72" y="1"/>
                      <a:pt x="1" y="173"/>
                      <a:pt x="1" y="386"/>
                    </a:cubicBezTo>
                    <a:lnTo>
                      <a:pt x="1" y="9149"/>
                    </a:lnTo>
                    <a:cubicBezTo>
                      <a:pt x="1" y="9220"/>
                      <a:pt x="9" y="9244"/>
                      <a:pt x="23" y="9244"/>
                    </a:cubicBezTo>
                    <a:cubicBezTo>
                      <a:pt x="50" y="9244"/>
                      <a:pt x="102" y="9149"/>
                      <a:pt x="160" y="9149"/>
                    </a:cubicBezTo>
                    <a:lnTo>
                      <a:pt x="875" y="9149"/>
                    </a:lnTo>
                    <a:cubicBezTo>
                      <a:pt x="934" y="9149"/>
                      <a:pt x="985" y="9244"/>
                      <a:pt x="1013" y="9244"/>
                    </a:cubicBezTo>
                    <a:cubicBezTo>
                      <a:pt x="1027" y="9244"/>
                      <a:pt x="1035" y="9220"/>
                      <a:pt x="1035" y="9149"/>
                    </a:cubicBezTo>
                    <a:lnTo>
                      <a:pt x="1035" y="386"/>
                    </a:lnTo>
                    <a:cubicBezTo>
                      <a:pt x="1035" y="173"/>
                      <a:pt x="963" y="1"/>
                      <a:pt x="8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27"/>
              <p:cNvSpPr/>
              <p:nvPr/>
            </p:nvSpPr>
            <p:spPr>
              <a:xfrm>
                <a:off x="5841800" y="4850325"/>
                <a:ext cx="27950" cy="261075"/>
              </a:xfrm>
              <a:custGeom>
                <a:avLst/>
                <a:gdLst/>
                <a:ahLst/>
                <a:cxnLst/>
                <a:rect l="l" t="t" r="r" b="b"/>
                <a:pathLst>
                  <a:path w="1118" h="10443" extrusionOk="0">
                    <a:moveTo>
                      <a:pt x="162" y="1"/>
                    </a:moveTo>
                    <a:cubicBezTo>
                      <a:pt x="72" y="1"/>
                      <a:pt x="1" y="173"/>
                      <a:pt x="1" y="384"/>
                    </a:cubicBezTo>
                    <a:lnTo>
                      <a:pt x="1" y="10348"/>
                    </a:lnTo>
                    <a:cubicBezTo>
                      <a:pt x="1" y="10419"/>
                      <a:pt x="8" y="10443"/>
                      <a:pt x="22" y="10443"/>
                    </a:cubicBezTo>
                    <a:cubicBezTo>
                      <a:pt x="50" y="10443"/>
                      <a:pt x="102" y="10348"/>
                      <a:pt x="162" y="10348"/>
                    </a:cubicBezTo>
                    <a:lnTo>
                      <a:pt x="956" y="10348"/>
                    </a:lnTo>
                    <a:cubicBezTo>
                      <a:pt x="1016" y="10348"/>
                      <a:pt x="1067" y="10443"/>
                      <a:pt x="1095" y="10443"/>
                    </a:cubicBezTo>
                    <a:cubicBezTo>
                      <a:pt x="1109" y="10443"/>
                      <a:pt x="1117" y="10419"/>
                      <a:pt x="1117" y="10348"/>
                    </a:cubicBezTo>
                    <a:lnTo>
                      <a:pt x="1117" y="384"/>
                    </a:lnTo>
                    <a:cubicBezTo>
                      <a:pt x="1117" y="173"/>
                      <a:pt x="1046" y="1"/>
                      <a:pt x="9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27"/>
              <p:cNvSpPr/>
              <p:nvPr/>
            </p:nvSpPr>
            <p:spPr>
              <a:xfrm>
                <a:off x="5890625" y="4666275"/>
                <a:ext cx="29300" cy="445125"/>
              </a:xfrm>
              <a:custGeom>
                <a:avLst/>
                <a:gdLst/>
                <a:ahLst/>
                <a:cxnLst/>
                <a:rect l="l" t="t" r="r" b="b"/>
                <a:pathLst>
                  <a:path w="1172" h="17805" extrusionOk="0">
                    <a:moveTo>
                      <a:pt x="161" y="0"/>
                    </a:moveTo>
                    <a:cubicBezTo>
                      <a:pt x="72" y="0"/>
                      <a:pt x="0" y="173"/>
                      <a:pt x="0" y="385"/>
                    </a:cubicBezTo>
                    <a:lnTo>
                      <a:pt x="0" y="17710"/>
                    </a:lnTo>
                    <a:cubicBezTo>
                      <a:pt x="0" y="17781"/>
                      <a:pt x="8" y="17805"/>
                      <a:pt x="22" y="17805"/>
                    </a:cubicBezTo>
                    <a:cubicBezTo>
                      <a:pt x="50" y="17805"/>
                      <a:pt x="101" y="17710"/>
                      <a:pt x="161" y="17710"/>
                    </a:cubicBezTo>
                    <a:lnTo>
                      <a:pt x="1010" y="17710"/>
                    </a:lnTo>
                    <a:cubicBezTo>
                      <a:pt x="1070" y="17710"/>
                      <a:pt x="1122" y="17805"/>
                      <a:pt x="1150" y="17805"/>
                    </a:cubicBezTo>
                    <a:cubicBezTo>
                      <a:pt x="1164" y="17805"/>
                      <a:pt x="1172" y="17781"/>
                      <a:pt x="1172" y="17710"/>
                    </a:cubicBezTo>
                    <a:lnTo>
                      <a:pt x="1172" y="385"/>
                    </a:lnTo>
                    <a:cubicBezTo>
                      <a:pt x="1172" y="173"/>
                      <a:pt x="1100" y="0"/>
                      <a:pt x="10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27"/>
              <p:cNvSpPr/>
              <p:nvPr/>
            </p:nvSpPr>
            <p:spPr>
              <a:xfrm>
                <a:off x="5941500" y="4894150"/>
                <a:ext cx="26550" cy="217250"/>
              </a:xfrm>
              <a:custGeom>
                <a:avLst/>
                <a:gdLst/>
                <a:ahLst/>
                <a:cxnLst/>
                <a:rect l="l" t="t" r="r" b="b"/>
                <a:pathLst>
                  <a:path w="1062" h="8690" extrusionOk="0">
                    <a:moveTo>
                      <a:pt x="160" y="1"/>
                    </a:moveTo>
                    <a:cubicBezTo>
                      <a:pt x="72" y="1"/>
                      <a:pt x="0" y="173"/>
                      <a:pt x="0" y="384"/>
                    </a:cubicBezTo>
                    <a:lnTo>
                      <a:pt x="0" y="8595"/>
                    </a:lnTo>
                    <a:cubicBezTo>
                      <a:pt x="0" y="8666"/>
                      <a:pt x="8" y="8690"/>
                      <a:pt x="22" y="8690"/>
                    </a:cubicBezTo>
                    <a:cubicBezTo>
                      <a:pt x="50" y="8690"/>
                      <a:pt x="101" y="8595"/>
                      <a:pt x="160" y="8595"/>
                    </a:cubicBezTo>
                    <a:lnTo>
                      <a:pt x="902" y="8595"/>
                    </a:lnTo>
                    <a:cubicBezTo>
                      <a:pt x="961" y="8595"/>
                      <a:pt x="1012" y="8690"/>
                      <a:pt x="1040" y="8690"/>
                    </a:cubicBezTo>
                    <a:cubicBezTo>
                      <a:pt x="1054" y="8690"/>
                      <a:pt x="1062" y="8666"/>
                      <a:pt x="1062" y="8595"/>
                    </a:cubicBezTo>
                    <a:lnTo>
                      <a:pt x="1062" y="384"/>
                    </a:lnTo>
                    <a:cubicBezTo>
                      <a:pt x="1062" y="173"/>
                      <a:pt x="990" y="1"/>
                      <a:pt x="9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27"/>
              <p:cNvSpPr/>
              <p:nvPr/>
            </p:nvSpPr>
            <p:spPr>
              <a:xfrm>
                <a:off x="5989625" y="4887650"/>
                <a:ext cx="29300" cy="223750"/>
              </a:xfrm>
              <a:custGeom>
                <a:avLst/>
                <a:gdLst/>
                <a:ahLst/>
                <a:cxnLst/>
                <a:rect l="l" t="t" r="r" b="b"/>
                <a:pathLst>
                  <a:path w="1172" h="8950" extrusionOk="0">
                    <a:moveTo>
                      <a:pt x="161" y="0"/>
                    </a:moveTo>
                    <a:cubicBezTo>
                      <a:pt x="72" y="0"/>
                      <a:pt x="0" y="173"/>
                      <a:pt x="0" y="383"/>
                    </a:cubicBezTo>
                    <a:lnTo>
                      <a:pt x="0" y="8855"/>
                    </a:lnTo>
                    <a:cubicBezTo>
                      <a:pt x="0" y="8926"/>
                      <a:pt x="8" y="8950"/>
                      <a:pt x="22" y="8950"/>
                    </a:cubicBezTo>
                    <a:cubicBezTo>
                      <a:pt x="50" y="8950"/>
                      <a:pt x="102" y="8855"/>
                      <a:pt x="161" y="8855"/>
                    </a:cubicBezTo>
                    <a:lnTo>
                      <a:pt x="1012" y="8855"/>
                    </a:lnTo>
                    <a:cubicBezTo>
                      <a:pt x="1071" y="8855"/>
                      <a:pt x="1122" y="8950"/>
                      <a:pt x="1150" y="8950"/>
                    </a:cubicBezTo>
                    <a:cubicBezTo>
                      <a:pt x="1164" y="8950"/>
                      <a:pt x="1172" y="8926"/>
                      <a:pt x="1172" y="8855"/>
                    </a:cubicBezTo>
                    <a:lnTo>
                      <a:pt x="1172" y="383"/>
                    </a:lnTo>
                    <a:cubicBezTo>
                      <a:pt x="1172" y="173"/>
                      <a:pt x="1100" y="0"/>
                      <a:pt x="10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27"/>
              <p:cNvSpPr/>
              <p:nvPr/>
            </p:nvSpPr>
            <p:spPr>
              <a:xfrm>
                <a:off x="6039800" y="5004850"/>
                <a:ext cx="27950" cy="106550"/>
              </a:xfrm>
              <a:custGeom>
                <a:avLst/>
                <a:gdLst/>
                <a:ahLst/>
                <a:cxnLst/>
                <a:rect l="l" t="t" r="r" b="b"/>
                <a:pathLst>
                  <a:path w="1118" h="4262" extrusionOk="0">
                    <a:moveTo>
                      <a:pt x="160" y="0"/>
                    </a:moveTo>
                    <a:cubicBezTo>
                      <a:pt x="72" y="0"/>
                      <a:pt x="1" y="172"/>
                      <a:pt x="1" y="385"/>
                    </a:cubicBezTo>
                    <a:lnTo>
                      <a:pt x="1" y="4167"/>
                    </a:lnTo>
                    <a:cubicBezTo>
                      <a:pt x="1" y="4238"/>
                      <a:pt x="9" y="4262"/>
                      <a:pt x="22" y="4262"/>
                    </a:cubicBezTo>
                    <a:cubicBezTo>
                      <a:pt x="50" y="4262"/>
                      <a:pt x="101" y="4167"/>
                      <a:pt x="160" y="4167"/>
                    </a:cubicBezTo>
                    <a:lnTo>
                      <a:pt x="958" y="4167"/>
                    </a:lnTo>
                    <a:cubicBezTo>
                      <a:pt x="1016" y="4167"/>
                      <a:pt x="1068" y="4262"/>
                      <a:pt x="1095" y="4262"/>
                    </a:cubicBezTo>
                    <a:cubicBezTo>
                      <a:pt x="1109" y="4262"/>
                      <a:pt x="1117" y="4238"/>
                      <a:pt x="1117" y="4167"/>
                    </a:cubicBezTo>
                    <a:lnTo>
                      <a:pt x="1117" y="385"/>
                    </a:lnTo>
                    <a:cubicBezTo>
                      <a:pt x="1117" y="172"/>
                      <a:pt x="1046" y="0"/>
                      <a:pt x="9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27"/>
              <p:cNvSpPr/>
              <p:nvPr/>
            </p:nvSpPr>
            <p:spPr>
              <a:xfrm>
                <a:off x="6090300" y="4861600"/>
                <a:ext cx="25925" cy="249800"/>
              </a:xfrm>
              <a:custGeom>
                <a:avLst/>
                <a:gdLst/>
                <a:ahLst/>
                <a:cxnLst/>
                <a:rect l="l" t="t" r="r" b="b"/>
                <a:pathLst>
                  <a:path w="1037" h="9992" extrusionOk="0">
                    <a:moveTo>
                      <a:pt x="162" y="1"/>
                    </a:moveTo>
                    <a:cubicBezTo>
                      <a:pt x="74" y="1"/>
                      <a:pt x="1" y="173"/>
                      <a:pt x="1" y="384"/>
                    </a:cubicBezTo>
                    <a:lnTo>
                      <a:pt x="1" y="9897"/>
                    </a:lnTo>
                    <a:cubicBezTo>
                      <a:pt x="1" y="9968"/>
                      <a:pt x="9" y="9992"/>
                      <a:pt x="23" y="9992"/>
                    </a:cubicBezTo>
                    <a:cubicBezTo>
                      <a:pt x="51" y="9992"/>
                      <a:pt x="102" y="9897"/>
                      <a:pt x="162" y="9897"/>
                    </a:cubicBezTo>
                    <a:lnTo>
                      <a:pt x="877" y="9897"/>
                    </a:lnTo>
                    <a:cubicBezTo>
                      <a:pt x="936" y="9897"/>
                      <a:pt x="987" y="9992"/>
                      <a:pt x="1015" y="9992"/>
                    </a:cubicBezTo>
                    <a:cubicBezTo>
                      <a:pt x="1029" y="9992"/>
                      <a:pt x="1037" y="9968"/>
                      <a:pt x="1037" y="9897"/>
                    </a:cubicBezTo>
                    <a:lnTo>
                      <a:pt x="1037" y="384"/>
                    </a:lnTo>
                    <a:cubicBezTo>
                      <a:pt x="1037" y="173"/>
                      <a:pt x="965" y="1"/>
                      <a:pt x="8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27"/>
              <p:cNvSpPr/>
              <p:nvPr/>
            </p:nvSpPr>
            <p:spPr>
              <a:xfrm>
                <a:off x="5396250" y="5004850"/>
                <a:ext cx="27950" cy="106550"/>
              </a:xfrm>
              <a:custGeom>
                <a:avLst/>
                <a:gdLst/>
                <a:ahLst/>
                <a:cxnLst/>
                <a:rect l="l" t="t" r="r" b="b"/>
                <a:pathLst>
                  <a:path w="1118" h="4262" extrusionOk="0">
                    <a:moveTo>
                      <a:pt x="162" y="0"/>
                    </a:moveTo>
                    <a:cubicBezTo>
                      <a:pt x="74" y="0"/>
                      <a:pt x="1" y="172"/>
                      <a:pt x="1" y="385"/>
                    </a:cubicBezTo>
                    <a:lnTo>
                      <a:pt x="1" y="4167"/>
                    </a:lnTo>
                    <a:cubicBezTo>
                      <a:pt x="1" y="4238"/>
                      <a:pt x="9" y="4262"/>
                      <a:pt x="23" y="4262"/>
                    </a:cubicBezTo>
                    <a:cubicBezTo>
                      <a:pt x="51" y="4262"/>
                      <a:pt x="103" y="4167"/>
                      <a:pt x="162" y="4167"/>
                    </a:cubicBezTo>
                    <a:lnTo>
                      <a:pt x="958" y="4167"/>
                    </a:lnTo>
                    <a:cubicBezTo>
                      <a:pt x="1016" y="4167"/>
                      <a:pt x="1068" y="4262"/>
                      <a:pt x="1095" y="4262"/>
                    </a:cubicBezTo>
                    <a:cubicBezTo>
                      <a:pt x="1109" y="4262"/>
                      <a:pt x="1117" y="4238"/>
                      <a:pt x="1117" y="4167"/>
                    </a:cubicBezTo>
                    <a:lnTo>
                      <a:pt x="1117" y="385"/>
                    </a:lnTo>
                    <a:cubicBezTo>
                      <a:pt x="1117" y="172"/>
                      <a:pt x="1046" y="0"/>
                      <a:pt x="9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27"/>
              <p:cNvSpPr/>
              <p:nvPr/>
            </p:nvSpPr>
            <p:spPr>
              <a:xfrm>
                <a:off x="5446750" y="4861600"/>
                <a:ext cx="25925" cy="249800"/>
              </a:xfrm>
              <a:custGeom>
                <a:avLst/>
                <a:gdLst/>
                <a:ahLst/>
                <a:cxnLst/>
                <a:rect l="l" t="t" r="r" b="b"/>
                <a:pathLst>
                  <a:path w="1037" h="9992" extrusionOk="0">
                    <a:moveTo>
                      <a:pt x="162" y="1"/>
                    </a:moveTo>
                    <a:cubicBezTo>
                      <a:pt x="72" y="1"/>
                      <a:pt x="1" y="173"/>
                      <a:pt x="1" y="384"/>
                    </a:cubicBezTo>
                    <a:lnTo>
                      <a:pt x="1" y="9897"/>
                    </a:lnTo>
                    <a:cubicBezTo>
                      <a:pt x="1" y="9968"/>
                      <a:pt x="9" y="9992"/>
                      <a:pt x="23" y="9992"/>
                    </a:cubicBezTo>
                    <a:cubicBezTo>
                      <a:pt x="51" y="9992"/>
                      <a:pt x="102" y="9897"/>
                      <a:pt x="162" y="9897"/>
                    </a:cubicBezTo>
                    <a:lnTo>
                      <a:pt x="875" y="9897"/>
                    </a:lnTo>
                    <a:cubicBezTo>
                      <a:pt x="934" y="9897"/>
                      <a:pt x="986" y="9992"/>
                      <a:pt x="1014" y="9992"/>
                    </a:cubicBezTo>
                    <a:cubicBezTo>
                      <a:pt x="1029" y="9992"/>
                      <a:pt x="1037" y="9968"/>
                      <a:pt x="1037" y="9897"/>
                    </a:cubicBezTo>
                    <a:lnTo>
                      <a:pt x="1037" y="384"/>
                    </a:lnTo>
                    <a:cubicBezTo>
                      <a:pt x="1037" y="173"/>
                      <a:pt x="963" y="1"/>
                      <a:pt x="8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27"/>
              <p:cNvSpPr/>
              <p:nvPr/>
            </p:nvSpPr>
            <p:spPr>
              <a:xfrm>
                <a:off x="6186250" y="4792550"/>
                <a:ext cx="32100" cy="318850"/>
              </a:xfrm>
              <a:custGeom>
                <a:avLst/>
                <a:gdLst/>
                <a:ahLst/>
                <a:cxnLst/>
                <a:rect l="l" t="t" r="r" b="b"/>
                <a:pathLst>
                  <a:path w="1284" h="12754" extrusionOk="0">
                    <a:moveTo>
                      <a:pt x="162" y="0"/>
                    </a:moveTo>
                    <a:cubicBezTo>
                      <a:pt x="72" y="0"/>
                      <a:pt x="0" y="171"/>
                      <a:pt x="0" y="383"/>
                    </a:cubicBezTo>
                    <a:lnTo>
                      <a:pt x="0" y="12659"/>
                    </a:lnTo>
                    <a:cubicBezTo>
                      <a:pt x="0" y="12730"/>
                      <a:pt x="8" y="12754"/>
                      <a:pt x="22" y="12754"/>
                    </a:cubicBezTo>
                    <a:cubicBezTo>
                      <a:pt x="50" y="12754"/>
                      <a:pt x="102" y="12659"/>
                      <a:pt x="162" y="12659"/>
                    </a:cubicBezTo>
                    <a:lnTo>
                      <a:pt x="1124" y="12659"/>
                    </a:lnTo>
                    <a:cubicBezTo>
                      <a:pt x="1183" y="12659"/>
                      <a:pt x="1234" y="12754"/>
                      <a:pt x="1262" y="12754"/>
                    </a:cubicBezTo>
                    <a:cubicBezTo>
                      <a:pt x="1276" y="12754"/>
                      <a:pt x="1284" y="12730"/>
                      <a:pt x="1284" y="12659"/>
                    </a:cubicBezTo>
                    <a:lnTo>
                      <a:pt x="1284" y="383"/>
                    </a:lnTo>
                    <a:cubicBezTo>
                      <a:pt x="1284" y="171"/>
                      <a:pt x="1212" y="0"/>
                      <a:pt x="11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27"/>
              <p:cNvSpPr/>
              <p:nvPr/>
            </p:nvSpPr>
            <p:spPr>
              <a:xfrm>
                <a:off x="6239175" y="4934900"/>
                <a:ext cx="25250" cy="176525"/>
              </a:xfrm>
              <a:custGeom>
                <a:avLst/>
                <a:gdLst/>
                <a:ahLst/>
                <a:cxnLst/>
                <a:rect l="l" t="t" r="r" b="b"/>
                <a:pathLst>
                  <a:path w="1010" h="7061" extrusionOk="0">
                    <a:moveTo>
                      <a:pt x="162" y="0"/>
                    </a:moveTo>
                    <a:cubicBezTo>
                      <a:pt x="72" y="0"/>
                      <a:pt x="1" y="171"/>
                      <a:pt x="1" y="384"/>
                    </a:cubicBezTo>
                    <a:lnTo>
                      <a:pt x="1" y="6967"/>
                    </a:lnTo>
                    <a:cubicBezTo>
                      <a:pt x="1" y="7037"/>
                      <a:pt x="9" y="7061"/>
                      <a:pt x="23" y="7061"/>
                    </a:cubicBezTo>
                    <a:cubicBezTo>
                      <a:pt x="50" y="7061"/>
                      <a:pt x="102" y="6967"/>
                      <a:pt x="162" y="6967"/>
                    </a:cubicBezTo>
                    <a:lnTo>
                      <a:pt x="850" y="6967"/>
                    </a:lnTo>
                    <a:cubicBezTo>
                      <a:pt x="908" y="6967"/>
                      <a:pt x="960" y="7061"/>
                      <a:pt x="987" y="7061"/>
                    </a:cubicBezTo>
                    <a:cubicBezTo>
                      <a:pt x="1001" y="7061"/>
                      <a:pt x="1009" y="7037"/>
                      <a:pt x="1009" y="6967"/>
                    </a:cubicBezTo>
                    <a:lnTo>
                      <a:pt x="1009" y="384"/>
                    </a:lnTo>
                    <a:cubicBezTo>
                      <a:pt x="1009" y="171"/>
                      <a:pt x="938" y="0"/>
                      <a:pt x="8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27"/>
              <p:cNvSpPr/>
              <p:nvPr/>
            </p:nvSpPr>
            <p:spPr>
              <a:xfrm>
                <a:off x="6289725" y="4990225"/>
                <a:ext cx="23175" cy="121175"/>
              </a:xfrm>
              <a:custGeom>
                <a:avLst/>
                <a:gdLst/>
                <a:ahLst/>
                <a:cxnLst/>
                <a:rect l="l" t="t" r="r" b="b"/>
                <a:pathLst>
                  <a:path w="927" h="4847" extrusionOk="0">
                    <a:moveTo>
                      <a:pt x="160" y="0"/>
                    </a:moveTo>
                    <a:cubicBezTo>
                      <a:pt x="72" y="0"/>
                      <a:pt x="1" y="171"/>
                      <a:pt x="1" y="383"/>
                    </a:cubicBezTo>
                    <a:lnTo>
                      <a:pt x="1" y="4752"/>
                    </a:lnTo>
                    <a:cubicBezTo>
                      <a:pt x="1" y="4823"/>
                      <a:pt x="9" y="4847"/>
                      <a:pt x="23" y="4847"/>
                    </a:cubicBezTo>
                    <a:cubicBezTo>
                      <a:pt x="50" y="4847"/>
                      <a:pt x="102" y="4752"/>
                      <a:pt x="160" y="4752"/>
                    </a:cubicBezTo>
                    <a:lnTo>
                      <a:pt x="765" y="4752"/>
                    </a:lnTo>
                    <a:cubicBezTo>
                      <a:pt x="825" y="4752"/>
                      <a:pt x="877" y="4847"/>
                      <a:pt x="905" y="4847"/>
                    </a:cubicBezTo>
                    <a:cubicBezTo>
                      <a:pt x="919" y="4847"/>
                      <a:pt x="927" y="4823"/>
                      <a:pt x="927" y="4752"/>
                    </a:cubicBezTo>
                    <a:lnTo>
                      <a:pt x="927" y="383"/>
                    </a:lnTo>
                    <a:cubicBezTo>
                      <a:pt x="927" y="171"/>
                      <a:pt x="855" y="0"/>
                      <a:pt x="7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27"/>
              <p:cNvSpPr/>
              <p:nvPr/>
            </p:nvSpPr>
            <p:spPr>
              <a:xfrm>
                <a:off x="6338175" y="4849100"/>
                <a:ext cx="25250" cy="262300"/>
              </a:xfrm>
              <a:custGeom>
                <a:avLst/>
                <a:gdLst/>
                <a:ahLst/>
                <a:cxnLst/>
                <a:rect l="l" t="t" r="r" b="b"/>
                <a:pathLst>
                  <a:path w="1010" h="10492" extrusionOk="0">
                    <a:moveTo>
                      <a:pt x="162" y="0"/>
                    </a:moveTo>
                    <a:cubicBezTo>
                      <a:pt x="72" y="0"/>
                      <a:pt x="1" y="171"/>
                      <a:pt x="1" y="384"/>
                    </a:cubicBezTo>
                    <a:lnTo>
                      <a:pt x="1" y="10397"/>
                    </a:lnTo>
                    <a:cubicBezTo>
                      <a:pt x="1" y="10468"/>
                      <a:pt x="9" y="10492"/>
                      <a:pt x="23" y="10492"/>
                    </a:cubicBezTo>
                    <a:cubicBezTo>
                      <a:pt x="50" y="10492"/>
                      <a:pt x="102" y="10397"/>
                      <a:pt x="162" y="10397"/>
                    </a:cubicBezTo>
                    <a:lnTo>
                      <a:pt x="850" y="10397"/>
                    </a:lnTo>
                    <a:cubicBezTo>
                      <a:pt x="908" y="10397"/>
                      <a:pt x="960" y="10492"/>
                      <a:pt x="987" y="10492"/>
                    </a:cubicBezTo>
                    <a:cubicBezTo>
                      <a:pt x="1001" y="10492"/>
                      <a:pt x="1009" y="10468"/>
                      <a:pt x="1009" y="10397"/>
                    </a:cubicBezTo>
                    <a:lnTo>
                      <a:pt x="1009" y="384"/>
                    </a:lnTo>
                    <a:cubicBezTo>
                      <a:pt x="1009" y="171"/>
                      <a:pt x="938" y="0"/>
                      <a:pt x="8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27"/>
              <p:cNvSpPr/>
              <p:nvPr/>
            </p:nvSpPr>
            <p:spPr>
              <a:xfrm>
                <a:off x="6387675" y="4951125"/>
                <a:ext cx="25250" cy="160275"/>
              </a:xfrm>
              <a:custGeom>
                <a:avLst/>
                <a:gdLst/>
                <a:ahLst/>
                <a:cxnLst/>
                <a:rect l="l" t="t" r="r" b="b"/>
                <a:pathLst>
                  <a:path w="1010" h="6411" extrusionOk="0">
                    <a:moveTo>
                      <a:pt x="162" y="0"/>
                    </a:moveTo>
                    <a:cubicBezTo>
                      <a:pt x="74" y="0"/>
                      <a:pt x="1" y="173"/>
                      <a:pt x="1" y="384"/>
                    </a:cubicBezTo>
                    <a:lnTo>
                      <a:pt x="1" y="6316"/>
                    </a:lnTo>
                    <a:cubicBezTo>
                      <a:pt x="1" y="6387"/>
                      <a:pt x="9" y="6411"/>
                      <a:pt x="23" y="6411"/>
                    </a:cubicBezTo>
                    <a:cubicBezTo>
                      <a:pt x="51" y="6411"/>
                      <a:pt x="103" y="6316"/>
                      <a:pt x="162" y="6316"/>
                    </a:cubicBezTo>
                    <a:lnTo>
                      <a:pt x="850" y="6316"/>
                    </a:lnTo>
                    <a:cubicBezTo>
                      <a:pt x="908" y="6316"/>
                      <a:pt x="960" y="6411"/>
                      <a:pt x="987" y="6411"/>
                    </a:cubicBezTo>
                    <a:cubicBezTo>
                      <a:pt x="1001" y="6411"/>
                      <a:pt x="1009" y="6387"/>
                      <a:pt x="1009" y="6316"/>
                    </a:cubicBezTo>
                    <a:lnTo>
                      <a:pt x="1009" y="384"/>
                    </a:lnTo>
                    <a:cubicBezTo>
                      <a:pt x="1009" y="173"/>
                      <a:pt x="938" y="0"/>
                      <a:pt x="8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27"/>
              <p:cNvSpPr/>
              <p:nvPr/>
            </p:nvSpPr>
            <p:spPr>
              <a:xfrm>
                <a:off x="6437175" y="4972300"/>
                <a:ext cx="25250" cy="139100"/>
              </a:xfrm>
              <a:custGeom>
                <a:avLst/>
                <a:gdLst/>
                <a:ahLst/>
                <a:cxnLst/>
                <a:rect l="l" t="t" r="r" b="b"/>
                <a:pathLst>
                  <a:path w="1010" h="5564" extrusionOk="0">
                    <a:moveTo>
                      <a:pt x="162" y="0"/>
                    </a:moveTo>
                    <a:cubicBezTo>
                      <a:pt x="74" y="0"/>
                      <a:pt x="1" y="173"/>
                      <a:pt x="1" y="384"/>
                    </a:cubicBezTo>
                    <a:lnTo>
                      <a:pt x="1" y="5469"/>
                    </a:lnTo>
                    <a:cubicBezTo>
                      <a:pt x="1" y="5540"/>
                      <a:pt x="9" y="5564"/>
                      <a:pt x="23" y="5564"/>
                    </a:cubicBezTo>
                    <a:cubicBezTo>
                      <a:pt x="51" y="5564"/>
                      <a:pt x="103" y="5469"/>
                      <a:pt x="162" y="5469"/>
                    </a:cubicBezTo>
                    <a:lnTo>
                      <a:pt x="850" y="5469"/>
                    </a:lnTo>
                    <a:cubicBezTo>
                      <a:pt x="908" y="5469"/>
                      <a:pt x="960" y="5564"/>
                      <a:pt x="987" y="5564"/>
                    </a:cubicBezTo>
                    <a:cubicBezTo>
                      <a:pt x="1001" y="5564"/>
                      <a:pt x="1009" y="5540"/>
                      <a:pt x="1009" y="5469"/>
                    </a:cubicBezTo>
                    <a:lnTo>
                      <a:pt x="1009" y="384"/>
                    </a:lnTo>
                    <a:cubicBezTo>
                      <a:pt x="1009" y="173"/>
                      <a:pt x="938" y="0"/>
                      <a:pt x="8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27"/>
              <p:cNvSpPr/>
              <p:nvPr/>
            </p:nvSpPr>
            <p:spPr>
              <a:xfrm>
                <a:off x="6139850" y="4861600"/>
                <a:ext cx="25875" cy="249800"/>
              </a:xfrm>
              <a:custGeom>
                <a:avLst/>
                <a:gdLst/>
                <a:ahLst/>
                <a:cxnLst/>
                <a:rect l="l" t="t" r="r" b="b"/>
                <a:pathLst>
                  <a:path w="1035" h="9992" extrusionOk="0">
                    <a:moveTo>
                      <a:pt x="160" y="1"/>
                    </a:moveTo>
                    <a:cubicBezTo>
                      <a:pt x="72" y="1"/>
                      <a:pt x="1" y="173"/>
                      <a:pt x="1" y="384"/>
                    </a:cubicBezTo>
                    <a:lnTo>
                      <a:pt x="1" y="9897"/>
                    </a:lnTo>
                    <a:cubicBezTo>
                      <a:pt x="1" y="9968"/>
                      <a:pt x="9" y="9992"/>
                      <a:pt x="23" y="9992"/>
                    </a:cubicBezTo>
                    <a:cubicBezTo>
                      <a:pt x="50" y="9992"/>
                      <a:pt x="102" y="9897"/>
                      <a:pt x="160" y="9897"/>
                    </a:cubicBezTo>
                    <a:lnTo>
                      <a:pt x="875" y="9897"/>
                    </a:lnTo>
                    <a:cubicBezTo>
                      <a:pt x="934" y="9897"/>
                      <a:pt x="985" y="9992"/>
                      <a:pt x="1013" y="9992"/>
                    </a:cubicBezTo>
                    <a:cubicBezTo>
                      <a:pt x="1027" y="9992"/>
                      <a:pt x="1035" y="9968"/>
                      <a:pt x="1035" y="9897"/>
                    </a:cubicBezTo>
                    <a:lnTo>
                      <a:pt x="1035" y="384"/>
                    </a:lnTo>
                    <a:cubicBezTo>
                      <a:pt x="1035" y="173"/>
                      <a:pt x="963" y="1"/>
                      <a:pt x="8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27"/>
              <p:cNvSpPr/>
              <p:nvPr/>
            </p:nvSpPr>
            <p:spPr>
              <a:xfrm>
                <a:off x="6833225" y="4934900"/>
                <a:ext cx="25250" cy="176525"/>
              </a:xfrm>
              <a:custGeom>
                <a:avLst/>
                <a:gdLst/>
                <a:ahLst/>
                <a:cxnLst/>
                <a:rect l="l" t="t" r="r" b="b"/>
                <a:pathLst>
                  <a:path w="1010" h="7061" extrusionOk="0">
                    <a:moveTo>
                      <a:pt x="162" y="0"/>
                    </a:moveTo>
                    <a:cubicBezTo>
                      <a:pt x="72" y="0"/>
                      <a:pt x="1" y="171"/>
                      <a:pt x="1" y="384"/>
                    </a:cubicBezTo>
                    <a:lnTo>
                      <a:pt x="1" y="6967"/>
                    </a:lnTo>
                    <a:cubicBezTo>
                      <a:pt x="1" y="7037"/>
                      <a:pt x="9" y="7061"/>
                      <a:pt x="23" y="7061"/>
                    </a:cubicBezTo>
                    <a:cubicBezTo>
                      <a:pt x="50" y="7061"/>
                      <a:pt x="102" y="6967"/>
                      <a:pt x="162" y="6967"/>
                    </a:cubicBezTo>
                    <a:lnTo>
                      <a:pt x="850" y="6967"/>
                    </a:lnTo>
                    <a:cubicBezTo>
                      <a:pt x="908" y="6967"/>
                      <a:pt x="960" y="7061"/>
                      <a:pt x="987" y="7061"/>
                    </a:cubicBezTo>
                    <a:cubicBezTo>
                      <a:pt x="1001" y="7061"/>
                      <a:pt x="1009" y="7037"/>
                      <a:pt x="1009" y="6967"/>
                    </a:cubicBezTo>
                    <a:lnTo>
                      <a:pt x="1009" y="384"/>
                    </a:lnTo>
                    <a:cubicBezTo>
                      <a:pt x="1009" y="171"/>
                      <a:pt x="938" y="0"/>
                      <a:pt x="8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27"/>
              <p:cNvSpPr/>
              <p:nvPr/>
            </p:nvSpPr>
            <p:spPr>
              <a:xfrm>
                <a:off x="6883775" y="4990225"/>
                <a:ext cx="23175" cy="121175"/>
              </a:xfrm>
              <a:custGeom>
                <a:avLst/>
                <a:gdLst/>
                <a:ahLst/>
                <a:cxnLst/>
                <a:rect l="l" t="t" r="r" b="b"/>
                <a:pathLst>
                  <a:path w="927" h="4847" extrusionOk="0">
                    <a:moveTo>
                      <a:pt x="160" y="0"/>
                    </a:moveTo>
                    <a:cubicBezTo>
                      <a:pt x="72" y="0"/>
                      <a:pt x="1" y="171"/>
                      <a:pt x="1" y="383"/>
                    </a:cubicBezTo>
                    <a:lnTo>
                      <a:pt x="1" y="4752"/>
                    </a:lnTo>
                    <a:cubicBezTo>
                      <a:pt x="1" y="4823"/>
                      <a:pt x="9" y="4847"/>
                      <a:pt x="23" y="4847"/>
                    </a:cubicBezTo>
                    <a:cubicBezTo>
                      <a:pt x="50" y="4847"/>
                      <a:pt x="102" y="4752"/>
                      <a:pt x="160" y="4752"/>
                    </a:cubicBezTo>
                    <a:lnTo>
                      <a:pt x="767" y="4752"/>
                    </a:lnTo>
                    <a:cubicBezTo>
                      <a:pt x="826" y="4752"/>
                      <a:pt x="877" y="4847"/>
                      <a:pt x="905" y="4847"/>
                    </a:cubicBezTo>
                    <a:cubicBezTo>
                      <a:pt x="919" y="4847"/>
                      <a:pt x="927" y="4823"/>
                      <a:pt x="927" y="4752"/>
                    </a:cubicBezTo>
                    <a:lnTo>
                      <a:pt x="927" y="383"/>
                    </a:lnTo>
                    <a:cubicBezTo>
                      <a:pt x="927" y="171"/>
                      <a:pt x="855" y="0"/>
                      <a:pt x="7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27"/>
              <p:cNvSpPr/>
              <p:nvPr/>
            </p:nvSpPr>
            <p:spPr>
              <a:xfrm>
                <a:off x="6932275" y="4849100"/>
                <a:ext cx="25225" cy="262300"/>
              </a:xfrm>
              <a:custGeom>
                <a:avLst/>
                <a:gdLst/>
                <a:ahLst/>
                <a:cxnLst/>
                <a:rect l="l" t="t" r="r" b="b"/>
                <a:pathLst>
                  <a:path w="1009" h="10492" extrusionOk="0">
                    <a:moveTo>
                      <a:pt x="160" y="0"/>
                    </a:moveTo>
                    <a:cubicBezTo>
                      <a:pt x="72" y="0"/>
                      <a:pt x="1" y="171"/>
                      <a:pt x="1" y="384"/>
                    </a:cubicBezTo>
                    <a:lnTo>
                      <a:pt x="1" y="10397"/>
                    </a:lnTo>
                    <a:cubicBezTo>
                      <a:pt x="1" y="10468"/>
                      <a:pt x="9" y="10492"/>
                      <a:pt x="22" y="10492"/>
                    </a:cubicBezTo>
                    <a:cubicBezTo>
                      <a:pt x="50" y="10492"/>
                      <a:pt x="101" y="10397"/>
                      <a:pt x="160" y="10397"/>
                    </a:cubicBezTo>
                    <a:lnTo>
                      <a:pt x="848" y="10397"/>
                    </a:lnTo>
                    <a:cubicBezTo>
                      <a:pt x="906" y="10397"/>
                      <a:pt x="958" y="10492"/>
                      <a:pt x="987" y="10492"/>
                    </a:cubicBezTo>
                    <a:cubicBezTo>
                      <a:pt x="1001" y="10492"/>
                      <a:pt x="1009" y="10468"/>
                      <a:pt x="1009" y="10397"/>
                    </a:cubicBezTo>
                    <a:lnTo>
                      <a:pt x="1009" y="384"/>
                    </a:lnTo>
                    <a:cubicBezTo>
                      <a:pt x="1009" y="171"/>
                      <a:pt x="936"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27"/>
              <p:cNvSpPr/>
              <p:nvPr/>
            </p:nvSpPr>
            <p:spPr>
              <a:xfrm>
                <a:off x="6981775" y="4951175"/>
                <a:ext cx="25225" cy="160225"/>
              </a:xfrm>
              <a:custGeom>
                <a:avLst/>
                <a:gdLst/>
                <a:ahLst/>
                <a:cxnLst/>
                <a:rect l="l" t="t" r="r" b="b"/>
                <a:pathLst>
                  <a:path w="1009" h="6409" extrusionOk="0">
                    <a:moveTo>
                      <a:pt x="160" y="0"/>
                    </a:moveTo>
                    <a:cubicBezTo>
                      <a:pt x="72" y="0"/>
                      <a:pt x="1" y="171"/>
                      <a:pt x="1" y="383"/>
                    </a:cubicBezTo>
                    <a:lnTo>
                      <a:pt x="1" y="6314"/>
                    </a:lnTo>
                    <a:cubicBezTo>
                      <a:pt x="1" y="6385"/>
                      <a:pt x="9" y="6409"/>
                      <a:pt x="22" y="6409"/>
                    </a:cubicBezTo>
                    <a:cubicBezTo>
                      <a:pt x="50" y="6409"/>
                      <a:pt x="102" y="6314"/>
                      <a:pt x="160" y="6314"/>
                    </a:cubicBezTo>
                    <a:lnTo>
                      <a:pt x="848" y="6314"/>
                    </a:lnTo>
                    <a:cubicBezTo>
                      <a:pt x="908" y="6314"/>
                      <a:pt x="959" y="6409"/>
                      <a:pt x="987" y="6409"/>
                    </a:cubicBezTo>
                    <a:cubicBezTo>
                      <a:pt x="1001" y="6409"/>
                      <a:pt x="1009" y="6385"/>
                      <a:pt x="1009" y="6314"/>
                    </a:cubicBezTo>
                    <a:lnTo>
                      <a:pt x="1009" y="383"/>
                    </a:lnTo>
                    <a:cubicBezTo>
                      <a:pt x="1009" y="171"/>
                      <a:pt x="938"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27"/>
              <p:cNvSpPr/>
              <p:nvPr/>
            </p:nvSpPr>
            <p:spPr>
              <a:xfrm>
                <a:off x="7031275" y="4972300"/>
                <a:ext cx="25250" cy="139100"/>
              </a:xfrm>
              <a:custGeom>
                <a:avLst/>
                <a:gdLst/>
                <a:ahLst/>
                <a:cxnLst/>
                <a:rect l="l" t="t" r="r" b="b"/>
                <a:pathLst>
                  <a:path w="1010" h="5564" extrusionOk="0">
                    <a:moveTo>
                      <a:pt x="160" y="0"/>
                    </a:moveTo>
                    <a:cubicBezTo>
                      <a:pt x="72" y="0"/>
                      <a:pt x="1" y="173"/>
                      <a:pt x="1" y="384"/>
                    </a:cubicBezTo>
                    <a:lnTo>
                      <a:pt x="1" y="5469"/>
                    </a:lnTo>
                    <a:cubicBezTo>
                      <a:pt x="1" y="5540"/>
                      <a:pt x="9" y="5564"/>
                      <a:pt x="22" y="5564"/>
                    </a:cubicBezTo>
                    <a:cubicBezTo>
                      <a:pt x="50" y="5564"/>
                      <a:pt x="102" y="5469"/>
                      <a:pt x="160" y="5469"/>
                    </a:cubicBezTo>
                    <a:lnTo>
                      <a:pt x="848" y="5469"/>
                    </a:lnTo>
                    <a:cubicBezTo>
                      <a:pt x="908" y="5469"/>
                      <a:pt x="959" y="5564"/>
                      <a:pt x="987" y="5564"/>
                    </a:cubicBezTo>
                    <a:cubicBezTo>
                      <a:pt x="1001" y="5564"/>
                      <a:pt x="1009" y="5540"/>
                      <a:pt x="1009" y="5469"/>
                    </a:cubicBezTo>
                    <a:lnTo>
                      <a:pt x="1009" y="384"/>
                    </a:lnTo>
                    <a:cubicBezTo>
                      <a:pt x="1009" y="173"/>
                      <a:pt x="938"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27"/>
              <p:cNvSpPr/>
              <p:nvPr/>
            </p:nvSpPr>
            <p:spPr>
              <a:xfrm>
                <a:off x="7080450" y="4880300"/>
                <a:ext cx="25925" cy="231100"/>
              </a:xfrm>
              <a:custGeom>
                <a:avLst/>
                <a:gdLst/>
                <a:ahLst/>
                <a:cxnLst/>
                <a:rect l="l" t="t" r="r" b="b"/>
                <a:pathLst>
                  <a:path w="1037" h="9244" extrusionOk="0">
                    <a:moveTo>
                      <a:pt x="162" y="1"/>
                    </a:moveTo>
                    <a:cubicBezTo>
                      <a:pt x="72" y="1"/>
                      <a:pt x="1" y="173"/>
                      <a:pt x="1" y="386"/>
                    </a:cubicBezTo>
                    <a:lnTo>
                      <a:pt x="1" y="9149"/>
                    </a:lnTo>
                    <a:cubicBezTo>
                      <a:pt x="1" y="9220"/>
                      <a:pt x="9" y="9244"/>
                      <a:pt x="23" y="9244"/>
                    </a:cubicBezTo>
                    <a:cubicBezTo>
                      <a:pt x="51" y="9244"/>
                      <a:pt x="102" y="9149"/>
                      <a:pt x="162" y="9149"/>
                    </a:cubicBezTo>
                    <a:lnTo>
                      <a:pt x="875" y="9149"/>
                    </a:lnTo>
                    <a:cubicBezTo>
                      <a:pt x="935" y="9149"/>
                      <a:pt x="987" y="9244"/>
                      <a:pt x="1015" y="9244"/>
                    </a:cubicBezTo>
                    <a:cubicBezTo>
                      <a:pt x="1029" y="9244"/>
                      <a:pt x="1037" y="9220"/>
                      <a:pt x="1037" y="9149"/>
                    </a:cubicBezTo>
                    <a:lnTo>
                      <a:pt x="1037" y="386"/>
                    </a:lnTo>
                    <a:cubicBezTo>
                      <a:pt x="1037" y="173"/>
                      <a:pt x="963" y="1"/>
                      <a:pt x="8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27"/>
              <p:cNvSpPr/>
              <p:nvPr/>
            </p:nvSpPr>
            <p:spPr>
              <a:xfrm>
                <a:off x="7128950" y="4850325"/>
                <a:ext cx="27950" cy="261075"/>
              </a:xfrm>
              <a:custGeom>
                <a:avLst/>
                <a:gdLst/>
                <a:ahLst/>
                <a:cxnLst/>
                <a:rect l="l" t="t" r="r" b="b"/>
                <a:pathLst>
                  <a:path w="1118" h="10443" extrusionOk="0">
                    <a:moveTo>
                      <a:pt x="160" y="1"/>
                    </a:moveTo>
                    <a:cubicBezTo>
                      <a:pt x="72" y="1"/>
                      <a:pt x="1" y="173"/>
                      <a:pt x="1" y="384"/>
                    </a:cubicBezTo>
                    <a:lnTo>
                      <a:pt x="1" y="10348"/>
                    </a:lnTo>
                    <a:cubicBezTo>
                      <a:pt x="1" y="10419"/>
                      <a:pt x="9" y="10443"/>
                      <a:pt x="22" y="10443"/>
                    </a:cubicBezTo>
                    <a:cubicBezTo>
                      <a:pt x="50" y="10443"/>
                      <a:pt x="101" y="10348"/>
                      <a:pt x="160" y="10348"/>
                    </a:cubicBezTo>
                    <a:lnTo>
                      <a:pt x="956" y="10348"/>
                    </a:lnTo>
                    <a:cubicBezTo>
                      <a:pt x="1016" y="10348"/>
                      <a:pt x="1067" y="10443"/>
                      <a:pt x="1095" y="10443"/>
                    </a:cubicBezTo>
                    <a:cubicBezTo>
                      <a:pt x="1109" y="10443"/>
                      <a:pt x="1117" y="10419"/>
                      <a:pt x="1117" y="10348"/>
                    </a:cubicBezTo>
                    <a:lnTo>
                      <a:pt x="1117" y="384"/>
                    </a:lnTo>
                    <a:cubicBezTo>
                      <a:pt x="1117" y="173"/>
                      <a:pt x="1046" y="1"/>
                      <a:pt x="9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27"/>
              <p:cNvSpPr/>
              <p:nvPr/>
            </p:nvSpPr>
            <p:spPr>
              <a:xfrm>
                <a:off x="7177775" y="4666275"/>
                <a:ext cx="29300" cy="445125"/>
              </a:xfrm>
              <a:custGeom>
                <a:avLst/>
                <a:gdLst/>
                <a:ahLst/>
                <a:cxnLst/>
                <a:rect l="l" t="t" r="r" b="b"/>
                <a:pathLst>
                  <a:path w="1172" h="17805" extrusionOk="0">
                    <a:moveTo>
                      <a:pt x="160" y="0"/>
                    </a:moveTo>
                    <a:cubicBezTo>
                      <a:pt x="72" y="0"/>
                      <a:pt x="0" y="173"/>
                      <a:pt x="0" y="385"/>
                    </a:cubicBezTo>
                    <a:lnTo>
                      <a:pt x="0" y="17710"/>
                    </a:lnTo>
                    <a:cubicBezTo>
                      <a:pt x="0" y="17781"/>
                      <a:pt x="8" y="17805"/>
                      <a:pt x="22" y="17805"/>
                    </a:cubicBezTo>
                    <a:cubicBezTo>
                      <a:pt x="50" y="17805"/>
                      <a:pt x="101" y="17710"/>
                      <a:pt x="160" y="17710"/>
                    </a:cubicBezTo>
                    <a:lnTo>
                      <a:pt x="1010" y="17710"/>
                    </a:lnTo>
                    <a:cubicBezTo>
                      <a:pt x="1070" y="17710"/>
                      <a:pt x="1122" y="17805"/>
                      <a:pt x="1150" y="17805"/>
                    </a:cubicBezTo>
                    <a:cubicBezTo>
                      <a:pt x="1164" y="17805"/>
                      <a:pt x="1172" y="17781"/>
                      <a:pt x="1172" y="17710"/>
                    </a:cubicBezTo>
                    <a:lnTo>
                      <a:pt x="1172" y="385"/>
                    </a:lnTo>
                    <a:cubicBezTo>
                      <a:pt x="1172" y="173"/>
                      <a:pt x="1100" y="0"/>
                      <a:pt x="10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27"/>
              <p:cNvSpPr/>
              <p:nvPr/>
            </p:nvSpPr>
            <p:spPr>
              <a:xfrm>
                <a:off x="7228650" y="4894150"/>
                <a:ext cx="26550" cy="217250"/>
              </a:xfrm>
              <a:custGeom>
                <a:avLst/>
                <a:gdLst/>
                <a:ahLst/>
                <a:cxnLst/>
                <a:rect l="l" t="t" r="r" b="b"/>
                <a:pathLst>
                  <a:path w="1062" h="8690" extrusionOk="0">
                    <a:moveTo>
                      <a:pt x="160" y="1"/>
                    </a:moveTo>
                    <a:cubicBezTo>
                      <a:pt x="72" y="1"/>
                      <a:pt x="0" y="173"/>
                      <a:pt x="0" y="384"/>
                    </a:cubicBezTo>
                    <a:lnTo>
                      <a:pt x="0" y="8595"/>
                    </a:lnTo>
                    <a:cubicBezTo>
                      <a:pt x="0" y="8666"/>
                      <a:pt x="8" y="8690"/>
                      <a:pt x="22" y="8690"/>
                    </a:cubicBezTo>
                    <a:cubicBezTo>
                      <a:pt x="50" y="8690"/>
                      <a:pt x="101" y="8595"/>
                      <a:pt x="160" y="8595"/>
                    </a:cubicBezTo>
                    <a:lnTo>
                      <a:pt x="902" y="8595"/>
                    </a:lnTo>
                    <a:cubicBezTo>
                      <a:pt x="961" y="8595"/>
                      <a:pt x="1012" y="8690"/>
                      <a:pt x="1040" y="8690"/>
                    </a:cubicBezTo>
                    <a:cubicBezTo>
                      <a:pt x="1054" y="8690"/>
                      <a:pt x="1062" y="8666"/>
                      <a:pt x="1062" y="8595"/>
                    </a:cubicBezTo>
                    <a:lnTo>
                      <a:pt x="1062" y="384"/>
                    </a:lnTo>
                    <a:cubicBezTo>
                      <a:pt x="1062" y="173"/>
                      <a:pt x="990" y="1"/>
                      <a:pt x="9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30" name="Google Shape;1330;p27"/>
            <p:cNvSpPr/>
            <p:nvPr/>
          </p:nvSpPr>
          <p:spPr>
            <a:xfrm>
              <a:off x="-53637" y="110400"/>
              <a:ext cx="9251275" cy="1790550"/>
            </a:xfrm>
            <a:custGeom>
              <a:avLst/>
              <a:gdLst/>
              <a:ahLst/>
              <a:cxnLst/>
              <a:rect l="l" t="t" r="r" b="b"/>
              <a:pathLst>
                <a:path w="370051" h="71622" extrusionOk="0">
                  <a:moveTo>
                    <a:pt x="0" y="71622"/>
                  </a:moveTo>
                  <a:lnTo>
                    <a:pt x="71271" y="41779"/>
                  </a:lnTo>
                  <a:lnTo>
                    <a:pt x="124286" y="66005"/>
                  </a:lnTo>
                  <a:lnTo>
                    <a:pt x="194856" y="34406"/>
                  </a:lnTo>
                  <a:lnTo>
                    <a:pt x="228209" y="47397"/>
                  </a:lnTo>
                  <a:lnTo>
                    <a:pt x="263670" y="28789"/>
                  </a:lnTo>
                  <a:lnTo>
                    <a:pt x="306854" y="54068"/>
                  </a:lnTo>
                  <a:lnTo>
                    <a:pt x="370051" y="0"/>
                  </a:lnTo>
                </a:path>
              </a:pathLst>
            </a:custGeom>
            <a:noFill/>
            <a:ln w="38100" cap="flat" cmpd="sng">
              <a:solidFill>
                <a:schemeClr val="dk2"/>
              </a:solidFill>
              <a:prstDash val="solid"/>
              <a:round/>
              <a:headEnd type="none" w="med" len="med"/>
              <a:tailEnd type="none" w="med" len="med"/>
            </a:ln>
          </p:spPr>
          <p:txBody>
            <a:bodyPr/>
            <a:lstStyle/>
            <a:p>
              <a:endParaRPr lang="en-US"/>
            </a:p>
          </p:txBody>
        </p:sp>
      </p:grpSp>
      <p:sp>
        <p:nvSpPr>
          <p:cNvPr id="2" name="Google Shape;1254;p27">
            <a:extLst>
              <a:ext uri="{FF2B5EF4-FFF2-40B4-BE49-F238E27FC236}">
                <a16:creationId xmlns:a16="http://schemas.microsoft.com/office/drawing/2014/main" id="{57C4025C-32BF-0566-1AD2-0B85BD71FC7B}"/>
              </a:ext>
            </a:extLst>
          </p:cNvPr>
          <p:cNvSpPr txBox="1">
            <a:spLocks/>
          </p:cNvSpPr>
          <p:nvPr/>
        </p:nvSpPr>
        <p:spPr>
          <a:xfrm>
            <a:off x="698671" y="3936241"/>
            <a:ext cx="7589654" cy="341400"/>
          </a:xfrm>
          <a:prstGeom prst="rect">
            <a:avLst/>
          </a:prstGeom>
          <a:solidFill>
            <a:schemeClr val="lt1"/>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Work Sans"/>
              <a:buNone/>
              <a:defRPr sz="1600" b="0" i="0" u="none" strike="noStrike" cap="none">
                <a:solidFill>
                  <a:schemeClr val="dk1"/>
                </a:solidFill>
                <a:latin typeface="Work Sans"/>
                <a:ea typeface="Work Sans"/>
                <a:cs typeface="Work Sans"/>
                <a:sym typeface="Work Sans"/>
              </a:defRPr>
            </a:lvl1pPr>
            <a:lvl2pPr marL="914400" marR="0" lvl="1" indent="-304800" algn="ctr" rtl="0">
              <a:lnSpc>
                <a:spcPct val="100000"/>
              </a:lnSpc>
              <a:spcBef>
                <a:spcPts val="0"/>
              </a:spcBef>
              <a:spcAft>
                <a:spcPts val="0"/>
              </a:spcAft>
              <a:buClr>
                <a:schemeClr val="dk1"/>
              </a:buClr>
              <a:buSzPts val="1800"/>
              <a:buFont typeface="Work Sans"/>
              <a:buNone/>
              <a:defRPr sz="1800" b="0" i="0" u="none" strike="noStrike" cap="none">
                <a:solidFill>
                  <a:schemeClr val="dk1"/>
                </a:solidFill>
                <a:latin typeface="Work Sans"/>
                <a:ea typeface="Work Sans"/>
                <a:cs typeface="Work Sans"/>
                <a:sym typeface="Work Sans"/>
              </a:defRPr>
            </a:lvl2pPr>
            <a:lvl3pPr marL="1371600" marR="0" lvl="2" indent="-304800" algn="ctr" rtl="0">
              <a:lnSpc>
                <a:spcPct val="100000"/>
              </a:lnSpc>
              <a:spcBef>
                <a:spcPts val="0"/>
              </a:spcBef>
              <a:spcAft>
                <a:spcPts val="0"/>
              </a:spcAft>
              <a:buClr>
                <a:schemeClr val="dk1"/>
              </a:buClr>
              <a:buSzPts val="1800"/>
              <a:buFont typeface="Work Sans"/>
              <a:buNone/>
              <a:defRPr sz="1800" b="0" i="0" u="none" strike="noStrike" cap="none">
                <a:solidFill>
                  <a:schemeClr val="dk1"/>
                </a:solidFill>
                <a:latin typeface="Work Sans"/>
                <a:ea typeface="Work Sans"/>
                <a:cs typeface="Work Sans"/>
                <a:sym typeface="Work Sans"/>
              </a:defRPr>
            </a:lvl3pPr>
            <a:lvl4pPr marL="1828800" marR="0" lvl="3" indent="-304800" algn="ctr" rtl="0">
              <a:lnSpc>
                <a:spcPct val="100000"/>
              </a:lnSpc>
              <a:spcBef>
                <a:spcPts val="0"/>
              </a:spcBef>
              <a:spcAft>
                <a:spcPts val="0"/>
              </a:spcAft>
              <a:buClr>
                <a:schemeClr val="dk1"/>
              </a:buClr>
              <a:buSzPts val="1800"/>
              <a:buFont typeface="Work Sans"/>
              <a:buNone/>
              <a:defRPr sz="1800" b="0" i="0" u="none" strike="noStrike" cap="none">
                <a:solidFill>
                  <a:schemeClr val="dk1"/>
                </a:solidFill>
                <a:latin typeface="Work Sans"/>
                <a:ea typeface="Work Sans"/>
                <a:cs typeface="Work Sans"/>
                <a:sym typeface="Work Sans"/>
              </a:defRPr>
            </a:lvl4pPr>
            <a:lvl5pPr marL="2286000" marR="0" lvl="4" indent="-304800" algn="ctr" rtl="0">
              <a:lnSpc>
                <a:spcPct val="100000"/>
              </a:lnSpc>
              <a:spcBef>
                <a:spcPts val="0"/>
              </a:spcBef>
              <a:spcAft>
                <a:spcPts val="0"/>
              </a:spcAft>
              <a:buClr>
                <a:schemeClr val="dk1"/>
              </a:buClr>
              <a:buSzPts val="1800"/>
              <a:buFont typeface="Work Sans"/>
              <a:buNone/>
              <a:defRPr sz="1800" b="0" i="0" u="none" strike="noStrike" cap="none">
                <a:solidFill>
                  <a:schemeClr val="dk1"/>
                </a:solidFill>
                <a:latin typeface="Work Sans"/>
                <a:ea typeface="Work Sans"/>
                <a:cs typeface="Work Sans"/>
                <a:sym typeface="Work Sans"/>
              </a:defRPr>
            </a:lvl5pPr>
            <a:lvl6pPr marL="2743200" marR="0" lvl="5" indent="-304800" algn="ctr" rtl="0">
              <a:lnSpc>
                <a:spcPct val="100000"/>
              </a:lnSpc>
              <a:spcBef>
                <a:spcPts val="0"/>
              </a:spcBef>
              <a:spcAft>
                <a:spcPts val="0"/>
              </a:spcAft>
              <a:buClr>
                <a:schemeClr val="dk1"/>
              </a:buClr>
              <a:buSzPts val="1800"/>
              <a:buFont typeface="Work Sans"/>
              <a:buNone/>
              <a:defRPr sz="1800" b="0" i="0" u="none" strike="noStrike" cap="none">
                <a:solidFill>
                  <a:schemeClr val="dk1"/>
                </a:solidFill>
                <a:latin typeface="Work Sans"/>
                <a:ea typeface="Work Sans"/>
                <a:cs typeface="Work Sans"/>
                <a:sym typeface="Work Sans"/>
              </a:defRPr>
            </a:lvl6pPr>
            <a:lvl7pPr marL="3200400" marR="0" lvl="6" indent="-304800" algn="ctr" rtl="0">
              <a:lnSpc>
                <a:spcPct val="100000"/>
              </a:lnSpc>
              <a:spcBef>
                <a:spcPts val="0"/>
              </a:spcBef>
              <a:spcAft>
                <a:spcPts val="0"/>
              </a:spcAft>
              <a:buClr>
                <a:schemeClr val="dk1"/>
              </a:buClr>
              <a:buSzPts val="1800"/>
              <a:buFont typeface="Work Sans"/>
              <a:buNone/>
              <a:defRPr sz="1800" b="0" i="0" u="none" strike="noStrike" cap="none">
                <a:solidFill>
                  <a:schemeClr val="dk1"/>
                </a:solidFill>
                <a:latin typeface="Work Sans"/>
                <a:ea typeface="Work Sans"/>
                <a:cs typeface="Work Sans"/>
                <a:sym typeface="Work Sans"/>
              </a:defRPr>
            </a:lvl7pPr>
            <a:lvl8pPr marL="3657600" marR="0" lvl="7" indent="-304800" algn="ctr" rtl="0">
              <a:lnSpc>
                <a:spcPct val="100000"/>
              </a:lnSpc>
              <a:spcBef>
                <a:spcPts val="0"/>
              </a:spcBef>
              <a:spcAft>
                <a:spcPts val="0"/>
              </a:spcAft>
              <a:buClr>
                <a:schemeClr val="dk1"/>
              </a:buClr>
              <a:buSzPts val="1800"/>
              <a:buFont typeface="Work Sans"/>
              <a:buNone/>
              <a:defRPr sz="1800" b="0" i="0" u="none" strike="noStrike" cap="none">
                <a:solidFill>
                  <a:schemeClr val="dk1"/>
                </a:solidFill>
                <a:latin typeface="Work Sans"/>
                <a:ea typeface="Work Sans"/>
                <a:cs typeface="Work Sans"/>
                <a:sym typeface="Work Sans"/>
              </a:defRPr>
            </a:lvl8pPr>
            <a:lvl9pPr marL="4114800" marR="0" lvl="8" indent="-304800" algn="ctr" rtl="0">
              <a:lnSpc>
                <a:spcPct val="100000"/>
              </a:lnSpc>
              <a:spcBef>
                <a:spcPts val="0"/>
              </a:spcBef>
              <a:spcAft>
                <a:spcPts val="0"/>
              </a:spcAft>
              <a:buClr>
                <a:schemeClr val="dk1"/>
              </a:buClr>
              <a:buSzPts val="1800"/>
              <a:buFont typeface="Work Sans"/>
              <a:buNone/>
              <a:defRPr sz="1800" b="0" i="0" u="none" strike="noStrike" cap="none">
                <a:solidFill>
                  <a:schemeClr val="dk1"/>
                </a:solidFill>
                <a:latin typeface="Work Sans"/>
                <a:ea typeface="Work Sans"/>
                <a:cs typeface="Work Sans"/>
                <a:sym typeface="Work Sans"/>
              </a:defRPr>
            </a:lvl9pPr>
          </a:lstStyle>
          <a:p>
            <a:pPr marL="0" indent="0"/>
            <a:r>
              <a:rPr lang="en-US" sz="1200"/>
              <a:t>ADMN5006: Financial Analytics</a:t>
            </a:r>
          </a:p>
        </p:txBody>
      </p:sp>
      <p:sp>
        <p:nvSpPr>
          <p:cNvPr id="3" name="Google Shape;1254;p27">
            <a:extLst>
              <a:ext uri="{FF2B5EF4-FFF2-40B4-BE49-F238E27FC236}">
                <a16:creationId xmlns:a16="http://schemas.microsoft.com/office/drawing/2014/main" id="{5D1FD9DF-B863-A656-00A8-1CAAD08DE5D2}"/>
              </a:ext>
            </a:extLst>
          </p:cNvPr>
          <p:cNvSpPr txBox="1">
            <a:spLocks/>
          </p:cNvSpPr>
          <p:nvPr/>
        </p:nvSpPr>
        <p:spPr>
          <a:xfrm>
            <a:off x="698671" y="4619041"/>
            <a:ext cx="7589654" cy="341400"/>
          </a:xfrm>
          <a:prstGeom prst="rect">
            <a:avLst/>
          </a:prstGeom>
          <a:solidFill>
            <a:schemeClr val="lt1"/>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Work Sans"/>
              <a:buNone/>
              <a:defRPr sz="1600" b="0" i="0" u="none" strike="noStrike" cap="none">
                <a:solidFill>
                  <a:schemeClr val="dk1"/>
                </a:solidFill>
                <a:latin typeface="Work Sans"/>
                <a:ea typeface="Work Sans"/>
                <a:cs typeface="Work Sans"/>
                <a:sym typeface="Work Sans"/>
              </a:defRPr>
            </a:lvl1pPr>
            <a:lvl2pPr marL="914400" marR="0" lvl="1" indent="-304800" algn="ctr" rtl="0">
              <a:lnSpc>
                <a:spcPct val="100000"/>
              </a:lnSpc>
              <a:spcBef>
                <a:spcPts val="0"/>
              </a:spcBef>
              <a:spcAft>
                <a:spcPts val="0"/>
              </a:spcAft>
              <a:buClr>
                <a:schemeClr val="dk1"/>
              </a:buClr>
              <a:buSzPts val="1800"/>
              <a:buFont typeface="Work Sans"/>
              <a:buNone/>
              <a:defRPr sz="1800" b="0" i="0" u="none" strike="noStrike" cap="none">
                <a:solidFill>
                  <a:schemeClr val="dk1"/>
                </a:solidFill>
                <a:latin typeface="Work Sans"/>
                <a:ea typeface="Work Sans"/>
                <a:cs typeface="Work Sans"/>
                <a:sym typeface="Work Sans"/>
              </a:defRPr>
            </a:lvl2pPr>
            <a:lvl3pPr marL="1371600" marR="0" lvl="2" indent="-304800" algn="ctr" rtl="0">
              <a:lnSpc>
                <a:spcPct val="100000"/>
              </a:lnSpc>
              <a:spcBef>
                <a:spcPts val="0"/>
              </a:spcBef>
              <a:spcAft>
                <a:spcPts val="0"/>
              </a:spcAft>
              <a:buClr>
                <a:schemeClr val="dk1"/>
              </a:buClr>
              <a:buSzPts val="1800"/>
              <a:buFont typeface="Work Sans"/>
              <a:buNone/>
              <a:defRPr sz="1800" b="0" i="0" u="none" strike="noStrike" cap="none">
                <a:solidFill>
                  <a:schemeClr val="dk1"/>
                </a:solidFill>
                <a:latin typeface="Work Sans"/>
                <a:ea typeface="Work Sans"/>
                <a:cs typeface="Work Sans"/>
                <a:sym typeface="Work Sans"/>
              </a:defRPr>
            </a:lvl3pPr>
            <a:lvl4pPr marL="1828800" marR="0" lvl="3" indent="-304800" algn="ctr" rtl="0">
              <a:lnSpc>
                <a:spcPct val="100000"/>
              </a:lnSpc>
              <a:spcBef>
                <a:spcPts val="0"/>
              </a:spcBef>
              <a:spcAft>
                <a:spcPts val="0"/>
              </a:spcAft>
              <a:buClr>
                <a:schemeClr val="dk1"/>
              </a:buClr>
              <a:buSzPts val="1800"/>
              <a:buFont typeface="Work Sans"/>
              <a:buNone/>
              <a:defRPr sz="1800" b="0" i="0" u="none" strike="noStrike" cap="none">
                <a:solidFill>
                  <a:schemeClr val="dk1"/>
                </a:solidFill>
                <a:latin typeface="Work Sans"/>
                <a:ea typeface="Work Sans"/>
                <a:cs typeface="Work Sans"/>
                <a:sym typeface="Work Sans"/>
              </a:defRPr>
            </a:lvl4pPr>
            <a:lvl5pPr marL="2286000" marR="0" lvl="4" indent="-304800" algn="ctr" rtl="0">
              <a:lnSpc>
                <a:spcPct val="100000"/>
              </a:lnSpc>
              <a:spcBef>
                <a:spcPts val="0"/>
              </a:spcBef>
              <a:spcAft>
                <a:spcPts val="0"/>
              </a:spcAft>
              <a:buClr>
                <a:schemeClr val="dk1"/>
              </a:buClr>
              <a:buSzPts val="1800"/>
              <a:buFont typeface="Work Sans"/>
              <a:buNone/>
              <a:defRPr sz="1800" b="0" i="0" u="none" strike="noStrike" cap="none">
                <a:solidFill>
                  <a:schemeClr val="dk1"/>
                </a:solidFill>
                <a:latin typeface="Work Sans"/>
                <a:ea typeface="Work Sans"/>
                <a:cs typeface="Work Sans"/>
                <a:sym typeface="Work Sans"/>
              </a:defRPr>
            </a:lvl5pPr>
            <a:lvl6pPr marL="2743200" marR="0" lvl="5" indent="-304800" algn="ctr" rtl="0">
              <a:lnSpc>
                <a:spcPct val="100000"/>
              </a:lnSpc>
              <a:spcBef>
                <a:spcPts val="0"/>
              </a:spcBef>
              <a:spcAft>
                <a:spcPts val="0"/>
              </a:spcAft>
              <a:buClr>
                <a:schemeClr val="dk1"/>
              </a:buClr>
              <a:buSzPts val="1800"/>
              <a:buFont typeface="Work Sans"/>
              <a:buNone/>
              <a:defRPr sz="1800" b="0" i="0" u="none" strike="noStrike" cap="none">
                <a:solidFill>
                  <a:schemeClr val="dk1"/>
                </a:solidFill>
                <a:latin typeface="Work Sans"/>
                <a:ea typeface="Work Sans"/>
                <a:cs typeface="Work Sans"/>
                <a:sym typeface="Work Sans"/>
              </a:defRPr>
            </a:lvl6pPr>
            <a:lvl7pPr marL="3200400" marR="0" lvl="6" indent="-304800" algn="ctr" rtl="0">
              <a:lnSpc>
                <a:spcPct val="100000"/>
              </a:lnSpc>
              <a:spcBef>
                <a:spcPts val="0"/>
              </a:spcBef>
              <a:spcAft>
                <a:spcPts val="0"/>
              </a:spcAft>
              <a:buClr>
                <a:schemeClr val="dk1"/>
              </a:buClr>
              <a:buSzPts val="1800"/>
              <a:buFont typeface="Work Sans"/>
              <a:buNone/>
              <a:defRPr sz="1800" b="0" i="0" u="none" strike="noStrike" cap="none">
                <a:solidFill>
                  <a:schemeClr val="dk1"/>
                </a:solidFill>
                <a:latin typeface="Work Sans"/>
                <a:ea typeface="Work Sans"/>
                <a:cs typeface="Work Sans"/>
                <a:sym typeface="Work Sans"/>
              </a:defRPr>
            </a:lvl7pPr>
            <a:lvl8pPr marL="3657600" marR="0" lvl="7" indent="-304800" algn="ctr" rtl="0">
              <a:lnSpc>
                <a:spcPct val="100000"/>
              </a:lnSpc>
              <a:spcBef>
                <a:spcPts val="0"/>
              </a:spcBef>
              <a:spcAft>
                <a:spcPts val="0"/>
              </a:spcAft>
              <a:buClr>
                <a:schemeClr val="dk1"/>
              </a:buClr>
              <a:buSzPts val="1800"/>
              <a:buFont typeface="Work Sans"/>
              <a:buNone/>
              <a:defRPr sz="1800" b="0" i="0" u="none" strike="noStrike" cap="none">
                <a:solidFill>
                  <a:schemeClr val="dk1"/>
                </a:solidFill>
                <a:latin typeface="Work Sans"/>
                <a:ea typeface="Work Sans"/>
                <a:cs typeface="Work Sans"/>
                <a:sym typeface="Work Sans"/>
              </a:defRPr>
            </a:lvl8pPr>
            <a:lvl9pPr marL="4114800" marR="0" lvl="8" indent="-304800" algn="ctr" rtl="0">
              <a:lnSpc>
                <a:spcPct val="100000"/>
              </a:lnSpc>
              <a:spcBef>
                <a:spcPts val="0"/>
              </a:spcBef>
              <a:spcAft>
                <a:spcPts val="0"/>
              </a:spcAft>
              <a:buClr>
                <a:schemeClr val="dk1"/>
              </a:buClr>
              <a:buSzPts val="1800"/>
              <a:buFont typeface="Work Sans"/>
              <a:buNone/>
              <a:defRPr sz="1800" b="0" i="0" u="none" strike="noStrike" cap="none">
                <a:solidFill>
                  <a:schemeClr val="dk1"/>
                </a:solidFill>
                <a:latin typeface="Work Sans"/>
                <a:ea typeface="Work Sans"/>
                <a:cs typeface="Work Sans"/>
                <a:sym typeface="Work Sans"/>
              </a:defRPr>
            </a:lvl9pPr>
          </a:lstStyle>
          <a:p>
            <a:pPr marL="0" indent="0"/>
            <a:r>
              <a:rPr lang="en-US" sz="1200"/>
              <a:t>2024 – 04 – 14</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344;p29">
            <a:extLst>
              <a:ext uri="{FF2B5EF4-FFF2-40B4-BE49-F238E27FC236}">
                <a16:creationId xmlns:a16="http://schemas.microsoft.com/office/drawing/2014/main" id="{2ABF09CD-4D6B-DF03-32D5-D41B27BF6112}"/>
              </a:ext>
            </a:extLst>
          </p:cNvPr>
          <p:cNvSpPr txBox="1">
            <a:spLocks/>
          </p:cNvSpPr>
          <p:nvPr/>
        </p:nvSpPr>
        <p:spPr>
          <a:xfrm>
            <a:off x="713225" y="445025"/>
            <a:ext cx="7717500" cy="5727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3500">
                <a:latin typeface="Kanit Medium" panose="020B0604020202020204" charset="-34"/>
                <a:cs typeface="Kanit Medium" panose="020B0604020202020204" charset="-34"/>
              </a:rPr>
              <a:t>Microsoft Financial Analysis</a:t>
            </a:r>
          </a:p>
        </p:txBody>
      </p:sp>
      <p:sp>
        <p:nvSpPr>
          <p:cNvPr id="12" name="TextBox 11">
            <a:extLst>
              <a:ext uri="{FF2B5EF4-FFF2-40B4-BE49-F238E27FC236}">
                <a16:creationId xmlns:a16="http://schemas.microsoft.com/office/drawing/2014/main" id="{38461E43-3156-E644-BFD2-DF4C939BDEAA}"/>
              </a:ext>
            </a:extLst>
          </p:cNvPr>
          <p:cNvSpPr txBox="1"/>
          <p:nvPr/>
        </p:nvSpPr>
        <p:spPr>
          <a:xfrm>
            <a:off x="5808094" y="1435114"/>
            <a:ext cx="2622631" cy="1770698"/>
          </a:xfrm>
          <a:prstGeom prst="round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US" b="1" i="0">
                <a:solidFill>
                  <a:srgbClr val="000000"/>
                </a:solidFill>
                <a:effectLst/>
                <a:latin typeface="Work Sans" pitchFamily="2" charset="0"/>
              </a:rPr>
              <a:t>Industry Comparison: </a:t>
            </a:r>
            <a:r>
              <a:rPr lang="en-US" i="0">
                <a:solidFill>
                  <a:srgbClr val="000000"/>
                </a:solidFill>
                <a:effectLst/>
                <a:latin typeface="Work Sans" pitchFamily="2" charset="0"/>
              </a:rPr>
              <a:t>MSFT's P/E ratio is close to the industry average of 33.36, indicating that its valuation is in line with market expectations for its sector.</a:t>
            </a:r>
            <a:endParaRPr lang="en-US">
              <a:latin typeface="Work Sans" pitchFamily="2" charset="0"/>
            </a:endParaRPr>
          </a:p>
        </p:txBody>
      </p:sp>
      <p:graphicFrame>
        <p:nvGraphicFramePr>
          <p:cNvPr id="3" name="Chart 2">
            <a:extLst>
              <a:ext uri="{FF2B5EF4-FFF2-40B4-BE49-F238E27FC236}">
                <a16:creationId xmlns:a16="http://schemas.microsoft.com/office/drawing/2014/main" id="{4CFABEC6-6FFA-F7FC-AB75-44C854D95ED9}"/>
              </a:ext>
            </a:extLst>
          </p:cNvPr>
          <p:cNvGraphicFramePr/>
          <p:nvPr>
            <p:extLst>
              <p:ext uri="{D42A27DB-BD31-4B8C-83A1-F6EECF244321}">
                <p14:modId xmlns:p14="http://schemas.microsoft.com/office/powerpoint/2010/main" val="4135516398"/>
              </p:ext>
            </p:extLst>
          </p:nvPr>
        </p:nvGraphicFramePr>
        <p:xfrm>
          <a:off x="713224" y="1435114"/>
          <a:ext cx="4982182" cy="2814669"/>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4957771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344;p29">
            <a:extLst>
              <a:ext uri="{FF2B5EF4-FFF2-40B4-BE49-F238E27FC236}">
                <a16:creationId xmlns:a16="http://schemas.microsoft.com/office/drawing/2014/main" id="{2ABF09CD-4D6B-DF03-32D5-D41B27BF6112}"/>
              </a:ext>
            </a:extLst>
          </p:cNvPr>
          <p:cNvSpPr txBox="1">
            <a:spLocks/>
          </p:cNvSpPr>
          <p:nvPr/>
        </p:nvSpPr>
        <p:spPr>
          <a:xfrm>
            <a:off x="713225" y="445025"/>
            <a:ext cx="7717500" cy="5727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3500">
                <a:latin typeface="Kanit Medium" panose="020B0604020202020204" charset="-34"/>
                <a:cs typeface="Kanit Medium" panose="020B0604020202020204" charset="-34"/>
              </a:rPr>
              <a:t>Microsoft Financial Analysis</a:t>
            </a:r>
          </a:p>
        </p:txBody>
      </p:sp>
      <p:sp>
        <p:nvSpPr>
          <p:cNvPr id="12" name="TextBox 11">
            <a:extLst>
              <a:ext uri="{FF2B5EF4-FFF2-40B4-BE49-F238E27FC236}">
                <a16:creationId xmlns:a16="http://schemas.microsoft.com/office/drawing/2014/main" id="{38461E43-3156-E644-BFD2-DF4C939BDEAA}"/>
              </a:ext>
            </a:extLst>
          </p:cNvPr>
          <p:cNvSpPr txBox="1"/>
          <p:nvPr/>
        </p:nvSpPr>
        <p:spPr>
          <a:xfrm>
            <a:off x="5808094" y="1426407"/>
            <a:ext cx="2622631" cy="1532334"/>
          </a:xfrm>
          <a:prstGeom prst="round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US" b="1" i="0">
                <a:solidFill>
                  <a:srgbClr val="000000"/>
                </a:solidFill>
                <a:effectLst/>
                <a:latin typeface="Work Sans" pitchFamily="2" charset="0"/>
              </a:rPr>
              <a:t>Industry Comparison: </a:t>
            </a:r>
            <a:r>
              <a:rPr lang="en-US" i="0">
                <a:solidFill>
                  <a:srgbClr val="000000"/>
                </a:solidFill>
                <a:effectLst/>
                <a:latin typeface="Work Sans" pitchFamily="2" charset="0"/>
              </a:rPr>
              <a:t>With the industry average at 0.35, MSFT’s ratio is lower, indicating less reliance on debt financing.</a:t>
            </a:r>
            <a:endParaRPr lang="en-US">
              <a:latin typeface="Work Sans" pitchFamily="2" charset="0"/>
            </a:endParaRPr>
          </a:p>
        </p:txBody>
      </p:sp>
      <p:graphicFrame>
        <p:nvGraphicFramePr>
          <p:cNvPr id="4" name="Chart 3">
            <a:extLst>
              <a:ext uri="{FF2B5EF4-FFF2-40B4-BE49-F238E27FC236}">
                <a16:creationId xmlns:a16="http://schemas.microsoft.com/office/drawing/2014/main" id="{2820B7A2-B9F7-CC08-36C9-770288E65B77}"/>
              </a:ext>
            </a:extLst>
          </p:cNvPr>
          <p:cNvGraphicFramePr/>
          <p:nvPr>
            <p:extLst>
              <p:ext uri="{D42A27DB-BD31-4B8C-83A1-F6EECF244321}">
                <p14:modId xmlns:p14="http://schemas.microsoft.com/office/powerpoint/2010/main" val="567104882"/>
              </p:ext>
            </p:extLst>
          </p:nvPr>
        </p:nvGraphicFramePr>
        <p:xfrm>
          <a:off x="713226" y="1306286"/>
          <a:ext cx="4877676" cy="2978331"/>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9391949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344;p29">
            <a:extLst>
              <a:ext uri="{FF2B5EF4-FFF2-40B4-BE49-F238E27FC236}">
                <a16:creationId xmlns:a16="http://schemas.microsoft.com/office/drawing/2014/main" id="{FA5D6200-B0EE-0BF0-5620-77E8638EB1AA}"/>
              </a:ext>
            </a:extLst>
          </p:cNvPr>
          <p:cNvSpPr txBox="1">
            <a:spLocks/>
          </p:cNvSpPr>
          <p:nvPr/>
        </p:nvSpPr>
        <p:spPr>
          <a:xfrm>
            <a:off x="713250" y="389199"/>
            <a:ext cx="7717500" cy="5727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3500">
                <a:latin typeface="Kanit Medium" panose="020B0604020202020204" charset="-34"/>
                <a:cs typeface="Kanit Medium" panose="020B0604020202020204" charset="-34"/>
              </a:rPr>
              <a:t>Microsoft Company Analysis</a:t>
            </a:r>
          </a:p>
        </p:txBody>
      </p:sp>
      <p:sp>
        <p:nvSpPr>
          <p:cNvPr id="4" name="Subtitle 3">
            <a:extLst>
              <a:ext uri="{FF2B5EF4-FFF2-40B4-BE49-F238E27FC236}">
                <a16:creationId xmlns:a16="http://schemas.microsoft.com/office/drawing/2014/main" id="{B0023C37-FF05-472E-A8B9-00DDFFD83B34}"/>
              </a:ext>
            </a:extLst>
          </p:cNvPr>
          <p:cNvSpPr>
            <a:spLocks noGrp="1"/>
          </p:cNvSpPr>
          <p:nvPr>
            <p:ph type="subTitle" idx="4294967295"/>
          </p:nvPr>
        </p:nvSpPr>
        <p:spPr>
          <a:xfrm>
            <a:off x="1398174" y="1305333"/>
            <a:ext cx="7462837" cy="2219325"/>
          </a:xfrm>
        </p:spPr>
        <p:txBody>
          <a:bodyPr/>
          <a:lstStyle/>
          <a:p>
            <a:pPr marL="152400" indent="0" algn="l">
              <a:lnSpc>
                <a:spcPct val="150000"/>
              </a:lnSpc>
              <a:buNone/>
            </a:pPr>
            <a:r>
              <a:rPr lang="en-US" sz="1400"/>
              <a:t>Dominates the technology and software industry with a diverse portfolio of products and services.</a:t>
            </a:r>
          </a:p>
          <a:p>
            <a:pPr marL="152400" indent="0" algn="l">
              <a:lnSpc>
                <a:spcPct val="150000"/>
              </a:lnSpc>
              <a:buNone/>
            </a:pPr>
            <a:endParaRPr lang="en-US" sz="1400"/>
          </a:p>
          <a:p>
            <a:pPr marL="152400" indent="0" algn="l">
              <a:lnSpc>
                <a:spcPct val="150000"/>
              </a:lnSpc>
              <a:buNone/>
            </a:pPr>
            <a:r>
              <a:rPr lang="en-US" sz="1400"/>
              <a:t>Focus on cloud computing, artificial intelligence, and productivity tools.</a:t>
            </a:r>
          </a:p>
          <a:p>
            <a:pPr marL="152400" indent="0" algn="l">
              <a:lnSpc>
                <a:spcPct val="150000"/>
              </a:lnSpc>
              <a:buNone/>
            </a:pPr>
            <a:endParaRPr lang="en-US" sz="1400"/>
          </a:p>
          <a:p>
            <a:pPr marL="152400" indent="0" algn="l">
              <a:lnSpc>
                <a:spcPct val="150000"/>
              </a:lnSpc>
              <a:buNone/>
            </a:pPr>
            <a:r>
              <a:rPr lang="en-US" sz="1400"/>
              <a:t>Strategic acquisitions like GitHub and LinkedIn enhance market position.</a:t>
            </a:r>
          </a:p>
          <a:p>
            <a:pPr marL="152400" indent="0" algn="l">
              <a:lnSpc>
                <a:spcPct val="150000"/>
              </a:lnSpc>
              <a:buNone/>
            </a:pPr>
            <a:endParaRPr lang="en-US" sz="1400"/>
          </a:p>
          <a:p>
            <a:pPr marL="152400" indent="0" algn="l">
              <a:lnSpc>
                <a:spcPct val="150000"/>
              </a:lnSpc>
              <a:buNone/>
            </a:pPr>
            <a:r>
              <a:rPr lang="en-US" sz="1400"/>
              <a:t>Facing scrutiny regarding data privacy and antitrust concerns.</a:t>
            </a:r>
          </a:p>
        </p:txBody>
      </p:sp>
      <p:grpSp>
        <p:nvGrpSpPr>
          <p:cNvPr id="6" name="Google Shape;2265;p47">
            <a:extLst>
              <a:ext uri="{FF2B5EF4-FFF2-40B4-BE49-F238E27FC236}">
                <a16:creationId xmlns:a16="http://schemas.microsoft.com/office/drawing/2014/main" id="{18AA1094-CA04-B0E3-90CF-00E4B1D2B535}"/>
              </a:ext>
            </a:extLst>
          </p:cNvPr>
          <p:cNvGrpSpPr/>
          <p:nvPr/>
        </p:nvGrpSpPr>
        <p:grpSpPr>
          <a:xfrm>
            <a:off x="1094206" y="1451273"/>
            <a:ext cx="298150" cy="338489"/>
            <a:chOff x="3611811" y="2210013"/>
            <a:chExt cx="298150" cy="338489"/>
          </a:xfrm>
        </p:grpSpPr>
        <p:sp>
          <p:nvSpPr>
            <p:cNvPr id="7" name="Google Shape;2266;p47">
              <a:extLst>
                <a:ext uri="{FF2B5EF4-FFF2-40B4-BE49-F238E27FC236}">
                  <a16:creationId xmlns:a16="http://schemas.microsoft.com/office/drawing/2014/main" id="{60550199-7948-3C80-F1BC-B3BF6C6245AB}"/>
                </a:ext>
              </a:extLst>
            </p:cNvPr>
            <p:cNvSpPr/>
            <p:nvPr/>
          </p:nvSpPr>
          <p:spPr>
            <a:xfrm>
              <a:off x="3655884" y="2508837"/>
              <a:ext cx="211451" cy="39666"/>
            </a:xfrm>
            <a:custGeom>
              <a:avLst/>
              <a:gdLst/>
              <a:ahLst/>
              <a:cxnLst/>
              <a:rect l="l" t="t" r="r" b="b"/>
              <a:pathLst>
                <a:path w="11376" h="2134" extrusionOk="0">
                  <a:moveTo>
                    <a:pt x="10306" y="0"/>
                  </a:moveTo>
                  <a:cubicBezTo>
                    <a:pt x="10300" y="0"/>
                    <a:pt x="10295" y="0"/>
                    <a:pt x="10290" y="0"/>
                  </a:cubicBezTo>
                  <a:lnTo>
                    <a:pt x="1049" y="0"/>
                  </a:lnTo>
                  <a:cubicBezTo>
                    <a:pt x="467" y="11"/>
                    <a:pt x="1" y="485"/>
                    <a:pt x="1" y="1068"/>
                  </a:cubicBezTo>
                  <a:cubicBezTo>
                    <a:pt x="1" y="1650"/>
                    <a:pt x="467" y="2125"/>
                    <a:pt x="1049" y="2134"/>
                  </a:cubicBezTo>
                  <a:lnTo>
                    <a:pt x="10290" y="2134"/>
                  </a:lnTo>
                  <a:cubicBezTo>
                    <a:pt x="10295" y="2134"/>
                    <a:pt x="10300" y="2134"/>
                    <a:pt x="10306" y="2134"/>
                  </a:cubicBezTo>
                  <a:cubicBezTo>
                    <a:pt x="10895" y="2134"/>
                    <a:pt x="11375" y="1657"/>
                    <a:pt x="11375" y="1068"/>
                  </a:cubicBezTo>
                  <a:cubicBezTo>
                    <a:pt x="11375" y="477"/>
                    <a:pt x="10895" y="0"/>
                    <a:pt x="103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267;p47">
              <a:extLst>
                <a:ext uri="{FF2B5EF4-FFF2-40B4-BE49-F238E27FC236}">
                  <a16:creationId xmlns:a16="http://schemas.microsoft.com/office/drawing/2014/main" id="{A4B63442-1551-01E1-6AFB-1C553E52A7B9}"/>
                </a:ext>
              </a:extLst>
            </p:cNvPr>
            <p:cNvSpPr/>
            <p:nvPr/>
          </p:nvSpPr>
          <p:spPr>
            <a:xfrm>
              <a:off x="3702131" y="2300742"/>
              <a:ext cx="118941" cy="39666"/>
            </a:xfrm>
            <a:custGeom>
              <a:avLst/>
              <a:gdLst/>
              <a:ahLst/>
              <a:cxnLst/>
              <a:rect l="l" t="t" r="r" b="b"/>
              <a:pathLst>
                <a:path w="6399" h="2134" extrusionOk="0">
                  <a:moveTo>
                    <a:pt x="5336" y="0"/>
                  </a:moveTo>
                  <a:cubicBezTo>
                    <a:pt x="5329" y="0"/>
                    <a:pt x="5323" y="0"/>
                    <a:pt x="5316" y="0"/>
                  </a:cubicBezTo>
                  <a:lnTo>
                    <a:pt x="1049" y="0"/>
                  </a:lnTo>
                  <a:cubicBezTo>
                    <a:pt x="467" y="9"/>
                    <a:pt x="1" y="485"/>
                    <a:pt x="1" y="1066"/>
                  </a:cubicBezTo>
                  <a:cubicBezTo>
                    <a:pt x="1" y="1650"/>
                    <a:pt x="467" y="2123"/>
                    <a:pt x="1049" y="2134"/>
                  </a:cubicBezTo>
                  <a:lnTo>
                    <a:pt x="5316" y="2134"/>
                  </a:lnTo>
                  <a:cubicBezTo>
                    <a:pt x="5321" y="2134"/>
                    <a:pt x="5327" y="2134"/>
                    <a:pt x="5332" y="2134"/>
                  </a:cubicBezTo>
                  <a:cubicBezTo>
                    <a:pt x="5919" y="2134"/>
                    <a:pt x="6399" y="1657"/>
                    <a:pt x="6399" y="1066"/>
                  </a:cubicBezTo>
                  <a:cubicBezTo>
                    <a:pt x="6399" y="478"/>
                    <a:pt x="5921" y="0"/>
                    <a:pt x="53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268;p47">
              <a:extLst>
                <a:ext uri="{FF2B5EF4-FFF2-40B4-BE49-F238E27FC236}">
                  <a16:creationId xmlns:a16="http://schemas.microsoft.com/office/drawing/2014/main" id="{8F360583-C812-1B20-5A94-62BDCC800A5A}"/>
                </a:ext>
              </a:extLst>
            </p:cNvPr>
            <p:cNvSpPr/>
            <p:nvPr/>
          </p:nvSpPr>
          <p:spPr>
            <a:xfrm>
              <a:off x="3715960" y="2210013"/>
              <a:ext cx="90614" cy="70930"/>
            </a:xfrm>
            <a:custGeom>
              <a:avLst/>
              <a:gdLst/>
              <a:ahLst/>
              <a:cxnLst/>
              <a:rect l="l" t="t" r="r" b="b"/>
              <a:pathLst>
                <a:path w="4875" h="3816" extrusionOk="0">
                  <a:moveTo>
                    <a:pt x="2439" y="0"/>
                  </a:moveTo>
                  <a:cubicBezTo>
                    <a:pt x="2138" y="0"/>
                    <a:pt x="1898" y="245"/>
                    <a:pt x="1905" y="545"/>
                  </a:cubicBezTo>
                  <a:lnTo>
                    <a:pt x="1905" y="1505"/>
                  </a:lnTo>
                  <a:lnTo>
                    <a:pt x="1237" y="1505"/>
                  </a:lnTo>
                  <a:cubicBezTo>
                    <a:pt x="1096" y="1505"/>
                    <a:pt x="960" y="1561"/>
                    <a:pt x="861" y="1661"/>
                  </a:cubicBezTo>
                  <a:lnTo>
                    <a:pt x="199" y="2322"/>
                  </a:lnTo>
                  <a:cubicBezTo>
                    <a:pt x="48" y="2473"/>
                    <a:pt x="0" y="2700"/>
                    <a:pt x="80" y="2897"/>
                  </a:cubicBezTo>
                  <a:lnTo>
                    <a:pt x="448" y="3816"/>
                  </a:lnTo>
                  <a:lnTo>
                    <a:pt x="4429" y="3816"/>
                  </a:lnTo>
                  <a:lnTo>
                    <a:pt x="4795" y="2897"/>
                  </a:lnTo>
                  <a:cubicBezTo>
                    <a:pt x="4875" y="2698"/>
                    <a:pt x="4827" y="2471"/>
                    <a:pt x="4678" y="2322"/>
                  </a:cubicBezTo>
                  <a:lnTo>
                    <a:pt x="4016" y="1661"/>
                  </a:lnTo>
                  <a:cubicBezTo>
                    <a:pt x="3915" y="1559"/>
                    <a:pt x="3781" y="1503"/>
                    <a:pt x="3638" y="1503"/>
                  </a:cubicBezTo>
                  <a:lnTo>
                    <a:pt x="2970" y="1503"/>
                  </a:lnTo>
                  <a:lnTo>
                    <a:pt x="2970" y="545"/>
                  </a:lnTo>
                  <a:cubicBezTo>
                    <a:pt x="2977" y="245"/>
                    <a:pt x="2737" y="0"/>
                    <a:pt x="24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269;p47">
              <a:extLst>
                <a:ext uri="{FF2B5EF4-FFF2-40B4-BE49-F238E27FC236}">
                  <a16:creationId xmlns:a16="http://schemas.microsoft.com/office/drawing/2014/main" id="{09E5AD79-89AE-E626-EDDD-C26253A11945}"/>
                </a:ext>
              </a:extLst>
            </p:cNvPr>
            <p:cNvSpPr/>
            <p:nvPr/>
          </p:nvSpPr>
          <p:spPr>
            <a:xfrm>
              <a:off x="3688227" y="2410078"/>
              <a:ext cx="146116" cy="78960"/>
            </a:xfrm>
            <a:custGeom>
              <a:avLst/>
              <a:gdLst/>
              <a:ahLst/>
              <a:cxnLst/>
              <a:rect l="l" t="t" r="r" b="b"/>
              <a:pathLst>
                <a:path w="7861" h="4248" extrusionOk="0">
                  <a:moveTo>
                    <a:pt x="1594" y="0"/>
                  </a:moveTo>
                  <a:cubicBezTo>
                    <a:pt x="1321" y="1500"/>
                    <a:pt x="783" y="2940"/>
                    <a:pt x="1" y="4248"/>
                  </a:cubicBezTo>
                  <a:lnTo>
                    <a:pt x="7860" y="4248"/>
                  </a:lnTo>
                  <a:cubicBezTo>
                    <a:pt x="7182" y="3113"/>
                    <a:pt x="6684" y="1879"/>
                    <a:pt x="6388" y="590"/>
                  </a:cubicBezTo>
                  <a:lnTo>
                    <a:pt x="4663" y="2315"/>
                  </a:lnTo>
                  <a:cubicBezTo>
                    <a:pt x="4558" y="2419"/>
                    <a:pt x="4422" y="2471"/>
                    <a:pt x="4285" y="2471"/>
                  </a:cubicBezTo>
                  <a:cubicBezTo>
                    <a:pt x="4149" y="2471"/>
                    <a:pt x="4013" y="2419"/>
                    <a:pt x="3909" y="2315"/>
                  </a:cubicBezTo>
                  <a:lnTo>
                    <a:pt x="159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270;p47">
              <a:extLst>
                <a:ext uri="{FF2B5EF4-FFF2-40B4-BE49-F238E27FC236}">
                  <a16:creationId xmlns:a16="http://schemas.microsoft.com/office/drawing/2014/main" id="{FB3F6C6C-DD22-9649-1685-F8307A867C38}"/>
                </a:ext>
              </a:extLst>
            </p:cNvPr>
            <p:cNvSpPr/>
            <p:nvPr/>
          </p:nvSpPr>
          <p:spPr>
            <a:xfrm>
              <a:off x="3721016" y="2360206"/>
              <a:ext cx="81748" cy="71896"/>
            </a:xfrm>
            <a:custGeom>
              <a:avLst/>
              <a:gdLst/>
              <a:ahLst/>
              <a:cxnLst/>
              <a:rect l="l" t="t" r="r" b="b"/>
              <a:pathLst>
                <a:path w="4398" h="3868" extrusionOk="0">
                  <a:moveTo>
                    <a:pt x="33" y="1"/>
                  </a:moveTo>
                  <a:lnTo>
                    <a:pt x="33" y="422"/>
                  </a:lnTo>
                  <a:cubicBezTo>
                    <a:pt x="33" y="731"/>
                    <a:pt x="22" y="1038"/>
                    <a:pt x="1" y="1345"/>
                  </a:cubicBezTo>
                  <a:lnTo>
                    <a:pt x="2521" y="3868"/>
                  </a:lnTo>
                  <a:lnTo>
                    <a:pt x="4397" y="1991"/>
                  </a:lnTo>
                  <a:cubicBezTo>
                    <a:pt x="4332" y="1470"/>
                    <a:pt x="4300" y="945"/>
                    <a:pt x="4300" y="422"/>
                  </a:cubicBezTo>
                  <a:lnTo>
                    <a:pt x="430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271;p47">
              <a:extLst>
                <a:ext uri="{FF2B5EF4-FFF2-40B4-BE49-F238E27FC236}">
                  <a16:creationId xmlns:a16="http://schemas.microsoft.com/office/drawing/2014/main" id="{A7066292-11F9-0208-507D-F520D3C1AF5D}"/>
                </a:ext>
              </a:extLst>
            </p:cNvPr>
            <p:cNvSpPr/>
            <p:nvPr/>
          </p:nvSpPr>
          <p:spPr>
            <a:xfrm>
              <a:off x="3611811" y="2370095"/>
              <a:ext cx="109220" cy="98978"/>
            </a:xfrm>
            <a:custGeom>
              <a:avLst/>
              <a:gdLst/>
              <a:ahLst/>
              <a:cxnLst/>
              <a:rect l="l" t="t" r="r" b="b"/>
              <a:pathLst>
                <a:path w="5876" h="5325" extrusionOk="0">
                  <a:moveTo>
                    <a:pt x="4843" y="1"/>
                  </a:moveTo>
                  <a:cubicBezTo>
                    <a:pt x="4706" y="1"/>
                    <a:pt x="4570" y="53"/>
                    <a:pt x="4466" y="158"/>
                  </a:cubicBezTo>
                  <a:lnTo>
                    <a:pt x="201" y="4423"/>
                  </a:lnTo>
                  <a:cubicBezTo>
                    <a:pt x="0" y="4633"/>
                    <a:pt x="2" y="4963"/>
                    <a:pt x="208" y="5169"/>
                  </a:cubicBezTo>
                  <a:cubicBezTo>
                    <a:pt x="312" y="5273"/>
                    <a:pt x="448" y="5325"/>
                    <a:pt x="584" y="5325"/>
                  </a:cubicBezTo>
                  <a:cubicBezTo>
                    <a:pt x="717" y="5325"/>
                    <a:pt x="850" y="5275"/>
                    <a:pt x="954" y="5177"/>
                  </a:cubicBezTo>
                  <a:lnTo>
                    <a:pt x="4842" y="1289"/>
                  </a:lnTo>
                  <a:lnTo>
                    <a:pt x="5705" y="2151"/>
                  </a:lnTo>
                  <a:cubicBezTo>
                    <a:pt x="5785" y="1708"/>
                    <a:pt x="5843" y="1260"/>
                    <a:pt x="5876" y="813"/>
                  </a:cubicBezTo>
                  <a:lnTo>
                    <a:pt x="5221" y="158"/>
                  </a:lnTo>
                  <a:cubicBezTo>
                    <a:pt x="5116" y="53"/>
                    <a:pt x="4979" y="1"/>
                    <a:pt x="48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272;p47">
              <a:extLst>
                <a:ext uri="{FF2B5EF4-FFF2-40B4-BE49-F238E27FC236}">
                  <a16:creationId xmlns:a16="http://schemas.microsoft.com/office/drawing/2014/main" id="{3CF40291-E54A-ACC9-1EFB-345D34458F35}"/>
                </a:ext>
              </a:extLst>
            </p:cNvPr>
            <p:cNvSpPr/>
            <p:nvPr/>
          </p:nvSpPr>
          <p:spPr>
            <a:xfrm>
              <a:off x="3802748" y="2304032"/>
              <a:ext cx="107213" cy="116990"/>
            </a:xfrm>
            <a:custGeom>
              <a:avLst/>
              <a:gdLst/>
              <a:ahLst/>
              <a:cxnLst/>
              <a:rect l="l" t="t" r="r" b="b"/>
              <a:pathLst>
                <a:path w="5768" h="6294" extrusionOk="0">
                  <a:moveTo>
                    <a:pt x="3100" y="1"/>
                  </a:moveTo>
                  <a:cubicBezTo>
                    <a:pt x="2806" y="1"/>
                    <a:pt x="2568" y="241"/>
                    <a:pt x="2568" y="534"/>
                  </a:cubicBezTo>
                  <a:cubicBezTo>
                    <a:pt x="2568" y="828"/>
                    <a:pt x="2806" y="1066"/>
                    <a:pt x="3100" y="1066"/>
                  </a:cubicBezTo>
                  <a:lnTo>
                    <a:pt x="3947" y="1066"/>
                  </a:lnTo>
                  <a:lnTo>
                    <a:pt x="0" y="5011"/>
                  </a:lnTo>
                  <a:cubicBezTo>
                    <a:pt x="54" y="5444"/>
                    <a:pt x="130" y="5869"/>
                    <a:pt x="227" y="6293"/>
                  </a:cubicBezTo>
                  <a:lnTo>
                    <a:pt x="4702" y="1821"/>
                  </a:lnTo>
                  <a:lnTo>
                    <a:pt x="4702" y="2666"/>
                  </a:lnTo>
                  <a:cubicBezTo>
                    <a:pt x="4702" y="2960"/>
                    <a:pt x="4940" y="3200"/>
                    <a:pt x="5236" y="3200"/>
                  </a:cubicBezTo>
                  <a:cubicBezTo>
                    <a:pt x="5530" y="3200"/>
                    <a:pt x="5768" y="2960"/>
                    <a:pt x="5768" y="2666"/>
                  </a:cubicBezTo>
                  <a:lnTo>
                    <a:pt x="5768" y="534"/>
                  </a:lnTo>
                  <a:cubicBezTo>
                    <a:pt x="5768" y="238"/>
                    <a:pt x="5530" y="1"/>
                    <a:pt x="52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5" name="Graphic 14" descr="Internet Of Things with solid fill">
            <a:extLst>
              <a:ext uri="{FF2B5EF4-FFF2-40B4-BE49-F238E27FC236}">
                <a16:creationId xmlns:a16="http://schemas.microsoft.com/office/drawing/2014/main" id="{225F0700-6305-CD69-9A70-B2FEE959FB2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41909" y="2204533"/>
            <a:ext cx="420923" cy="420923"/>
          </a:xfrm>
          <a:prstGeom prst="rect">
            <a:avLst/>
          </a:prstGeom>
        </p:spPr>
      </p:pic>
      <p:pic>
        <p:nvPicPr>
          <p:cNvPr id="18" name="Graphic 17" descr="Internet with solid fill">
            <a:extLst>
              <a:ext uri="{FF2B5EF4-FFF2-40B4-BE49-F238E27FC236}">
                <a16:creationId xmlns:a16="http://schemas.microsoft.com/office/drawing/2014/main" id="{F39669CA-3E90-6B3F-D5D4-DBAE617E6F5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17429" y="2943693"/>
            <a:ext cx="435044" cy="435044"/>
          </a:xfrm>
          <a:prstGeom prst="rect">
            <a:avLst/>
          </a:prstGeom>
        </p:spPr>
      </p:pic>
      <p:pic>
        <p:nvPicPr>
          <p:cNvPr id="22" name="Graphic 21" descr="Shield Cross with solid fill">
            <a:extLst>
              <a:ext uri="{FF2B5EF4-FFF2-40B4-BE49-F238E27FC236}">
                <a16:creationId xmlns:a16="http://schemas.microsoft.com/office/drawing/2014/main" id="{A534B0E2-AC57-5E78-A803-13F20369B09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13504" y="3621054"/>
            <a:ext cx="460313" cy="460313"/>
          </a:xfrm>
          <a:prstGeom prst="rect">
            <a:avLst/>
          </a:prstGeom>
        </p:spPr>
      </p:pic>
      <p:sp>
        <p:nvSpPr>
          <p:cNvPr id="23" name="Google Shape;1480;p32">
            <a:extLst>
              <a:ext uri="{FF2B5EF4-FFF2-40B4-BE49-F238E27FC236}">
                <a16:creationId xmlns:a16="http://schemas.microsoft.com/office/drawing/2014/main" id="{52C34003-57E1-22B8-60E8-B4EA8DD6A658}"/>
              </a:ext>
            </a:extLst>
          </p:cNvPr>
          <p:cNvSpPr/>
          <p:nvPr/>
        </p:nvSpPr>
        <p:spPr>
          <a:xfrm>
            <a:off x="974901" y="1383322"/>
            <a:ext cx="518613" cy="518613"/>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480;p32">
            <a:extLst>
              <a:ext uri="{FF2B5EF4-FFF2-40B4-BE49-F238E27FC236}">
                <a16:creationId xmlns:a16="http://schemas.microsoft.com/office/drawing/2014/main" id="{3F0D4263-D9F5-DDE4-7096-4B6C9D7AEFCF}"/>
              </a:ext>
            </a:extLst>
          </p:cNvPr>
          <p:cNvSpPr/>
          <p:nvPr/>
        </p:nvSpPr>
        <p:spPr>
          <a:xfrm>
            <a:off x="991113" y="2151856"/>
            <a:ext cx="518613" cy="518613"/>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480;p32">
            <a:extLst>
              <a:ext uri="{FF2B5EF4-FFF2-40B4-BE49-F238E27FC236}">
                <a16:creationId xmlns:a16="http://schemas.microsoft.com/office/drawing/2014/main" id="{F4551F3E-3B58-AE1F-61CA-D59B76565911}"/>
              </a:ext>
            </a:extLst>
          </p:cNvPr>
          <p:cNvSpPr/>
          <p:nvPr/>
        </p:nvSpPr>
        <p:spPr>
          <a:xfrm>
            <a:off x="974901" y="2902834"/>
            <a:ext cx="518613" cy="518613"/>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480;p32">
            <a:extLst>
              <a:ext uri="{FF2B5EF4-FFF2-40B4-BE49-F238E27FC236}">
                <a16:creationId xmlns:a16="http://schemas.microsoft.com/office/drawing/2014/main" id="{B6AA8690-6D71-37FC-1EFE-CD7BE6408590}"/>
              </a:ext>
            </a:extLst>
          </p:cNvPr>
          <p:cNvSpPr/>
          <p:nvPr/>
        </p:nvSpPr>
        <p:spPr>
          <a:xfrm>
            <a:off x="981098" y="3591905"/>
            <a:ext cx="518613" cy="518613"/>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921936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23F46-A450-35E7-8ED7-A20C99EF247E}"/>
              </a:ext>
            </a:extLst>
          </p:cNvPr>
          <p:cNvSpPr>
            <a:spLocks noGrp="1"/>
          </p:cNvSpPr>
          <p:nvPr>
            <p:ph type="ctrTitle"/>
          </p:nvPr>
        </p:nvSpPr>
        <p:spPr>
          <a:xfrm>
            <a:off x="1219050" y="275015"/>
            <a:ext cx="6705900" cy="624467"/>
          </a:xfrm>
        </p:spPr>
        <p:txBody>
          <a:bodyPr/>
          <a:lstStyle/>
          <a:p>
            <a:r>
              <a:rPr lang="en-US" sz="3600">
                <a:solidFill>
                  <a:schemeClr val="tx1"/>
                </a:solidFill>
              </a:rPr>
              <a:t>Microsoft’s Past Performance </a:t>
            </a:r>
          </a:p>
        </p:txBody>
      </p:sp>
      <p:sp>
        <p:nvSpPr>
          <p:cNvPr id="6" name="Google Shape;1461;p32">
            <a:extLst>
              <a:ext uri="{FF2B5EF4-FFF2-40B4-BE49-F238E27FC236}">
                <a16:creationId xmlns:a16="http://schemas.microsoft.com/office/drawing/2014/main" id="{E3C13145-1F25-291F-97EB-DA36AFE6B8CE}"/>
              </a:ext>
            </a:extLst>
          </p:cNvPr>
          <p:cNvSpPr txBox="1">
            <a:spLocks/>
          </p:cNvSpPr>
          <p:nvPr/>
        </p:nvSpPr>
        <p:spPr>
          <a:xfrm>
            <a:off x="1830560" y="1633247"/>
            <a:ext cx="1354762" cy="3645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a:latin typeface="Kanit Medium" panose="020B0604020202020204" charset="-34"/>
                <a:cs typeface="Kanit Medium" panose="020B0604020202020204" charset="-34"/>
              </a:rPr>
              <a:t>Stock Price</a:t>
            </a:r>
          </a:p>
        </p:txBody>
      </p:sp>
      <p:sp>
        <p:nvSpPr>
          <p:cNvPr id="8" name="Google Shape;1461;p32">
            <a:extLst>
              <a:ext uri="{FF2B5EF4-FFF2-40B4-BE49-F238E27FC236}">
                <a16:creationId xmlns:a16="http://schemas.microsoft.com/office/drawing/2014/main" id="{8A7399F8-9C46-3F11-A4C0-FFD9F0A853C4}"/>
              </a:ext>
            </a:extLst>
          </p:cNvPr>
          <p:cNvSpPr txBox="1">
            <a:spLocks/>
          </p:cNvSpPr>
          <p:nvPr/>
        </p:nvSpPr>
        <p:spPr>
          <a:xfrm>
            <a:off x="6225905" y="1633247"/>
            <a:ext cx="1354762" cy="3645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a:latin typeface="Kanit Medium" panose="020B0604020202020204" charset="-34"/>
                <a:cs typeface="Kanit Medium" panose="020B0604020202020204" charset="-34"/>
              </a:rPr>
              <a:t>Returns</a:t>
            </a:r>
          </a:p>
        </p:txBody>
      </p:sp>
      <p:sp>
        <p:nvSpPr>
          <p:cNvPr id="11" name="Rectangle 10">
            <a:extLst>
              <a:ext uri="{FF2B5EF4-FFF2-40B4-BE49-F238E27FC236}">
                <a16:creationId xmlns:a16="http://schemas.microsoft.com/office/drawing/2014/main" id="{B2778802-C7AC-D2CE-F56A-C9974A5C6BA9}"/>
              </a:ext>
            </a:extLst>
          </p:cNvPr>
          <p:cNvSpPr/>
          <p:nvPr/>
        </p:nvSpPr>
        <p:spPr>
          <a:xfrm>
            <a:off x="483218" y="815645"/>
            <a:ext cx="8177561" cy="624467"/>
          </a:xfrm>
          <a:prstGeom prst="rect">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200">
                <a:solidFill>
                  <a:schemeClr val="tx1"/>
                </a:solidFill>
                <a:latin typeface="Work Sans" pitchFamily="2" charset="0"/>
              </a:rPr>
              <a:t>Microsoft demonstrated significant growth over the past 5 years with a fluctuation between 2022 to 2023. In terms of its returns, there was a consistent return within this timeframe however there were some differences between 2020 to 2021 and the expected return is 26% within one year.</a:t>
            </a:r>
          </a:p>
        </p:txBody>
      </p:sp>
      <p:pic>
        <p:nvPicPr>
          <p:cNvPr id="3" name="Picture 2">
            <a:extLst>
              <a:ext uri="{FF2B5EF4-FFF2-40B4-BE49-F238E27FC236}">
                <a16:creationId xmlns:a16="http://schemas.microsoft.com/office/drawing/2014/main" id="{F5F0D63D-DD18-5FFE-0178-E537776E71AE}"/>
              </a:ext>
            </a:extLst>
          </p:cNvPr>
          <p:cNvPicPr>
            <a:picLocks noChangeAspect="1"/>
          </p:cNvPicPr>
          <p:nvPr/>
        </p:nvPicPr>
        <p:blipFill rotWithShape="1">
          <a:blip r:embed="rId3"/>
          <a:srcRect l="3455" t="15668" r="9091"/>
          <a:stretch/>
        </p:blipFill>
        <p:spPr>
          <a:xfrm>
            <a:off x="463989" y="1980742"/>
            <a:ext cx="4087904" cy="2703666"/>
          </a:xfrm>
          <a:prstGeom prst="rect">
            <a:avLst/>
          </a:prstGeom>
        </p:spPr>
      </p:pic>
      <p:pic>
        <p:nvPicPr>
          <p:cNvPr id="4" name="Picture 3">
            <a:extLst>
              <a:ext uri="{FF2B5EF4-FFF2-40B4-BE49-F238E27FC236}">
                <a16:creationId xmlns:a16="http://schemas.microsoft.com/office/drawing/2014/main" id="{6D771331-7314-AD42-509A-85B8341024CE}"/>
              </a:ext>
            </a:extLst>
          </p:cNvPr>
          <p:cNvPicPr>
            <a:picLocks noChangeAspect="1"/>
          </p:cNvPicPr>
          <p:nvPr/>
        </p:nvPicPr>
        <p:blipFill rotWithShape="1">
          <a:blip r:embed="rId4"/>
          <a:srcRect t="5337" b="3133"/>
          <a:stretch/>
        </p:blipFill>
        <p:spPr>
          <a:xfrm>
            <a:off x="4571998" y="1980742"/>
            <a:ext cx="4087904" cy="2703666"/>
          </a:xfrm>
          <a:prstGeom prst="rect">
            <a:avLst/>
          </a:prstGeom>
        </p:spPr>
      </p:pic>
    </p:spTree>
    <p:extLst>
      <p:ext uri="{BB962C8B-B14F-4D97-AF65-F5344CB8AC3E}">
        <p14:creationId xmlns:p14="http://schemas.microsoft.com/office/powerpoint/2010/main" val="276698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23F46-A450-35E7-8ED7-A20C99EF247E}"/>
              </a:ext>
            </a:extLst>
          </p:cNvPr>
          <p:cNvSpPr>
            <a:spLocks noGrp="1"/>
          </p:cNvSpPr>
          <p:nvPr>
            <p:ph type="title" idx="4294967295"/>
          </p:nvPr>
        </p:nvSpPr>
        <p:spPr>
          <a:xfrm>
            <a:off x="720725" y="295779"/>
            <a:ext cx="7702550" cy="573087"/>
          </a:xfrm>
        </p:spPr>
        <p:txBody>
          <a:bodyPr/>
          <a:lstStyle/>
          <a:p>
            <a:r>
              <a:rPr lang="en-US" sz="3600">
                <a:solidFill>
                  <a:schemeClr val="tx1"/>
                </a:solidFill>
              </a:rPr>
              <a:t>Microsoft Monte Carlo Simulation</a:t>
            </a:r>
          </a:p>
        </p:txBody>
      </p:sp>
      <p:sp>
        <p:nvSpPr>
          <p:cNvPr id="3" name="Rectangle 2">
            <a:extLst>
              <a:ext uri="{FF2B5EF4-FFF2-40B4-BE49-F238E27FC236}">
                <a16:creationId xmlns:a16="http://schemas.microsoft.com/office/drawing/2014/main" id="{57C01719-9B5F-99F6-FBB9-BDC2B92CFFF3}"/>
              </a:ext>
            </a:extLst>
          </p:cNvPr>
          <p:cNvSpPr/>
          <p:nvPr/>
        </p:nvSpPr>
        <p:spPr>
          <a:xfrm>
            <a:off x="6348987" y="1172484"/>
            <a:ext cx="2438398" cy="3242163"/>
          </a:xfrm>
          <a:prstGeom prst="rect">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a:solidFill>
                  <a:schemeClr val="tx1"/>
                </a:solidFill>
                <a:latin typeface="Work Sans" pitchFamily="2" charset="0"/>
              </a:rPr>
              <a:t>The simulated prices for Microsoft show that prices are set between $1330.27 and $174.31 with an average of $486.14 and a standard deviation of $116.58 within a one-year timeframe. This demonstrates that Microsoft is highly varied However, by seeing the average simulated price, we can expect that the price of Microsoft will rise in the future.</a:t>
            </a:r>
          </a:p>
        </p:txBody>
      </p:sp>
      <p:pic>
        <p:nvPicPr>
          <p:cNvPr id="7" name="Picture 6">
            <a:extLst>
              <a:ext uri="{FF2B5EF4-FFF2-40B4-BE49-F238E27FC236}">
                <a16:creationId xmlns:a16="http://schemas.microsoft.com/office/drawing/2014/main" id="{7F550B4B-A107-5315-2F81-136501E134E8}"/>
              </a:ext>
            </a:extLst>
          </p:cNvPr>
          <p:cNvPicPr>
            <a:picLocks noChangeAspect="1"/>
          </p:cNvPicPr>
          <p:nvPr/>
        </p:nvPicPr>
        <p:blipFill>
          <a:blip r:embed="rId3"/>
          <a:stretch>
            <a:fillRect/>
          </a:stretch>
        </p:blipFill>
        <p:spPr>
          <a:xfrm>
            <a:off x="356615" y="1164645"/>
            <a:ext cx="5762237" cy="3442811"/>
          </a:xfrm>
          <a:prstGeom prst="rect">
            <a:avLst/>
          </a:prstGeom>
        </p:spPr>
      </p:pic>
    </p:spTree>
    <p:extLst>
      <p:ext uri="{BB962C8B-B14F-4D97-AF65-F5344CB8AC3E}">
        <p14:creationId xmlns:p14="http://schemas.microsoft.com/office/powerpoint/2010/main" val="12982444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373"/>
        <p:cNvGrpSpPr/>
        <p:nvPr/>
      </p:nvGrpSpPr>
      <p:grpSpPr>
        <a:xfrm>
          <a:off x="0" y="0"/>
          <a:ext cx="0" cy="0"/>
          <a:chOff x="0" y="0"/>
          <a:chExt cx="0" cy="0"/>
        </a:xfrm>
      </p:grpSpPr>
      <p:grpSp>
        <p:nvGrpSpPr>
          <p:cNvPr id="1374" name="Google Shape;1374;p31"/>
          <p:cNvGrpSpPr/>
          <p:nvPr/>
        </p:nvGrpSpPr>
        <p:grpSpPr>
          <a:xfrm flipH="1">
            <a:off x="-41" y="718250"/>
            <a:ext cx="9144241" cy="1182675"/>
            <a:chOff x="3813375" y="4666275"/>
            <a:chExt cx="3441825" cy="445150"/>
          </a:xfrm>
        </p:grpSpPr>
        <p:sp>
          <p:nvSpPr>
            <p:cNvPr id="1375" name="Google Shape;1375;p31"/>
            <p:cNvSpPr/>
            <p:nvPr/>
          </p:nvSpPr>
          <p:spPr>
            <a:xfrm>
              <a:off x="4404050" y="4792550"/>
              <a:ext cx="32100" cy="318850"/>
            </a:xfrm>
            <a:custGeom>
              <a:avLst/>
              <a:gdLst/>
              <a:ahLst/>
              <a:cxnLst/>
              <a:rect l="l" t="t" r="r" b="b"/>
              <a:pathLst>
                <a:path w="1284" h="12754" extrusionOk="0">
                  <a:moveTo>
                    <a:pt x="161" y="0"/>
                  </a:moveTo>
                  <a:cubicBezTo>
                    <a:pt x="72" y="0"/>
                    <a:pt x="0" y="171"/>
                    <a:pt x="0" y="383"/>
                  </a:cubicBezTo>
                  <a:lnTo>
                    <a:pt x="0" y="12659"/>
                  </a:lnTo>
                  <a:cubicBezTo>
                    <a:pt x="0" y="12730"/>
                    <a:pt x="8" y="12754"/>
                    <a:pt x="22" y="12754"/>
                  </a:cubicBezTo>
                  <a:cubicBezTo>
                    <a:pt x="50" y="12754"/>
                    <a:pt x="102" y="12659"/>
                    <a:pt x="161" y="12659"/>
                  </a:cubicBezTo>
                  <a:lnTo>
                    <a:pt x="1124" y="12659"/>
                  </a:lnTo>
                  <a:cubicBezTo>
                    <a:pt x="1183" y="12659"/>
                    <a:pt x="1234" y="12754"/>
                    <a:pt x="1262" y="12754"/>
                  </a:cubicBezTo>
                  <a:cubicBezTo>
                    <a:pt x="1275" y="12754"/>
                    <a:pt x="1283" y="12730"/>
                    <a:pt x="1283" y="12659"/>
                  </a:cubicBezTo>
                  <a:lnTo>
                    <a:pt x="1283" y="383"/>
                  </a:lnTo>
                  <a:cubicBezTo>
                    <a:pt x="1283" y="171"/>
                    <a:pt x="1212" y="0"/>
                    <a:pt x="11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31"/>
            <p:cNvSpPr/>
            <p:nvPr/>
          </p:nvSpPr>
          <p:spPr>
            <a:xfrm>
              <a:off x="4456975" y="4934900"/>
              <a:ext cx="25225" cy="176500"/>
            </a:xfrm>
            <a:custGeom>
              <a:avLst/>
              <a:gdLst/>
              <a:ahLst/>
              <a:cxnLst/>
              <a:rect l="l" t="t" r="r" b="b"/>
              <a:pathLst>
                <a:path w="1009" h="7060" extrusionOk="0">
                  <a:moveTo>
                    <a:pt x="160" y="0"/>
                  </a:moveTo>
                  <a:cubicBezTo>
                    <a:pt x="72" y="0"/>
                    <a:pt x="1" y="171"/>
                    <a:pt x="1" y="384"/>
                  </a:cubicBezTo>
                  <a:lnTo>
                    <a:pt x="1" y="6965"/>
                  </a:lnTo>
                  <a:cubicBezTo>
                    <a:pt x="1" y="7036"/>
                    <a:pt x="9" y="7060"/>
                    <a:pt x="22" y="7060"/>
                  </a:cubicBezTo>
                  <a:cubicBezTo>
                    <a:pt x="50" y="7060"/>
                    <a:pt x="101" y="6965"/>
                    <a:pt x="160" y="6965"/>
                  </a:cubicBezTo>
                  <a:lnTo>
                    <a:pt x="848" y="6965"/>
                  </a:lnTo>
                  <a:cubicBezTo>
                    <a:pt x="908" y="6965"/>
                    <a:pt x="959" y="7060"/>
                    <a:pt x="987" y="7060"/>
                  </a:cubicBezTo>
                  <a:cubicBezTo>
                    <a:pt x="1001" y="7060"/>
                    <a:pt x="1009" y="7036"/>
                    <a:pt x="1009" y="6965"/>
                  </a:cubicBezTo>
                  <a:lnTo>
                    <a:pt x="1009" y="384"/>
                  </a:lnTo>
                  <a:cubicBezTo>
                    <a:pt x="1009" y="171"/>
                    <a:pt x="937"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31"/>
            <p:cNvSpPr/>
            <p:nvPr/>
          </p:nvSpPr>
          <p:spPr>
            <a:xfrm>
              <a:off x="4507475" y="4990225"/>
              <a:ext cx="23225" cy="121175"/>
            </a:xfrm>
            <a:custGeom>
              <a:avLst/>
              <a:gdLst/>
              <a:ahLst/>
              <a:cxnLst/>
              <a:rect l="l" t="t" r="r" b="b"/>
              <a:pathLst>
                <a:path w="929" h="4847" extrusionOk="0">
                  <a:moveTo>
                    <a:pt x="162" y="0"/>
                  </a:moveTo>
                  <a:cubicBezTo>
                    <a:pt x="74" y="0"/>
                    <a:pt x="1" y="171"/>
                    <a:pt x="1" y="383"/>
                  </a:cubicBezTo>
                  <a:lnTo>
                    <a:pt x="1" y="4752"/>
                  </a:lnTo>
                  <a:cubicBezTo>
                    <a:pt x="1" y="4823"/>
                    <a:pt x="9" y="4847"/>
                    <a:pt x="23" y="4847"/>
                  </a:cubicBezTo>
                  <a:cubicBezTo>
                    <a:pt x="51" y="4847"/>
                    <a:pt x="104" y="4752"/>
                    <a:pt x="162" y="4752"/>
                  </a:cubicBezTo>
                  <a:lnTo>
                    <a:pt x="767" y="4752"/>
                  </a:lnTo>
                  <a:cubicBezTo>
                    <a:pt x="826" y="4752"/>
                    <a:pt x="877" y="4847"/>
                    <a:pt x="905" y="4847"/>
                  </a:cubicBezTo>
                  <a:cubicBezTo>
                    <a:pt x="919" y="4847"/>
                    <a:pt x="927" y="4823"/>
                    <a:pt x="927" y="4752"/>
                  </a:cubicBezTo>
                  <a:lnTo>
                    <a:pt x="929" y="383"/>
                  </a:lnTo>
                  <a:cubicBezTo>
                    <a:pt x="929" y="171"/>
                    <a:pt x="857" y="0"/>
                    <a:pt x="7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31"/>
            <p:cNvSpPr/>
            <p:nvPr/>
          </p:nvSpPr>
          <p:spPr>
            <a:xfrm>
              <a:off x="4555975" y="4849100"/>
              <a:ext cx="25225" cy="262300"/>
            </a:xfrm>
            <a:custGeom>
              <a:avLst/>
              <a:gdLst/>
              <a:ahLst/>
              <a:cxnLst/>
              <a:rect l="l" t="t" r="r" b="b"/>
              <a:pathLst>
                <a:path w="1009" h="10492" extrusionOk="0">
                  <a:moveTo>
                    <a:pt x="162" y="0"/>
                  </a:moveTo>
                  <a:cubicBezTo>
                    <a:pt x="72" y="0"/>
                    <a:pt x="1" y="171"/>
                    <a:pt x="1" y="384"/>
                  </a:cubicBezTo>
                  <a:lnTo>
                    <a:pt x="1" y="10397"/>
                  </a:lnTo>
                  <a:cubicBezTo>
                    <a:pt x="1" y="10468"/>
                    <a:pt x="9" y="10492"/>
                    <a:pt x="23" y="10492"/>
                  </a:cubicBezTo>
                  <a:cubicBezTo>
                    <a:pt x="50" y="10492"/>
                    <a:pt x="102" y="10397"/>
                    <a:pt x="162" y="10397"/>
                  </a:cubicBezTo>
                  <a:lnTo>
                    <a:pt x="849" y="10397"/>
                  </a:lnTo>
                  <a:cubicBezTo>
                    <a:pt x="908" y="10397"/>
                    <a:pt x="959" y="10492"/>
                    <a:pt x="987" y="10492"/>
                  </a:cubicBezTo>
                  <a:cubicBezTo>
                    <a:pt x="1001" y="10492"/>
                    <a:pt x="1009" y="10468"/>
                    <a:pt x="1009" y="10397"/>
                  </a:cubicBezTo>
                  <a:lnTo>
                    <a:pt x="1009" y="384"/>
                  </a:lnTo>
                  <a:cubicBezTo>
                    <a:pt x="1009" y="171"/>
                    <a:pt x="937" y="0"/>
                    <a:pt x="8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31"/>
            <p:cNvSpPr/>
            <p:nvPr/>
          </p:nvSpPr>
          <p:spPr>
            <a:xfrm>
              <a:off x="4605475" y="4951175"/>
              <a:ext cx="25250" cy="160225"/>
            </a:xfrm>
            <a:custGeom>
              <a:avLst/>
              <a:gdLst/>
              <a:ahLst/>
              <a:cxnLst/>
              <a:rect l="l" t="t" r="r" b="b"/>
              <a:pathLst>
                <a:path w="1010" h="6409" extrusionOk="0">
                  <a:moveTo>
                    <a:pt x="160" y="0"/>
                  </a:moveTo>
                  <a:cubicBezTo>
                    <a:pt x="72" y="0"/>
                    <a:pt x="1" y="171"/>
                    <a:pt x="1" y="383"/>
                  </a:cubicBezTo>
                  <a:lnTo>
                    <a:pt x="1" y="6314"/>
                  </a:lnTo>
                  <a:cubicBezTo>
                    <a:pt x="1" y="6385"/>
                    <a:pt x="9" y="6409"/>
                    <a:pt x="22" y="6409"/>
                  </a:cubicBezTo>
                  <a:cubicBezTo>
                    <a:pt x="50" y="6409"/>
                    <a:pt x="102" y="6314"/>
                    <a:pt x="160" y="6314"/>
                  </a:cubicBezTo>
                  <a:lnTo>
                    <a:pt x="848" y="6314"/>
                  </a:lnTo>
                  <a:cubicBezTo>
                    <a:pt x="908" y="6314"/>
                    <a:pt x="959" y="6409"/>
                    <a:pt x="987" y="6409"/>
                  </a:cubicBezTo>
                  <a:cubicBezTo>
                    <a:pt x="1001" y="6409"/>
                    <a:pt x="1009" y="6385"/>
                    <a:pt x="1009" y="6314"/>
                  </a:cubicBezTo>
                  <a:lnTo>
                    <a:pt x="1009" y="383"/>
                  </a:lnTo>
                  <a:cubicBezTo>
                    <a:pt x="1009" y="171"/>
                    <a:pt x="938"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31"/>
            <p:cNvSpPr/>
            <p:nvPr/>
          </p:nvSpPr>
          <p:spPr>
            <a:xfrm>
              <a:off x="4654975" y="4972300"/>
              <a:ext cx="25250" cy="139100"/>
            </a:xfrm>
            <a:custGeom>
              <a:avLst/>
              <a:gdLst/>
              <a:ahLst/>
              <a:cxnLst/>
              <a:rect l="l" t="t" r="r" b="b"/>
              <a:pathLst>
                <a:path w="1010" h="5564" extrusionOk="0">
                  <a:moveTo>
                    <a:pt x="162" y="0"/>
                  </a:moveTo>
                  <a:cubicBezTo>
                    <a:pt x="72" y="0"/>
                    <a:pt x="1" y="173"/>
                    <a:pt x="1" y="384"/>
                  </a:cubicBezTo>
                  <a:lnTo>
                    <a:pt x="1" y="5469"/>
                  </a:lnTo>
                  <a:cubicBezTo>
                    <a:pt x="1" y="5540"/>
                    <a:pt x="9" y="5564"/>
                    <a:pt x="23" y="5564"/>
                  </a:cubicBezTo>
                  <a:cubicBezTo>
                    <a:pt x="51" y="5564"/>
                    <a:pt x="103" y="5469"/>
                    <a:pt x="162" y="5469"/>
                  </a:cubicBezTo>
                  <a:lnTo>
                    <a:pt x="850" y="5469"/>
                  </a:lnTo>
                  <a:cubicBezTo>
                    <a:pt x="908" y="5469"/>
                    <a:pt x="960" y="5564"/>
                    <a:pt x="987" y="5564"/>
                  </a:cubicBezTo>
                  <a:cubicBezTo>
                    <a:pt x="1001" y="5564"/>
                    <a:pt x="1009" y="5540"/>
                    <a:pt x="1009" y="5469"/>
                  </a:cubicBezTo>
                  <a:lnTo>
                    <a:pt x="1009" y="384"/>
                  </a:lnTo>
                  <a:cubicBezTo>
                    <a:pt x="1009" y="173"/>
                    <a:pt x="938" y="0"/>
                    <a:pt x="8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31"/>
            <p:cNvSpPr/>
            <p:nvPr/>
          </p:nvSpPr>
          <p:spPr>
            <a:xfrm>
              <a:off x="4704150" y="4880300"/>
              <a:ext cx="25925" cy="231100"/>
            </a:xfrm>
            <a:custGeom>
              <a:avLst/>
              <a:gdLst/>
              <a:ahLst/>
              <a:cxnLst/>
              <a:rect l="l" t="t" r="r" b="b"/>
              <a:pathLst>
                <a:path w="1037" h="9244" extrusionOk="0">
                  <a:moveTo>
                    <a:pt x="162" y="1"/>
                  </a:moveTo>
                  <a:cubicBezTo>
                    <a:pt x="74" y="1"/>
                    <a:pt x="1" y="173"/>
                    <a:pt x="1" y="386"/>
                  </a:cubicBezTo>
                  <a:lnTo>
                    <a:pt x="1" y="9149"/>
                  </a:lnTo>
                  <a:cubicBezTo>
                    <a:pt x="1" y="9220"/>
                    <a:pt x="9" y="9244"/>
                    <a:pt x="23" y="9244"/>
                  </a:cubicBezTo>
                  <a:cubicBezTo>
                    <a:pt x="51" y="9244"/>
                    <a:pt x="104" y="9149"/>
                    <a:pt x="162" y="9149"/>
                  </a:cubicBezTo>
                  <a:lnTo>
                    <a:pt x="875" y="9149"/>
                  </a:lnTo>
                  <a:cubicBezTo>
                    <a:pt x="935" y="9149"/>
                    <a:pt x="987" y="9244"/>
                    <a:pt x="1015" y="9244"/>
                  </a:cubicBezTo>
                  <a:cubicBezTo>
                    <a:pt x="1029" y="9244"/>
                    <a:pt x="1037" y="9220"/>
                    <a:pt x="1037" y="9149"/>
                  </a:cubicBezTo>
                  <a:lnTo>
                    <a:pt x="1037" y="386"/>
                  </a:lnTo>
                  <a:cubicBezTo>
                    <a:pt x="1037" y="173"/>
                    <a:pt x="965" y="1"/>
                    <a:pt x="8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31"/>
            <p:cNvSpPr/>
            <p:nvPr/>
          </p:nvSpPr>
          <p:spPr>
            <a:xfrm>
              <a:off x="4752650" y="4850325"/>
              <a:ext cx="27950" cy="261075"/>
            </a:xfrm>
            <a:custGeom>
              <a:avLst/>
              <a:gdLst/>
              <a:ahLst/>
              <a:cxnLst/>
              <a:rect l="l" t="t" r="r" b="b"/>
              <a:pathLst>
                <a:path w="1118" h="10443" extrusionOk="0">
                  <a:moveTo>
                    <a:pt x="162" y="1"/>
                  </a:moveTo>
                  <a:cubicBezTo>
                    <a:pt x="72" y="1"/>
                    <a:pt x="1" y="171"/>
                    <a:pt x="1" y="384"/>
                  </a:cubicBezTo>
                  <a:lnTo>
                    <a:pt x="1" y="10348"/>
                  </a:lnTo>
                  <a:cubicBezTo>
                    <a:pt x="1" y="10419"/>
                    <a:pt x="9" y="10443"/>
                    <a:pt x="22" y="10443"/>
                  </a:cubicBezTo>
                  <a:cubicBezTo>
                    <a:pt x="50" y="10443"/>
                    <a:pt x="102" y="10348"/>
                    <a:pt x="162" y="10348"/>
                  </a:cubicBezTo>
                  <a:lnTo>
                    <a:pt x="958" y="10348"/>
                  </a:lnTo>
                  <a:cubicBezTo>
                    <a:pt x="1016" y="10348"/>
                    <a:pt x="1068" y="10443"/>
                    <a:pt x="1095" y="10443"/>
                  </a:cubicBezTo>
                  <a:cubicBezTo>
                    <a:pt x="1109" y="10443"/>
                    <a:pt x="1117" y="10419"/>
                    <a:pt x="1117" y="10348"/>
                  </a:cubicBezTo>
                  <a:lnTo>
                    <a:pt x="1117" y="384"/>
                  </a:lnTo>
                  <a:cubicBezTo>
                    <a:pt x="1117" y="171"/>
                    <a:pt x="1046" y="1"/>
                    <a:pt x="9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31"/>
            <p:cNvSpPr/>
            <p:nvPr/>
          </p:nvSpPr>
          <p:spPr>
            <a:xfrm>
              <a:off x="4801475" y="4666275"/>
              <a:ext cx="29300" cy="445125"/>
            </a:xfrm>
            <a:custGeom>
              <a:avLst/>
              <a:gdLst/>
              <a:ahLst/>
              <a:cxnLst/>
              <a:rect l="l" t="t" r="r" b="b"/>
              <a:pathLst>
                <a:path w="1172" h="17805" extrusionOk="0">
                  <a:moveTo>
                    <a:pt x="161" y="0"/>
                  </a:moveTo>
                  <a:cubicBezTo>
                    <a:pt x="72" y="0"/>
                    <a:pt x="0" y="173"/>
                    <a:pt x="0" y="385"/>
                  </a:cubicBezTo>
                  <a:lnTo>
                    <a:pt x="0" y="17710"/>
                  </a:lnTo>
                  <a:cubicBezTo>
                    <a:pt x="0" y="17781"/>
                    <a:pt x="8" y="17804"/>
                    <a:pt x="22" y="17804"/>
                  </a:cubicBezTo>
                  <a:cubicBezTo>
                    <a:pt x="50" y="17804"/>
                    <a:pt x="102" y="17710"/>
                    <a:pt x="161" y="17710"/>
                  </a:cubicBezTo>
                  <a:lnTo>
                    <a:pt x="1012" y="17710"/>
                  </a:lnTo>
                  <a:cubicBezTo>
                    <a:pt x="1071" y="17710"/>
                    <a:pt x="1122" y="17804"/>
                    <a:pt x="1150" y="17804"/>
                  </a:cubicBezTo>
                  <a:cubicBezTo>
                    <a:pt x="1164" y="17804"/>
                    <a:pt x="1172" y="17781"/>
                    <a:pt x="1172" y="17710"/>
                  </a:cubicBezTo>
                  <a:lnTo>
                    <a:pt x="1172" y="385"/>
                  </a:lnTo>
                  <a:cubicBezTo>
                    <a:pt x="1172" y="173"/>
                    <a:pt x="1100" y="0"/>
                    <a:pt x="10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31"/>
            <p:cNvSpPr/>
            <p:nvPr/>
          </p:nvSpPr>
          <p:spPr>
            <a:xfrm>
              <a:off x="4852350" y="4894150"/>
              <a:ext cx="26600" cy="217250"/>
            </a:xfrm>
            <a:custGeom>
              <a:avLst/>
              <a:gdLst/>
              <a:ahLst/>
              <a:cxnLst/>
              <a:rect l="l" t="t" r="r" b="b"/>
              <a:pathLst>
                <a:path w="1064" h="8690" extrusionOk="0">
                  <a:moveTo>
                    <a:pt x="161" y="1"/>
                  </a:moveTo>
                  <a:cubicBezTo>
                    <a:pt x="72" y="1"/>
                    <a:pt x="0" y="173"/>
                    <a:pt x="0" y="384"/>
                  </a:cubicBezTo>
                  <a:lnTo>
                    <a:pt x="0" y="8595"/>
                  </a:lnTo>
                  <a:cubicBezTo>
                    <a:pt x="0" y="8666"/>
                    <a:pt x="8" y="8690"/>
                    <a:pt x="22" y="8690"/>
                  </a:cubicBezTo>
                  <a:cubicBezTo>
                    <a:pt x="50" y="8690"/>
                    <a:pt x="102" y="8595"/>
                    <a:pt x="161" y="8595"/>
                  </a:cubicBezTo>
                  <a:lnTo>
                    <a:pt x="902" y="8595"/>
                  </a:lnTo>
                  <a:cubicBezTo>
                    <a:pt x="961" y="8595"/>
                    <a:pt x="1013" y="8690"/>
                    <a:pt x="1041" y="8690"/>
                  </a:cubicBezTo>
                  <a:cubicBezTo>
                    <a:pt x="1055" y="8690"/>
                    <a:pt x="1063" y="8666"/>
                    <a:pt x="1063" y="8595"/>
                  </a:cubicBezTo>
                  <a:lnTo>
                    <a:pt x="1063" y="384"/>
                  </a:lnTo>
                  <a:cubicBezTo>
                    <a:pt x="1063" y="173"/>
                    <a:pt x="990" y="1"/>
                    <a:pt x="9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31"/>
            <p:cNvSpPr/>
            <p:nvPr/>
          </p:nvSpPr>
          <p:spPr>
            <a:xfrm>
              <a:off x="4900500" y="4887650"/>
              <a:ext cx="29275" cy="223750"/>
            </a:xfrm>
            <a:custGeom>
              <a:avLst/>
              <a:gdLst/>
              <a:ahLst/>
              <a:cxnLst/>
              <a:rect l="l" t="t" r="r" b="b"/>
              <a:pathLst>
                <a:path w="1171" h="8950" extrusionOk="0">
                  <a:moveTo>
                    <a:pt x="160" y="0"/>
                  </a:moveTo>
                  <a:cubicBezTo>
                    <a:pt x="72" y="0"/>
                    <a:pt x="1" y="173"/>
                    <a:pt x="1" y="383"/>
                  </a:cubicBezTo>
                  <a:lnTo>
                    <a:pt x="1" y="8855"/>
                  </a:lnTo>
                  <a:cubicBezTo>
                    <a:pt x="1" y="8926"/>
                    <a:pt x="9" y="8950"/>
                    <a:pt x="23" y="8950"/>
                  </a:cubicBezTo>
                  <a:cubicBezTo>
                    <a:pt x="50" y="8950"/>
                    <a:pt x="102" y="8855"/>
                    <a:pt x="160" y="8855"/>
                  </a:cubicBezTo>
                  <a:lnTo>
                    <a:pt x="1009" y="8855"/>
                  </a:lnTo>
                  <a:cubicBezTo>
                    <a:pt x="1069" y="8855"/>
                    <a:pt x="1121" y="8950"/>
                    <a:pt x="1149" y="8950"/>
                  </a:cubicBezTo>
                  <a:cubicBezTo>
                    <a:pt x="1163" y="8950"/>
                    <a:pt x="1171" y="8926"/>
                    <a:pt x="1171" y="8855"/>
                  </a:cubicBezTo>
                  <a:lnTo>
                    <a:pt x="1171" y="383"/>
                  </a:lnTo>
                  <a:cubicBezTo>
                    <a:pt x="1171" y="173"/>
                    <a:pt x="1099" y="0"/>
                    <a:pt x="10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31"/>
            <p:cNvSpPr/>
            <p:nvPr/>
          </p:nvSpPr>
          <p:spPr>
            <a:xfrm>
              <a:off x="4950700" y="5004850"/>
              <a:ext cx="27925" cy="106550"/>
            </a:xfrm>
            <a:custGeom>
              <a:avLst/>
              <a:gdLst/>
              <a:ahLst/>
              <a:cxnLst/>
              <a:rect l="l" t="t" r="r" b="b"/>
              <a:pathLst>
                <a:path w="1117" h="4262" extrusionOk="0">
                  <a:moveTo>
                    <a:pt x="160" y="0"/>
                  </a:moveTo>
                  <a:cubicBezTo>
                    <a:pt x="72" y="0"/>
                    <a:pt x="0" y="172"/>
                    <a:pt x="0" y="385"/>
                  </a:cubicBezTo>
                  <a:lnTo>
                    <a:pt x="0" y="4167"/>
                  </a:lnTo>
                  <a:cubicBezTo>
                    <a:pt x="0" y="4238"/>
                    <a:pt x="8" y="4262"/>
                    <a:pt x="22" y="4262"/>
                  </a:cubicBezTo>
                  <a:cubicBezTo>
                    <a:pt x="50" y="4262"/>
                    <a:pt x="101" y="4167"/>
                    <a:pt x="160" y="4167"/>
                  </a:cubicBezTo>
                  <a:lnTo>
                    <a:pt x="956" y="4167"/>
                  </a:lnTo>
                  <a:cubicBezTo>
                    <a:pt x="1014" y="4167"/>
                    <a:pt x="1066" y="4262"/>
                    <a:pt x="1095" y="4262"/>
                  </a:cubicBezTo>
                  <a:cubicBezTo>
                    <a:pt x="1109" y="4262"/>
                    <a:pt x="1117" y="4238"/>
                    <a:pt x="1117" y="4167"/>
                  </a:cubicBezTo>
                  <a:lnTo>
                    <a:pt x="1117" y="385"/>
                  </a:lnTo>
                  <a:cubicBezTo>
                    <a:pt x="1117" y="172"/>
                    <a:pt x="1044" y="0"/>
                    <a:pt x="9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31"/>
            <p:cNvSpPr/>
            <p:nvPr/>
          </p:nvSpPr>
          <p:spPr>
            <a:xfrm>
              <a:off x="5001200" y="4861600"/>
              <a:ext cx="25925" cy="249800"/>
            </a:xfrm>
            <a:custGeom>
              <a:avLst/>
              <a:gdLst/>
              <a:ahLst/>
              <a:cxnLst/>
              <a:rect l="l" t="t" r="r" b="b"/>
              <a:pathLst>
                <a:path w="1037" h="9992" extrusionOk="0">
                  <a:moveTo>
                    <a:pt x="160" y="1"/>
                  </a:moveTo>
                  <a:cubicBezTo>
                    <a:pt x="72" y="1"/>
                    <a:pt x="1" y="171"/>
                    <a:pt x="1" y="384"/>
                  </a:cubicBezTo>
                  <a:lnTo>
                    <a:pt x="1" y="9897"/>
                  </a:lnTo>
                  <a:cubicBezTo>
                    <a:pt x="1" y="9968"/>
                    <a:pt x="9" y="9992"/>
                    <a:pt x="23" y="9992"/>
                  </a:cubicBezTo>
                  <a:cubicBezTo>
                    <a:pt x="50" y="9992"/>
                    <a:pt x="102" y="9897"/>
                    <a:pt x="160" y="9897"/>
                  </a:cubicBezTo>
                  <a:lnTo>
                    <a:pt x="875" y="9897"/>
                  </a:lnTo>
                  <a:cubicBezTo>
                    <a:pt x="934" y="9897"/>
                    <a:pt x="986" y="9992"/>
                    <a:pt x="1014" y="9992"/>
                  </a:cubicBezTo>
                  <a:cubicBezTo>
                    <a:pt x="1029" y="9992"/>
                    <a:pt x="1037" y="9968"/>
                    <a:pt x="1037" y="9897"/>
                  </a:cubicBezTo>
                  <a:lnTo>
                    <a:pt x="1037" y="384"/>
                  </a:lnTo>
                  <a:cubicBezTo>
                    <a:pt x="1037" y="171"/>
                    <a:pt x="963" y="1"/>
                    <a:pt x="8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31"/>
            <p:cNvSpPr/>
            <p:nvPr/>
          </p:nvSpPr>
          <p:spPr>
            <a:xfrm>
              <a:off x="3813375" y="4934850"/>
              <a:ext cx="25250" cy="176550"/>
            </a:xfrm>
            <a:custGeom>
              <a:avLst/>
              <a:gdLst/>
              <a:ahLst/>
              <a:cxnLst/>
              <a:rect l="l" t="t" r="r" b="b"/>
              <a:pathLst>
                <a:path w="1010" h="7062" extrusionOk="0">
                  <a:moveTo>
                    <a:pt x="162" y="1"/>
                  </a:moveTo>
                  <a:cubicBezTo>
                    <a:pt x="72" y="1"/>
                    <a:pt x="1" y="173"/>
                    <a:pt x="1" y="384"/>
                  </a:cubicBezTo>
                  <a:lnTo>
                    <a:pt x="1" y="6967"/>
                  </a:lnTo>
                  <a:cubicBezTo>
                    <a:pt x="1" y="7038"/>
                    <a:pt x="9" y="7062"/>
                    <a:pt x="23" y="7062"/>
                  </a:cubicBezTo>
                  <a:cubicBezTo>
                    <a:pt x="51" y="7062"/>
                    <a:pt x="103" y="6967"/>
                    <a:pt x="162" y="6967"/>
                  </a:cubicBezTo>
                  <a:lnTo>
                    <a:pt x="850" y="6967"/>
                  </a:lnTo>
                  <a:cubicBezTo>
                    <a:pt x="908" y="6967"/>
                    <a:pt x="960" y="7062"/>
                    <a:pt x="987" y="7062"/>
                  </a:cubicBezTo>
                  <a:cubicBezTo>
                    <a:pt x="1001" y="7062"/>
                    <a:pt x="1009" y="7038"/>
                    <a:pt x="1009" y="6967"/>
                  </a:cubicBezTo>
                  <a:lnTo>
                    <a:pt x="1009" y="384"/>
                  </a:lnTo>
                  <a:cubicBezTo>
                    <a:pt x="1009" y="173"/>
                    <a:pt x="938" y="1"/>
                    <a:pt x="8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31"/>
            <p:cNvSpPr/>
            <p:nvPr/>
          </p:nvSpPr>
          <p:spPr>
            <a:xfrm>
              <a:off x="3863925" y="4990225"/>
              <a:ext cx="23175" cy="121175"/>
            </a:xfrm>
            <a:custGeom>
              <a:avLst/>
              <a:gdLst/>
              <a:ahLst/>
              <a:cxnLst/>
              <a:rect l="l" t="t" r="r" b="b"/>
              <a:pathLst>
                <a:path w="927" h="4847" extrusionOk="0">
                  <a:moveTo>
                    <a:pt x="162" y="0"/>
                  </a:moveTo>
                  <a:cubicBezTo>
                    <a:pt x="72" y="0"/>
                    <a:pt x="1" y="171"/>
                    <a:pt x="1" y="383"/>
                  </a:cubicBezTo>
                  <a:lnTo>
                    <a:pt x="1" y="4752"/>
                  </a:lnTo>
                  <a:cubicBezTo>
                    <a:pt x="1" y="4823"/>
                    <a:pt x="9" y="4847"/>
                    <a:pt x="23" y="4847"/>
                  </a:cubicBezTo>
                  <a:cubicBezTo>
                    <a:pt x="51" y="4847"/>
                    <a:pt x="102" y="4752"/>
                    <a:pt x="162" y="4752"/>
                  </a:cubicBezTo>
                  <a:lnTo>
                    <a:pt x="767" y="4752"/>
                  </a:lnTo>
                  <a:cubicBezTo>
                    <a:pt x="826" y="4752"/>
                    <a:pt x="877" y="4847"/>
                    <a:pt x="905" y="4847"/>
                  </a:cubicBezTo>
                  <a:cubicBezTo>
                    <a:pt x="919" y="4847"/>
                    <a:pt x="927" y="4823"/>
                    <a:pt x="927" y="4752"/>
                  </a:cubicBezTo>
                  <a:lnTo>
                    <a:pt x="927" y="383"/>
                  </a:lnTo>
                  <a:cubicBezTo>
                    <a:pt x="927" y="171"/>
                    <a:pt x="855" y="0"/>
                    <a:pt x="7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31"/>
            <p:cNvSpPr/>
            <p:nvPr/>
          </p:nvSpPr>
          <p:spPr>
            <a:xfrm>
              <a:off x="3912425" y="4849100"/>
              <a:ext cx="25225" cy="262300"/>
            </a:xfrm>
            <a:custGeom>
              <a:avLst/>
              <a:gdLst/>
              <a:ahLst/>
              <a:cxnLst/>
              <a:rect l="l" t="t" r="r" b="b"/>
              <a:pathLst>
                <a:path w="1009" h="10492" extrusionOk="0">
                  <a:moveTo>
                    <a:pt x="160" y="0"/>
                  </a:moveTo>
                  <a:cubicBezTo>
                    <a:pt x="72" y="0"/>
                    <a:pt x="1" y="171"/>
                    <a:pt x="1" y="384"/>
                  </a:cubicBezTo>
                  <a:lnTo>
                    <a:pt x="1" y="10397"/>
                  </a:lnTo>
                  <a:cubicBezTo>
                    <a:pt x="1" y="10468"/>
                    <a:pt x="8" y="10492"/>
                    <a:pt x="22" y="10492"/>
                  </a:cubicBezTo>
                  <a:cubicBezTo>
                    <a:pt x="50" y="10492"/>
                    <a:pt x="101" y="10397"/>
                    <a:pt x="160" y="10397"/>
                  </a:cubicBezTo>
                  <a:lnTo>
                    <a:pt x="848" y="10397"/>
                  </a:lnTo>
                  <a:cubicBezTo>
                    <a:pt x="907" y="10397"/>
                    <a:pt x="959" y="10492"/>
                    <a:pt x="987" y="10492"/>
                  </a:cubicBezTo>
                  <a:cubicBezTo>
                    <a:pt x="1001" y="10492"/>
                    <a:pt x="1009" y="10468"/>
                    <a:pt x="1009" y="10397"/>
                  </a:cubicBezTo>
                  <a:lnTo>
                    <a:pt x="1009" y="384"/>
                  </a:lnTo>
                  <a:cubicBezTo>
                    <a:pt x="1009" y="171"/>
                    <a:pt x="936"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31"/>
            <p:cNvSpPr/>
            <p:nvPr/>
          </p:nvSpPr>
          <p:spPr>
            <a:xfrm>
              <a:off x="3961925" y="4951125"/>
              <a:ext cx="25225" cy="160275"/>
            </a:xfrm>
            <a:custGeom>
              <a:avLst/>
              <a:gdLst/>
              <a:ahLst/>
              <a:cxnLst/>
              <a:rect l="l" t="t" r="r" b="b"/>
              <a:pathLst>
                <a:path w="1009" h="6411" extrusionOk="0">
                  <a:moveTo>
                    <a:pt x="160" y="0"/>
                  </a:moveTo>
                  <a:cubicBezTo>
                    <a:pt x="72" y="0"/>
                    <a:pt x="1" y="173"/>
                    <a:pt x="1" y="384"/>
                  </a:cubicBezTo>
                  <a:lnTo>
                    <a:pt x="1" y="6316"/>
                  </a:lnTo>
                  <a:cubicBezTo>
                    <a:pt x="1" y="6387"/>
                    <a:pt x="9" y="6411"/>
                    <a:pt x="22" y="6411"/>
                  </a:cubicBezTo>
                  <a:cubicBezTo>
                    <a:pt x="50" y="6411"/>
                    <a:pt x="101" y="6316"/>
                    <a:pt x="160" y="6316"/>
                  </a:cubicBezTo>
                  <a:lnTo>
                    <a:pt x="848" y="6316"/>
                  </a:lnTo>
                  <a:cubicBezTo>
                    <a:pt x="907" y="6316"/>
                    <a:pt x="959" y="6411"/>
                    <a:pt x="987" y="6411"/>
                  </a:cubicBezTo>
                  <a:cubicBezTo>
                    <a:pt x="1001" y="6411"/>
                    <a:pt x="1009" y="6387"/>
                    <a:pt x="1009" y="6316"/>
                  </a:cubicBezTo>
                  <a:lnTo>
                    <a:pt x="1009" y="384"/>
                  </a:lnTo>
                  <a:cubicBezTo>
                    <a:pt x="1009" y="173"/>
                    <a:pt x="937"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31"/>
            <p:cNvSpPr/>
            <p:nvPr/>
          </p:nvSpPr>
          <p:spPr>
            <a:xfrm>
              <a:off x="4011425" y="4972300"/>
              <a:ext cx="25225" cy="139100"/>
            </a:xfrm>
            <a:custGeom>
              <a:avLst/>
              <a:gdLst/>
              <a:ahLst/>
              <a:cxnLst/>
              <a:rect l="l" t="t" r="r" b="b"/>
              <a:pathLst>
                <a:path w="1009" h="5564" extrusionOk="0">
                  <a:moveTo>
                    <a:pt x="160" y="0"/>
                  </a:moveTo>
                  <a:cubicBezTo>
                    <a:pt x="72" y="0"/>
                    <a:pt x="1" y="173"/>
                    <a:pt x="1" y="384"/>
                  </a:cubicBezTo>
                  <a:lnTo>
                    <a:pt x="1" y="5469"/>
                  </a:lnTo>
                  <a:cubicBezTo>
                    <a:pt x="1" y="5540"/>
                    <a:pt x="9" y="5564"/>
                    <a:pt x="22" y="5564"/>
                  </a:cubicBezTo>
                  <a:cubicBezTo>
                    <a:pt x="50" y="5564"/>
                    <a:pt x="101" y="5469"/>
                    <a:pt x="160" y="5469"/>
                  </a:cubicBezTo>
                  <a:lnTo>
                    <a:pt x="848" y="5469"/>
                  </a:lnTo>
                  <a:cubicBezTo>
                    <a:pt x="907" y="5469"/>
                    <a:pt x="959" y="5564"/>
                    <a:pt x="987" y="5564"/>
                  </a:cubicBezTo>
                  <a:cubicBezTo>
                    <a:pt x="1001" y="5564"/>
                    <a:pt x="1009" y="5540"/>
                    <a:pt x="1009" y="5469"/>
                  </a:cubicBezTo>
                  <a:lnTo>
                    <a:pt x="1009" y="384"/>
                  </a:lnTo>
                  <a:cubicBezTo>
                    <a:pt x="1009" y="173"/>
                    <a:pt x="937"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31"/>
            <p:cNvSpPr/>
            <p:nvPr/>
          </p:nvSpPr>
          <p:spPr>
            <a:xfrm>
              <a:off x="4060600" y="4880300"/>
              <a:ext cx="25925" cy="231100"/>
            </a:xfrm>
            <a:custGeom>
              <a:avLst/>
              <a:gdLst/>
              <a:ahLst/>
              <a:cxnLst/>
              <a:rect l="l" t="t" r="r" b="b"/>
              <a:pathLst>
                <a:path w="1037" h="9244" extrusionOk="0">
                  <a:moveTo>
                    <a:pt x="162" y="1"/>
                  </a:moveTo>
                  <a:cubicBezTo>
                    <a:pt x="74" y="1"/>
                    <a:pt x="1" y="173"/>
                    <a:pt x="1" y="386"/>
                  </a:cubicBezTo>
                  <a:lnTo>
                    <a:pt x="1" y="9149"/>
                  </a:lnTo>
                  <a:cubicBezTo>
                    <a:pt x="1" y="9220"/>
                    <a:pt x="9" y="9244"/>
                    <a:pt x="23" y="9244"/>
                  </a:cubicBezTo>
                  <a:cubicBezTo>
                    <a:pt x="51" y="9244"/>
                    <a:pt x="103" y="9149"/>
                    <a:pt x="162" y="9149"/>
                  </a:cubicBezTo>
                  <a:lnTo>
                    <a:pt x="875" y="9149"/>
                  </a:lnTo>
                  <a:cubicBezTo>
                    <a:pt x="935" y="9149"/>
                    <a:pt x="987" y="9244"/>
                    <a:pt x="1015" y="9244"/>
                  </a:cubicBezTo>
                  <a:cubicBezTo>
                    <a:pt x="1029" y="9244"/>
                    <a:pt x="1037" y="9220"/>
                    <a:pt x="1037" y="9149"/>
                  </a:cubicBezTo>
                  <a:lnTo>
                    <a:pt x="1035" y="386"/>
                  </a:lnTo>
                  <a:cubicBezTo>
                    <a:pt x="1035" y="173"/>
                    <a:pt x="963" y="1"/>
                    <a:pt x="8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31"/>
            <p:cNvSpPr/>
            <p:nvPr/>
          </p:nvSpPr>
          <p:spPr>
            <a:xfrm>
              <a:off x="4109100" y="4850325"/>
              <a:ext cx="27925" cy="261075"/>
            </a:xfrm>
            <a:custGeom>
              <a:avLst/>
              <a:gdLst/>
              <a:ahLst/>
              <a:cxnLst/>
              <a:rect l="l" t="t" r="r" b="b"/>
              <a:pathLst>
                <a:path w="1117" h="10443" extrusionOk="0">
                  <a:moveTo>
                    <a:pt x="160" y="1"/>
                  </a:moveTo>
                  <a:cubicBezTo>
                    <a:pt x="72" y="1"/>
                    <a:pt x="0" y="173"/>
                    <a:pt x="0" y="386"/>
                  </a:cubicBezTo>
                  <a:lnTo>
                    <a:pt x="0" y="10348"/>
                  </a:lnTo>
                  <a:cubicBezTo>
                    <a:pt x="0" y="10419"/>
                    <a:pt x="8" y="10443"/>
                    <a:pt x="22" y="10443"/>
                  </a:cubicBezTo>
                  <a:cubicBezTo>
                    <a:pt x="50" y="10443"/>
                    <a:pt x="101" y="10348"/>
                    <a:pt x="160" y="10348"/>
                  </a:cubicBezTo>
                  <a:lnTo>
                    <a:pt x="956" y="10348"/>
                  </a:lnTo>
                  <a:cubicBezTo>
                    <a:pt x="1016" y="10348"/>
                    <a:pt x="1067" y="10443"/>
                    <a:pt x="1095" y="10443"/>
                  </a:cubicBezTo>
                  <a:cubicBezTo>
                    <a:pt x="1109" y="10443"/>
                    <a:pt x="1117" y="10419"/>
                    <a:pt x="1117" y="10348"/>
                  </a:cubicBezTo>
                  <a:lnTo>
                    <a:pt x="1117" y="386"/>
                  </a:lnTo>
                  <a:cubicBezTo>
                    <a:pt x="1117" y="173"/>
                    <a:pt x="1045" y="1"/>
                    <a:pt x="9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31"/>
            <p:cNvSpPr/>
            <p:nvPr/>
          </p:nvSpPr>
          <p:spPr>
            <a:xfrm>
              <a:off x="4157900" y="4666325"/>
              <a:ext cx="29325" cy="445075"/>
            </a:xfrm>
            <a:custGeom>
              <a:avLst/>
              <a:gdLst/>
              <a:ahLst/>
              <a:cxnLst/>
              <a:rect l="l" t="t" r="r" b="b"/>
              <a:pathLst>
                <a:path w="1173" h="17803" extrusionOk="0">
                  <a:moveTo>
                    <a:pt x="160" y="0"/>
                  </a:moveTo>
                  <a:cubicBezTo>
                    <a:pt x="72" y="0"/>
                    <a:pt x="1" y="171"/>
                    <a:pt x="1" y="383"/>
                  </a:cubicBezTo>
                  <a:lnTo>
                    <a:pt x="1" y="17708"/>
                  </a:lnTo>
                  <a:cubicBezTo>
                    <a:pt x="1" y="17779"/>
                    <a:pt x="9" y="17803"/>
                    <a:pt x="23" y="17803"/>
                  </a:cubicBezTo>
                  <a:cubicBezTo>
                    <a:pt x="50" y="17803"/>
                    <a:pt x="102" y="17708"/>
                    <a:pt x="160" y="17708"/>
                  </a:cubicBezTo>
                  <a:lnTo>
                    <a:pt x="1011" y="17708"/>
                  </a:lnTo>
                  <a:cubicBezTo>
                    <a:pt x="1071" y="17708"/>
                    <a:pt x="1123" y="17803"/>
                    <a:pt x="1151" y="17803"/>
                  </a:cubicBezTo>
                  <a:cubicBezTo>
                    <a:pt x="1165" y="17803"/>
                    <a:pt x="1172" y="17779"/>
                    <a:pt x="1172" y="17708"/>
                  </a:cubicBezTo>
                  <a:lnTo>
                    <a:pt x="1172" y="383"/>
                  </a:lnTo>
                  <a:cubicBezTo>
                    <a:pt x="1172" y="171"/>
                    <a:pt x="1099" y="0"/>
                    <a:pt x="10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31"/>
            <p:cNvSpPr/>
            <p:nvPr/>
          </p:nvSpPr>
          <p:spPr>
            <a:xfrm>
              <a:off x="4208800" y="4894150"/>
              <a:ext cx="26550" cy="217250"/>
            </a:xfrm>
            <a:custGeom>
              <a:avLst/>
              <a:gdLst/>
              <a:ahLst/>
              <a:cxnLst/>
              <a:rect l="l" t="t" r="r" b="b"/>
              <a:pathLst>
                <a:path w="1062" h="8690" extrusionOk="0">
                  <a:moveTo>
                    <a:pt x="160" y="1"/>
                  </a:moveTo>
                  <a:cubicBezTo>
                    <a:pt x="72" y="1"/>
                    <a:pt x="0" y="173"/>
                    <a:pt x="0" y="384"/>
                  </a:cubicBezTo>
                  <a:lnTo>
                    <a:pt x="0" y="8595"/>
                  </a:lnTo>
                  <a:cubicBezTo>
                    <a:pt x="0" y="8666"/>
                    <a:pt x="8" y="8690"/>
                    <a:pt x="22" y="8690"/>
                  </a:cubicBezTo>
                  <a:cubicBezTo>
                    <a:pt x="50" y="8690"/>
                    <a:pt x="101" y="8595"/>
                    <a:pt x="160" y="8595"/>
                  </a:cubicBezTo>
                  <a:lnTo>
                    <a:pt x="902" y="8595"/>
                  </a:lnTo>
                  <a:cubicBezTo>
                    <a:pt x="961" y="8595"/>
                    <a:pt x="1012" y="8690"/>
                    <a:pt x="1040" y="8690"/>
                  </a:cubicBezTo>
                  <a:cubicBezTo>
                    <a:pt x="1054" y="8690"/>
                    <a:pt x="1062" y="8666"/>
                    <a:pt x="1062" y="8595"/>
                  </a:cubicBezTo>
                  <a:lnTo>
                    <a:pt x="1062" y="384"/>
                  </a:lnTo>
                  <a:cubicBezTo>
                    <a:pt x="1062" y="173"/>
                    <a:pt x="990" y="1"/>
                    <a:pt x="9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31"/>
            <p:cNvSpPr/>
            <p:nvPr/>
          </p:nvSpPr>
          <p:spPr>
            <a:xfrm>
              <a:off x="4256925" y="4887700"/>
              <a:ext cx="29300" cy="223700"/>
            </a:xfrm>
            <a:custGeom>
              <a:avLst/>
              <a:gdLst/>
              <a:ahLst/>
              <a:cxnLst/>
              <a:rect l="l" t="t" r="r" b="b"/>
              <a:pathLst>
                <a:path w="1172" h="8948" extrusionOk="0">
                  <a:moveTo>
                    <a:pt x="161" y="0"/>
                  </a:moveTo>
                  <a:cubicBezTo>
                    <a:pt x="72" y="0"/>
                    <a:pt x="0" y="171"/>
                    <a:pt x="0" y="383"/>
                  </a:cubicBezTo>
                  <a:lnTo>
                    <a:pt x="0" y="8853"/>
                  </a:lnTo>
                  <a:cubicBezTo>
                    <a:pt x="0" y="8924"/>
                    <a:pt x="8" y="8948"/>
                    <a:pt x="22" y="8948"/>
                  </a:cubicBezTo>
                  <a:cubicBezTo>
                    <a:pt x="50" y="8948"/>
                    <a:pt x="101" y="8853"/>
                    <a:pt x="161" y="8853"/>
                  </a:cubicBezTo>
                  <a:lnTo>
                    <a:pt x="1010" y="8853"/>
                  </a:lnTo>
                  <a:cubicBezTo>
                    <a:pt x="1070" y="8853"/>
                    <a:pt x="1122" y="8948"/>
                    <a:pt x="1150" y="8948"/>
                  </a:cubicBezTo>
                  <a:cubicBezTo>
                    <a:pt x="1164" y="8948"/>
                    <a:pt x="1172" y="8924"/>
                    <a:pt x="1172" y="8853"/>
                  </a:cubicBezTo>
                  <a:lnTo>
                    <a:pt x="1172" y="383"/>
                  </a:lnTo>
                  <a:cubicBezTo>
                    <a:pt x="1172" y="171"/>
                    <a:pt x="1100" y="0"/>
                    <a:pt x="10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31"/>
            <p:cNvSpPr/>
            <p:nvPr/>
          </p:nvSpPr>
          <p:spPr>
            <a:xfrm>
              <a:off x="4307150" y="5004850"/>
              <a:ext cx="27925" cy="106550"/>
            </a:xfrm>
            <a:custGeom>
              <a:avLst/>
              <a:gdLst/>
              <a:ahLst/>
              <a:cxnLst/>
              <a:rect l="l" t="t" r="r" b="b"/>
              <a:pathLst>
                <a:path w="1117" h="4262" extrusionOk="0">
                  <a:moveTo>
                    <a:pt x="160" y="0"/>
                  </a:moveTo>
                  <a:cubicBezTo>
                    <a:pt x="72" y="0"/>
                    <a:pt x="0" y="172"/>
                    <a:pt x="0" y="385"/>
                  </a:cubicBezTo>
                  <a:lnTo>
                    <a:pt x="0" y="4167"/>
                  </a:lnTo>
                  <a:cubicBezTo>
                    <a:pt x="0" y="4238"/>
                    <a:pt x="8" y="4262"/>
                    <a:pt x="22" y="4262"/>
                  </a:cubicBezTo>
                  <a:cubicBezTo>
                    <a:pt x="50" y="4262"/>
                    <a:pt x="101" y="4167"/>
                    <a:pt x="160" y="4167"/>
                  </a:cubicBezTo>
                  <a:lnTo>
                    <a:pt x="956" y="4167"/>
                  </a:lnTo>
                  <a:cubicBezTo>
                    <a:pt x="1015" y="4167"/>
                    <a:pt x="1067" y="4262"/>
                    <a:pt x="1095" y="4262"/>
                  </a:cubicBezTo>
                  <a:cubicBezTo>
                    <a:pt x="1109" y="4262"/>
                    <a:pt x="1117" y="4238"/>
                    <a:pt x="1117" y="4167"/>
                  </a:cubicBezTo>
                  <a:lnTo>
                    <a:pt x="1117" y="385"/>
                  </a:lnTo>
                  <a:cubicBezTo>
                    <a:pt x="1117" y="172"/>
                    <a:pt x="1045" y="0"/>
                    <a:pt x="9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31"/>
            <p:cNvSpPr/>
            <p:nvPr/>
          </p:nvSpPr>
          <p:spPr>
            <a:xfrm>
              <a:off x="4357650" y="4861600"/>
              <a:ext cx="25875" cy="249800"/>
            </a:xfrm>
            <a:custGeom>
              <a:avLst/>
              <a:gdLst/>
              <a:ahLst/>
              <a:cxnLst/>
              <a:rect l="l" t="t" r="r" b="b"/>
              <a:pathLst>
                <a:path w="1035" h="9992" extrusionOk="0">
                  <a:moveTo>
                    <a:pt x="160" y="1"/>
                  </a:moveTo>
                  <a:cubicBezTo>
                    <a:pt x="72" y="1"/>
                    <a:pt x="1" y="173"/>
                    <a:pt x="1" y="386"/>
                  </a:cubicBezTo>
                  <a:lnTo>
                    <a:pt x="1" y="9897"/>
                  </a:lnTo>
                  <a:cubicBezTo>
                    <a:pt x="1" y="9968"/>
                    <a:pt x="9" y="9992"/>
                    <a:pt x="23" y="9992"/>
                  </a:cubicBezTo>
                  <a:cubicBezTo>
                    <a:pt x="50" y="9992"/>
                    <a:pt x="102" y="9897"/>
                    <a:pt x="160" y="9897"/>
                  </a:cubicBezTo>
                  <a:lnTo>
                    <a:pt x="875" y="9897"/>
                  </a:lnTo>
                  <a:cubicBezTo>
                    <a:pt x="934" y="9897"/>
                    <a:pt x="985" y="9992"/>
                    <a:pt x="1013" y="9992"/>
                  </a:cubicBezTo>
                  <a:cubicBezTo>
                    <a:pt x="1027" y="9992"/>
                    <a:pt x="1035" y="9968"/>
                    <a:pt x="1035" y="9897"/>
                  </a:cubicBezTo>
                  <a:lnTo>
                    <a:pt x="1035" y="386"/>
                  </a:lnTo>
                  <a:cubicBezTo>
                    <a:pt x="1035" y="173"/>
                    <a:pt x="963" y="1"/>
                    <a:pt x="8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31"/>
            <p:cNvSpPr/>
            <p:nvPr/>
          </p:nvSpPr>
          <p:spPr>
            <a:xfrm>
              <a:off x="5097150" y="4792550"/>
              <a:ext cx="32100" cy="318850"/>
            </a:xfrm>
            <a:custGeom>
              <a:avLst/>
              <a:gdLst/>
              <a:ahLst/>
              <a:cxnLst/>
              <a:rect l="l" t="t" r="r" b="b"/>
              <a:pathLst>
                <a:path w="1284" h="12754" extrusionOk="0">
                  <a:moveTo>
                    <a:pt x="160" y="0"/>
                  </a:moveTo>
                  <a:cubicBezTo>
                    <a:pt x="72" y="0"/>
                    <a:pt x="0" y="171"/>
                    <a:pt x="0" y="383"/>
                  </a:cubicBezTo>
                  <a:lnTo>
                    <a:pt x="0" y="12659"/>
                  </a:lnTo>
                  <a:cubicBezTo>
                    <a:pt x="0" y="12730"/>
                    <a:pt x="8" y="12754"/>
                    <a:pt x="22" y="12754"/>
                  </a:cubicBezTo>
                  <a:cubicBezTo>
                    <a:pt x="50" y="12754"/>
                    <a:pt x="101" y="12659"/>
                    <a:pt x="160" y="12659"/>
                  </a:cubicBezTo>
                  <a:lnTo>
                    <a:pt x="1122" y="12659"/>
                  </a:lnTo>
                  <a:cubicBezTo>
                    <a:pt x="1182" y="12659"/>
                    <a:pt x="1234" y="12754"/>
                    <a:pt x="1262" y="12754"/>
                  </a:cubicBezTo>
                  <a:cubicBezTo>
                    <a:pt x="1275" y="12754"/>
                    <a:pt x="1283" y="12730"/>
                    <a:pt x="1283" y="12659"/>
                  </a:cubicBezTo>
                  <a:lnTo>
                    <a:pt x="1283" y="383"/>
                  </a:lnTo>
                  <a:cubicBezTo>
                    <a:pt x="1283" y="171"/>
                    <a:pt x="1212" y="0"/>
                    <a:pt x="11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31"/>
            <p:cNvSpPr/>
            <p:nvPr/>
          </p:nvSpPr>
          <p:spPr>
            <a:xfrm>
              <a:off x="5150075" y="4934850"/>
              <a:ext cx="25225" cy="176550"/>
            </a:xfrm>
            <a:custGeom>
              <a:avLst/>
              <a:gdLst/>
              <a:ahLst/>
              <a:cxnLst/>
              <a:rect l="l" t="t" r="r" b="b"/>
              <a:pathLst>
                <a:path w="1009" h="7062" extrusionOk="0">
                  <a:moveTo>
                    <a:pt x="160" y="1"/>
                  </a:moveTo>
                  <a:cubicBezTo>
                    <a:pt x="72" y="1"/>
                    <a:pt x="1" y="173"/>
                    <a:pt x="1" y="384"/>
                  </a:cubicBezTo>
                  <a:lnTo>
                    <a:pt x="1" y="6967"/>
                  </a:lnTo>
                  <a:cubicBezTo>
                    <a:pt x="1" y="7038"/>
                    <a:pt x="9" y="7062"/>
                    <a:pt x="22" y="7062"/>
                  </a:cubicBezTo>
                  <a:cubicBezTo>
                    <a:pt x="50" y="7062"/>
                    <a:pt x="101" y="6967"/>
                    <a:pt x="160" y="6967"/>
                  </a:cubicBezTo>
                  <a:lnTo>
                    <a:pt x="848" y="6967"/>
                  </a:lnTo>
                  <a:cubicBezTo>
                    <a:pt x="907" y="6967"/>
                    <a:pt x="959" y="7062"/>
                    <a:pt x="987" y="7062"/>
                  </a:cubicBezTo>
                  <a:cubicBezTo>
                    <a:pt x="1001" y="7062"/>
                    <a:pt x="1009" y="7038"/>
                    <a:pt x="1009" y="6967"/>
                  </a:cubicBezTo>
                  <a:lnTo>
                    <a:pt x="1009" y="384"/>
                  </a:lnTo>
                  <a:cubicBezTo>
                    <a:pt x="1009" y="173"/>
                    <a:pt x="936" y="1"/>
                    <a:pt x="8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31"/>
            <p:cNvSpPr/>
            <p:nvPr/>
          </p:nvSpPr>
          <p:spPr>
            <a:xfrm>
              <a:off x="5200575" y="4990225"/>
              <a:ext cx="23175" cy="121175"/>
            </a:xfrm>
            <a:custGeom>
              <a:avLst/>
              <a:gdLst/>
              <a:ahLst/>
              <a:cxnLst/>
              <a:rect l="l" t="t" r="r" b="b"/>
              <a:pathLst>
                <a:path w="927" h="4847" extrusionOk="0">
                  <a:moveTo>
                    <a:pt x="162" y="0"/>
                  </a:moveTo>
                  <a:cubicBezTo>
                    <a:pt x="72" y="0"/>
                    <a:pt x="1" y="171"/>
                    <a:pt x="1" y="383"/>
                  </a:cubicBezTo>
                  <a:lnTo>
                    <a:pt x="1" y="4752"/>
                  </a:lnTo>
                  <a:cubicBezTo>
                    <a:pt x="1" y="4823"/>
                    <a:pt x="9" y="4847"/>
                    <a:pt x="23" y="4847"/>
                  </a:cubicBezTo>
                  <a:cubicBezTo>
                    <a:pt x="51" y="4847"/>
                    <a:pt x="102" y="4752"/>
                    <a:pt x="162" y="4752"/>
                  </a:cubicBezTo>
                  <a:lnTo>
                    <a:pt x="767" y="4752"/>
                  </a:lnTo>
                  <a:cubicBezTo>
                    <a:pt x="826" y="4752"/>
                    <a:pt x="877" y="4847"/>
                    <a:pt x="905" y="4847"/>
                  </a:cubicBezTo>
                  <a:cubicBezTo>
                    <a:pt x="919" y="4847"/>
                    <a:pt x="927" y="4823"/>
                    <a:pt x="927" y="4752"/>
                  </a:cubicBezTo>
                  <a:lnTo>
                    <a:pt x="927" y="383"/>
                  </a:lnTo>
                  <a:cubicBezTo>
                    <a:pt x="927" y="171"/>
                    <a:pt x="855" y="0"/>
                    <a:pt x="7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31"/>
            <p:cNvSpPr/>
            <p:nvPr/>
          </p:nvSpPr>
          <p:spPr>
            <a:xfrm>
              <a:off x="5249075" y="4849100"/>
              <a:ext cx="25225" cy="262300"/>
            </a:xfrm>
            <a:custGeom>
              <a:avLst/>
              <a:gdLst/>
              <a:ahLst/>
              <a:cxnLst/>
              <a:rect l="l" t="t" r="r" b="b"/>
              <a:pathLst>
                <a:path w="1009" h="10492" extrusionOk="0">
                  <a:moveTo>
                    <a:pt x="160" y="0"/>
                  </a:moveTo>
                  <a:cubicBezTo>
                    <a:pt x="72" y="0"/>
                    <a:pt x="1" y="171"/>
                    <a:pt x="1" y="384"/>
                  </a:cubicBezTo>
                  <a:lnTo>
                    <a:pt x="1" y="10397"/>
                  </a:lnTo>
                  <a:cubicBezTo>
                    <a:pt x="1" y="10468"/>
                    <a:pt x="9" y="10492"/>
                    <a:pt x="22" y="10492"/>
                  </a:cubicBezTo>
                  <a:cubicBezTo>
                    <a:pt x="50" y="10492"/>
                    <a:pt x="101" y="10397"/>
                    <a:pt x="160" y="10397"/>
                  </a:cubicBezTo>
                  <a:lnTo>
                    <a:pt x="848" y="10397"/>
                  </a:lnTo>
                  <a:cubicBezTo>
                    <a:pt x="906" y="10397"/>
                    <a:pt x="958" y="10492"/>
                    <a:pt x="987" y="10492"/>
                  </a:cubicBezTo>
                  <a:cubicBezTo>
                    <a:pt x="1001" y="10492"/>
                    <a:pt x="1009" y="10468"/>
                    <a:pt x="1009" y="10397"/>
                  </a:cubicBezTo>
                  <a:lnTo>
                    <a:pt x="1009" y="384"/>
                  </a:lnTo>
                  <a:cubicBezTo>
                    <a:pt x="1009" y="171"/>
                    <a:pt x="936"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31"/>
            <p:cNvSpPr/>
            <p:nvPr/>
          </p:nvSpPr>
          <p:spPr>
            <a:xfrm>
              <a:off x="5298575" y="4951175"/>
              <a:ext cx="25225" cy="160225"/>
            </a:xfrm>
            <a:custGeom>
              <a:avLst/>
              <a:gdLst/>
              <a:ahLst/>
              <a:cxnLst/>
              <a:rect l="l" t="t" r="r" b="b"/>
              <a:pathLst>
                <a:path w="1009" h="6409" extrusionOk="0">
                  <a:moveTo>
                    <a:pt x="160" y="0"/>
                  </a:moveTo>
                  <a:cubicBezTo>
                    <a:pt x="72" y="0"/>
                    <a:pt x="1" y="171"/>
                    <a:pt x="1" y="383"/>
                  </a:cubicBezTo>
                  <a:lnTo>
                    <a:pt x="1" y="6314"/>
                  </a:lnTo>
                  <a:cubicBezTo>
                    <a:pt x="1" y="6385"/>
                    <a:pt x="9" y="6409"/>
                    <a:pt x="22" y="6409"/>
                  </a:cubicBezTo>
                  <a:cubicBezTo>
                    <a:pt x="50" y="6409"/>
                    <a:pt x="101" y="6314"/>
                    <a:pt x="160" y="6314"/>
                  </a:cubicBezTo>
                  <a:lnTo>
                    <a:pt x="848" y="6314"/>
                  </a:lnTo>
                  <a:cubicBezTo>
                    <a:pt x="908" y="6314"/>
                    <a:pt x="959" y="6409"/>
                    <a:pt x="987" y="6409"/>
                  </a:cubicBezTo>
                  <a:cubicBezTo>
                    <a:pt x="1001" y="6409"/>
                    <a:pt x="1009" y="6385"/>
                    <a:pt x="1009" y="6314"/>
                  </a:cubicBezTo>
                  <a:lnTo>
                    <a:pt x="1009" y="383"/>
                  </a:lnTo>
                  <a:cubicBezTo>
                    <a:pt x="1009" y="171"/>
                    <a:pt x="937"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31"/>
            <p:cNvSpPr/>
            <p:nvPr/>
          </p:nvSpPr>
          <p:spPr>
            <a:xfrm>
              <a:off x="5348075" y="4972300"/>
              <a:ext cx="25225" cy="139100"/>
            </a:xfrm>
            <a:custGeom>
              <a:avLst/>
              <a:gdLst/>
              <a:ahLst/>
              <a:cxnLst/>
              <a:rect l="l" t="t" r="r" b="b"/>
              <a:pathLst>
                <a:path w="1009" h="5564" extrusionOk="0">
                  <a:moveTo>
                    <a:pt x="160" y="0"/>
                  </a:moveTo>
                  <a:cubicBezTo>
                    <a:pt x="72" y="0"/>
                    <a:pt x="1" y="173"/>
                    <a:pt x="1" y="384"/>
                  </a:cubicBezTo>
                  <a:lnTo>
                    <a:pt x="1" y="5469"/>
                  </a:lnTo>
                  <a:cubicBezTo>
                    <a:pt x="1" y="5540"/>
                    <a:pt x="9" y="5564"/>
                    <a:pt x="22" y="5564"/>
                  </a:cubicBezTo>
                  <a:cubicBezTo>
                    <a:pt x="50" y="5564"/>
                    <a:pt x="101" y="5469"/>
                    <a:pt x="160" y="5469"/>
                  </a:cubicBezTo>
                  <a:lnTo>
                    <a:pt x="848" y="5469"/>
                  </a:lnTo>
                  <a:cubicBezTo>
                    <a:pt x="908" y="5469"/>
                    <a:pt x="959" y="5564"/>
                    <a:pt x="987" y="5564"/>
                  </a:cubicBezTo>
                  <a:cubicBezTo>
                    <a:pt x="1001" y="5564"/>
                    <a:pt x="1009" y="5540"/>
                    <a:pt x="1009" y="5469"/>
                  </a:cubicBezTo>
                  <a:lnTo>
                    <a:pt x="1009" y="384"/>
                  </a:lnTo>
                  <a:cubicBezTo>
                    <a:pt x="1009" y="173"/>
                    <a:pt x="937"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31"/>
            <p:cNvSpPr/>
            <p:nvPr/>
          </p:nvSpPr>
          <p:spPr>
            <a:xfrm>
              <a:off x="5050700" y="4861600"/>
              <a:ext cx="25925" cy="249800"/>
            </a:xfrm>
            <a:custGeom>
              <a:avLst/>
              <a:gdLst/>
              <a:ahLst/>
              <a:cxnLst/>
              <a:rect l="l" t="t" r="r" b="b"/>
              <a:pathLst>
                <a:path w="1037" h="9992" extrusionOk="0">
                  <a:moveTo>
                    <a:pt x="162" y="1"/>
                  </a:moveTo>
                  <a:cubicBezTo>
                    <a:pt x="72" y="1"/>
                    <a:pt x="1" y="171"/>
                    <a:pt x="1" y="384"/>
                  </a:cubicBezTo>
                  <a:lnTo>
                    <a:pt x="1" y="9897"/>
                  </a:lnTo>
                  <a:cubicBezTo>
                    <a:pt x="1" y="9968"/>
                    <a:pt x="9" y="9992"/>
                    <a:pt x="23" y="9992"/>
                  </a:cubicBezTo>
                  <a:cubicBezTo>
                    <a:pt x="51" y="9992"/>
                    <a:pt x="102" y="9897"/>
                    <a:pt x="162" y="9897"/>
                  </a:cubicBezTo>
                  <a:lnTo>
                    <a:pt x="875" y="9897"/>
                  </a:lnTo>
                  <a:cubicBezTo>
                    <a:pt x="935" y="9897"/>
                    <a:pt x="987" y="9992"/>
                    <a:pt x="1015" y="9992"/>
                  </a:cubicBezTo>
                  <a:cubicBezTo>
                    <a:pt x="1029" y="9992"/>
                    <a:pt x="1037" y="9968"/>
                    <a:pt x="1037" y="9897"/>
                  </a:cubicBezTo>
                  <a:lnTo>
                    <a:pt x="1037" y="384"/>
                  </a:lnTo>
                  <a:cubicBezTo>
                    <a:pt x="1037" y="171"/>
                    <a:pt x="965" y="1"/>
                    <a:pt x="8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31"/>
            <p:cNvSpPr/>
            <p:nvPr/>
          </p:nvSpPr>
          <p:spPr>
            <a:xfrm>
              <a:off x="6780350" y="4792550"/>
              <a:ext cx="32100" cy="318850"/>
            </a:xfrm>
            <a:custGeom>
              <a:avLst/>
              <a:gdLst/>
              <a:ahLst/>
              <a:cxnLst/>
              <a:rect l="l" t="t" r="r" b="b"/>
              <a:pathLst>
                <a:path w="1284" h="12754" extrusionOk="0">
                  <a:moveTo>
                    <a:pt x="160" y="0"/>
                  </a:moveTo>
                  <a:cubicBezTo>
                    <a:pt x="72" y="0"/>
                    <a:pt x="0" y="171"/>
                    <a:pt x="0" y="383"/>
                  </a:cubicBezTo>
                  <a:lnTo>
                    <a:pt x="0" y="12659"/>
                  </a:lnTo>
                  <a:cubicBezTo>
                    <a:pt x="0" y="12730"/>
                    <a:pt x="8" y="12754"/>
                    <a:pt x="22" y="12754"/>
                  </a:cubicBezTo>
                  <a:cubicBezTo>
                    <a:pt x="50" y="12754"/>
                    <a:pt x="101" y="12659"/>
                    <a:pt x="160" y="12659"/>
                  </a:cubicBezTo>
                  <a:lnTo>
                    <a:pt x="1122" y="12659"/>
                  </a:lnTo>
                  <a:cubicBezTo>
                    <a:pt x="1182" y="12659"/>
                    <a:pt x="1234" y="12754"/>
                    <a:pt x="1262" y="12754"/>
                  </a:cubicBezTo>
                  <a:cubicBezTo>
                    <a:pt x="1275" y="12754"/>
                    <a:pt x="1283" y="12730"/>
                    <a:pt x="1283" y="12659"/>
                  </a:cubicBezTo>
                  <a:lnTo>
                    <a:pt x="1283" y="383"/>
                  </a:lnTo>
                  <a:cubicBezTo>
                    <a:pt x="1283" y="171"/>
                    <a:pt x="1212" y="0"/>
                    <a:pt x="11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31"/>
            <p:cNvSpPr/>
            <p:nvPr/>
          </p:nvSpPr>
          <p:spPr>
            <a:xfrm>
              <a:off x="6485350" y="4850325"/>
              <a:ext cx="27950" cy="261075"/>
            </a:xfrm>
            <a:custGeom>
              <a:avLst/>
              <a:gdLst/>
              <a:ahLst/>
              <a:cxnLst/>
              <a:rect l="l" t="t" r="r" b="b"/>
              <a:pathLst>
                <a:path w="1118" h="10443" extrusionOk="0">
                  <a:moveTo>
                    <a:pt x="162" y="1"/>
                  </a:moveTo>
                  <a:cubicBezTo>
                    <a:pt x="72" y="1"/>
                    <a:pt x="1" y="173"/>
                    <a:pt x="1" y="384"/>
                  </a:cubicBezTo>
                  <a:lnTo>
                    <a:pt x="1" y="10348"/>
                  </a:lnTo>
                  <a:cubicBezTo>
                    <a:pt x="1" y="10419"/>
                    <a:pt x="9" y="10443"/>
                    <a:pt x="23" y="10443"/>
                  </a:cubicBezTo>
                  <a:cubicBezTo>
                    <a:pt x="51" y="10443"/>
                    <a:pt x="103" y="10348"/>
                    <a:pt x="162" y="10348"/>
                  </a:cubicBezTo>
                  <a:lnTo>
                    <a:pt x="958" y="10348"/>
                  </a:lnTo>
                  <a:cubicBezTo>
                    <a:pt x="1016" y="10348"/>
                    <a:pt x="1068" y="10443"/>
                    <a:pt x="1095" y="10443"/>
                  </a:cubicBezTo>
                  <a:cubicBezTo>
                    <a:pt x="1109" y="10443"/>
                    <a:pt x="1117" y="10419"/>
                    <a:pt x="1117" y="10348"/>
                  </a:cubicBezTo>
                  <a:lnTo>
                    <a:pt x="1117" y="384"/>
                  </a:lnTo>
                  <a:cubicBezTo>
                    <a:pt x="1117" y="173"/>
                    <a:pt x="1046" y="1"/>
                    <a:pt x="9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31"/>
            <p:cNvSpPr/>
            <p:nvPr/>
          </p:nvSpPr>
          <p:spPr>
            <a:xfrm>
              <a:off x="6534200" y="4666275"/>
              <a:ext cx="29275" cy="445125"/>
            </a:xfrm>
            <a:custGeom>
              <a:avLst/>
              <a:gdLst/>
              <a:ahLst/>
              <a:cxnLst/>
              <a:rect l="l" t="t" r="r" b="b"/>
              <a:pathLst>
                <a:path w="1171" h="17805" extrusionOk="0">
                  <a:moveTo>
                    <a:pt x="160" y="0"/>
                  </a:moveTo>
                  <a:cubicBezTo>
                    <a:pt x="72" y="0"/>
                    <a:pt x="1" y="173"/>
                    <a:pt x="1" y="385"/>
                  </a:cubicBezTo>
                  <a:lnTo>
                    <a:pt x="1" y="17710"/>
                  </a:lnTo>
                  <a:cubicBezTo>
                    <a:pt x="1" y="17781"/>
                    <a:pt x="9" y="17805"/>
                    <a:pt x="23" y="17805"/>
                  </a:cubicBezTo>
                  <a:cubicBezTo>
                    <a:pt x="50" y="17805"/>
                    <a:pt x="102" y="17710"/>
                    <a:pt x="160" y="17710"/>
                  </a:cubicBezTo>
                  <a:lnTo>
                    <a:pt x="1011" y="17710"/>
                  </a:lnTo>
                  <a:cubicBezTo>
                    <a:pt x="1070" y="17710"/>
                    <a:pt x="1121" y="17805"/>
                    <a:pt x="1149" y="17805"/>
                  </a:cubicBezTo>
                  <a:cubicBezTo>
                    <a:pt x="1163" y="17805"/>
                    <a:pt x="1171" y="17781"/>
                    <a:pt x="1171" y="17710"/>
                  </a:cubicBezTo>
                  <a:lnTo>
                    <a:pt x="1171" y="385"/>
                  </a:lnTo>
                  <a:cubicBezTo>
                    <a:pt x="1171" y="173"/>
                    <a:pt x="1099" y="0"/>
                    <a:pt x="10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31"/>
            <p:cNvSpPr/>
            <p:nvPr/>
          </p:nvSpPr>
          <p:spPr>
            <a:xfrm>
              <a:off x="6585050" y="4894150"/>
              <a:ext cx="26600" cy="217250"/>
            </a:xfrm>
            <a:custGeom>
              <a:avLst/>
              <a:gdLst/>
              <a:ahLst/>
              <a:cxnLst/>
              <a:rect l="l" t="t" r="r" b="b"/>
              <a:pathLst>
                <a:path w="1064" h="8690" extrusionOk="0">
                  <a:moveTo>
                    <a:pt x="162" y="1"/>
                  </a:moveTo>
                  <a:cubicBezTo>
                    <a:pt x="74" y="1"/>
                    <a:pt x="0" y="173"/>
                    <a:pt x="0" y="384"/>
                  </a:cubicBezTo>
                  <a:lnTo>
                    <a:pt x="0" y="8595"/>
                  </a:lnTo>
                  <a:cubicBezTo>
                    <a:pt x="0" y="8666"/>
                    <a:pt x="8" y="8690"/>
                    <a:pt x="22" y="8690"/>
                  </a:cubicBezTo>
                  <a:cubicBezTo>
                    <a:pt x="51" y="8690"/>
                    <a:pt x="103" y="8595"/>
                    <a:pt x="162" y="8595"/>
                  </a:cubicBezTo>
                  <a:lnTo>
                    <a:pt x="902" y="8595"/>
                  </a:lnTo>
                  <a:cubicBezTo>
                    <a:pt x="962" y="8595"/>
                    <a:pt x="1014" y="8690"/>
                    <a:pt x="1042" y="8690"/>
                  </a:cubicBezTo>
                  <a:cubicBezTo>
                    <a:pt x="1056" y="8690"/>
                    <a:pt x="1064" y="8666"/>
                    <a:pt x="1064" y="8595"/>
                  </a:cubicBezTo>
                  <a:lnTo>
                    <a:pt x="1064" y="384"/>
                  </a:lnTo>
                  <a:cubicBezTo>
                    <a:pt x="1064" y="173"/>
                    <a:pt x="992" y="1"/>
                    <a:pt x="9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31"/>
            <p:cNvSpPr/>
            <p:nvPr/>
          </p:nvSpPr>
          <p:spPr>
            <a:xfrm>
              <a:off x="6633225" y="4887650"/>
              <a:ext cx="29300" cy="223750"/>
            </a:xfrm>
            <a:custGeom>
              <a:avLst/>
              <a:gdLst/>
              <a:ahLst/>
              <a:cxnLst/>
              <a:rect l="l" t="t" r="r" b="b"/>
              <a:pathLst>
                <a:path w="1172" h="8950" extrusionOk="0">
                  <a:moveTo>
                    <a:pt x="160" y="0"/>
                  </a:moveTo>
                  <a:cubicBezTo>
                    <a:pt x="72" y="0"/>
                    <a:pt x="0" y="173"/>
                    <a:pt x="0" y="383"/>
                  </a:cubicBezTo>
                  <a:lnTo>
                    <a:pt x="0" y="8855"/>
                  </a:lnTo>
                  <a:cubicBezTo>
                    <a:pt x="0" y="8926"/>
                    <a:pt x="8" y="8950"/>
                    <a:pt x="22" y="8950"/>
                  </a:cubicBezTo>
                  <a:cubicBezTo>
                    <a:pt x="50" y="8950"/>
                    <a:pt x="101" y="8855"/>
                    <a:pt x="160" y="8855"/>
                  </a:cubicBezTo>
                  <a:lnTo>
                    <a:pt x="1010" y="8855"/>
                  </a:lnTo>
                  <a:cubicBezTo>
                    <a:pt x="1069" y="8855"/>
                    <a:pt x="1121" y="8950"/>
                    <a:pt x="1149" y="8950"/>
                  </a:cubicBezTo>
                  <a:cubicBezTo>
                    <a:pt x="1163" y="8950"/>
                    <a:pt x="1172" y="8926"/>
                    <a:pt x="1172" y="8855"/>
                  </a:cubicBezTo>
                  <a:lnTo>
                    <a:pt x="1172" y="383"/>
                  </a:lnTo>
                  <a:cubicBezTo>
                    <a:pt x="1172" y="173"/>
                    <a:pt x="1098" y="0"/>
                    <a:pt x="10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31"/>
            <p:cNvSpPr/>
            <p:nvPr/>
          </p:nvSpPr>
          <p:spPr>
            <a:xfrm>
              <a:off x="6683350" y="5004850"/>
              <a:ext cx="28000" cy="106550"/>
            </a:xfrm>
            <a:custGeom>
              <a:avLst/>
              <a:gdLst/>
              <a:ahLst/>
              <a:cxnLst/>
              <a:rect l="l" t="t" r="r" b="b"/>
              <a:pathLst>
                <a:path w="1120" h="4262" extrusionOk="0">
                  <a:moveTo>
                    <a:pt x="162" y="0"/>
                  </a:moveTo>
                  <a:cubicBezTo>
                    <a:pt x="74" y="0"/>
                    <a:pt x="1" y="172"/>
                    <a:pt x="1" y="385"/>
                  </a:cubicBezTo>
                  <a:lnTo>
                    <a:pt x="1" y="4167"/>
                  </a:lnTo>
                  <a:cubicBezTo>
                    <a:pt x="1" y="4238"/>
                    <a:pt x="9" y="4262"/>
                    <a:pt x="23" y="4262"/>
                  </a:cubicBezTo>
                  <a:cubicBezTo>
                    <a:pt x="51" y="4262"/>
                    <a:pt x="103" y="4167"/>
                    <a:pt x="162" y="4167"/>
                  </a:cubicBezTo>
                  <a:lnTo>
                    <a:pt x="958" y="4167"/>
                  </a:lnTo>
                  <a:cubicBezTo>
                    <a:pt x="1016" y="4167"/>
                    <a:pt x="1069" y="4262"/>
                    <a:pt x="1097" y="4262"/>
                  </a:cubicBezTo>
                  <a:cubicBezTo>
                    <a:pt x="1111" y="4262"/>
                    <a:pt x="1119" y="4238"/>
                    <a:pt x="1119" y="4167"/>
                  </a:cubicBezTo>
                  <a:lnTo>
                    <a:pt x="1119" y="385"/>
                  </a:lnTo>
                  <a:cubicBezTo>
                    <a:pt x="1119" y="172"/>
                    <a:pt x="1046" y="0"/>
                    <a:pt x="9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31"/>
            <p:cNvSpPr/>
            <p:nvPr/>
          </p:nvSpPr>
          <p:spPr>
            <a:xfrm>
              <a:off x="6733900" y="4861600"/>
              <a:ext cx="25925" cy="249800"/>
            </a:xfrm>
            <a:custGeom>
              <a:avLst/>
              <a:gdLst/>
              <a:ahLst/>
              <a:cxnLst/>
              <a:rect l="l" t="t" r="r" b="b"/>
              <a:pathLst>
                <a:path w="1037" h="9992" extrusionOk="0">
                  <a:moveTo>
                    <a:pt x="162" y="1"/>
                  </a:moveTo>
                  <a:cubicBezTo>
                    <a:pt x="72" y="1"/>
                    <a:pt x="1" y="173"/>
                    <a:pt x="1" y="384"/>
                  </a:cubicBezTo>
                  <a:lnTo>
                    <a:pt x="1" y="9897"/>
                  </a:lnTo>
                  <a:cubicBezTo>
                    <a:pt x="1" y="9968"/>
                    <a:pt x="9" y="9992"/>
                    <a:pt x="23" y="9992"/>
                  </a:cubicBezTo>
                  <a:cubicBezTo>
                    <a:pt x="51" y="9992"/>
                    <a:pt x="102" y="9897"/>
                    <a:pt x="162" y="9897"/>
                  </a:cubicBezTo>
                  <a:lnTo>
                    <a:pt x="875" y="9897"/>
                  </a:lnTo>
                  <a:cubicBezTo>
                    <a:pt x="935" y="9897"/>
                    <a:pt x="987" y="9992"/>
                    <a:pt x="1015" y="9992"/>
                  </a:cubicBezTo>
                  <a:cubicBezTo>
                    <a:pt x="1029" y="9992"/>
                    <a:pt x="1037" y="9968"/>
                    <a:pt x="1037" y="9897"/>
                  </a:cubicBezTo>
                  <a:lnTo>
                    <a:pt x="1037" y="384"/>
                  </a:lnTo>
                  <a:cubicBezTo>
                    <a:pt x="1037" y="173"/>
                    <a:pt x="965" y="1"/>
                    <a:pt x="8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31"/>
            <p:cNvSpPr/>
            <p:nvPr/>
          </p:nvSpPr>
          <p:spPr>
            <a:xfrm>
              <a:off x="5493200" y="4792550"/>
              <a:ext cx="32100" cy="318850"/>
            </a:xfrm>
            <a:custGeom>
              <a:avLst/>
              <a:gdLst/>
              <a:ahLst/>
              <a:cxnLst/>
              <a:rect l="l" t="t" r="r" b="b"/>
              <a:pathLst>
                <a:path w="1284" h="12754" extrusionOk="0">
                  <a:moveTo>
                    <a:pt x="160" y="0"/>
                  </a:moveTo>
                  <a:cubicBezTo>
                    <a:pt x="72" y="0"/>
                    <a:pt x="0" y="171"/>
                    <a:pt x="0" y="383"/>
                  </a:cubicBezTo>
                  <a:lnTo>
                    <a:pt x="0" y="12659"/>
                  </a:lnTo>
                  <a:cubicBezTo>
                    <a:pt x="0" y="12730"/>
                    <a:pt x="8" y="12754"/>
                    <a:pt x="22" y="12754"/>
                  </a:cubicBezTo>
                  <a:cubicBezTo>
                    <a:pt x="50" y="12754"/>
                    <a:pt x="101" y="12659"/>
                    <a:pt x="160" y="12659"/>
                  </a:cubicBezTo>
                  <a:lnTo>
                    <a:pt x="1122" y="12659"/>
                  </a:lnTo>
                  <a:cubicBezTo>
                    <a:pt x="1181" y="12659"/>
                    <a:pt x="1233" y="12754"/>
                    <a:pt x="1261" y="12754"/>
                  </a:cubicBezTo>
                  <a:cubicBezTo>
                    <a:pt x="1275" y="12754"/>
                    <a:pt x="1283" y="12730"/>
                    <a:pt x="1283" y="12659"/>
                  </a:cubicBezTo>
                  <a:lnTo>
                    <a:pt x="1283" y="383"/>
                  </a:lnTo>
                  <a:cubicBezTo>
                    <a:pt x="1283" y="171"/>
                    <a:pt x="1210" y="0"/>
                    <a:pt x="11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31"/>
            <p:cNvSpPr/>
            <p:nvPr/>
          </p:nvSpPr>
          <p:spPr>
            <a:xfrm>
              <a:off x="5546125" y="4934900"/>
              <a:ext cx="25225" cy="176525"/>
            </a:xfrm>
            <a:custGeom>
              <a:avLst/>
              <a:gdLst/>
              <a:ahLst/>
              <a:cxnLst/>
              <a:rect l="l" t="t" r="r" b="b"/>
              <a:pathLst>
                <a:path w="1009" h="7061" extrusionOk="0">
                  <a:moveTo>
                    <a:pt x="160" y="0"/>
                  </a:moveTo>
                  <a:cubicBezTo>
                    <a:pt x="72" y="0"/>
                    <a:pt x="1" y="171"/>
                    <a:pt x="1" y="384"/>
                  </a:cubicBezTo>
                  <a:lnTo>
                    <a:pt x="1" y="6967"/>
                  </a:lnTo>
                  <a:cubicBezTo>
                    <a:pt x="1" y="7037"/>
                    <a:pt x="9" y="7061"/>
                    <a:pt x="22" y="7061"/>
                  </a:cubicBezTo>
                  <a:cubicBezTo>
                    <a:pt x="50" y="7061"/>
                    <a:pt x="101" y="6967"/>
                    <a:pt x="160" y="6967"/>
                  </a:cubicBezTo>
                  <a:lnTo>
                    <a:pt x="848" y="6967"/>
                  </a:lnTo>
                  <a:cubicBezTo>
                    <a:pt x="907" y="6967"/>
                    <a:pt x="959" y="7061"/>
                    <a:pt x="987" y="7061"/>
                  </a:cubicBezTo>
                  <a:cubicBezTo>
                    <a:pt x="1001" y="7061"/>
                    <a:pt x="1009" y="7037"/>
                    <a:pt x="1009" y="6967"/>
                  </a:cubicBezTo>
                  <a:lnTo>
                    <a:pt x="1009" y="384"/>
                  </a:lnTo>
                  <a:cubicBezTo>
                    <a:pt x="1009" y="171"/>
                    <a:pt x="936"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31"/>
            <p:cNvSpPr/>
            <p:nvPr/>
          </p:nvSpPr>
          <p:spPr>
            <a:xfrm>
              <a:off x="5596625" y="4990225"/>
              <a:ext cx="23175" cy="121175"/>
            </a:xfrm>
            <a:custGeom>
              <a:avLst/>
              <a:gdLst/>
              <a:ahLst/>
              <a:cxnLst/>
              <a:rect l="l" t="t" r="r" b="b"/>
              <a:pathLst>
                <a:path w="927" h="4847" extrusionOk="0">
                  <a:moveTo>
                    <a:pt x="160" y="0"/>
                  </a:moveTo>
                  <a:cubicBezTo>
                    <a:pt x="72" y="0"/>
                    <a:pt x="1" y="171"/>
                    <a:pt x="1" y="383"/>
                  </a:cubicBezTo>
                  <a:lnTo>
                    <a:pt x="1" y="4752"/>
                  </a:lnTo>
                  <a:cubicBezTo>
                    <a:pt x="1" y="4823"/>
                    <a:pt x="9" y="4847"/>
                    <a:pt x="23" y="4847"/>
                  </a:cubicBezTo>
                  <a:cubicBezTo>
                    <a:pt x="50" y="4847"/>
                    <a:pt x="102" y="4752"/>
                    <a:pt x="160" y="4752"/>
                  </a:cubicBezTo>
                  <a:lnTo>
                    <a:pt x="767" y="4752"/>
                  </a:lnTo>
                  <a:cubicBezTo>
                    <a:pt x="826" y="4752"/>
                    <a:pt x="877" y="4847"/>
                    <a:pt x="905" y="4847"/>
                  </a:cubicBezTo>
                  <a:cubicBezTo>
                    <a:pt x="919" y="4847"/>
                    <a:pt x="927" y="4823"/>
                    <a:pt x="927" y="4752"/>
                  </a:cubicBezTo>
                  <a:lnTo>
                    <a:pt x="927" y="383"/>
                  </a:lnTo>
                  <a:cubicBezTo>
                    <a:pt x="927" y="171"/>
                    <a:pt x="855" y="0"/>
                    <a:pt x="7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31"/>
            <p:cNvSpPr/>
            <p:nvPr/>
          </p:nvSpPr>
          <p:spPr>
            <a:xfrm>
              <a:off x="5645125" y="4849100"/>
              <a:ext cx="25225" cy="262300"/>
            </a:xfrm>
            <a:custGeom>
              <a:avLst/>
              <a:gdLst/>
              <a:ahLst/>
              <a:cxnLst/>
              <a:rect l="l" t="t" r="r" b="b"/>
              <a:pathLst>
                <a:path w="1009" h="10492" extrusionOk="0">
                  <a:moveTo>
                    <a:pt x="160" y="0"/>
                  </a:moveTo>
                  <a:cubicBezTo>
                    <a:pt x="72" y="0"/>
                    <a:pt x="1" y="171"/>
                    <a:pt x="1" y="384"/>
                  </a:cubicBezTo>
                  <a:lnTo>
                    <a:pt x="1" y="10397"/>
                  </a:lnTo>
                  <a:cubicBezTo>
                    <a:pt x="1" y="10468"/>
                    <a:pt x="9" y="10492"/>
                    <a:pt x="22" y="10492"/>
                  </a:cubicBezTo>
                  <a:cubicBezTo>
                    <a:pt x="50" y="10492"/>
                    <a:pt x="101" y="10397"/>
                    <a:pt x="160" y="10397"/>
                  </a:cubicBezTo>
                  <a:lnTo>
                    <a:pt x="848" y="10397"/>
                  </a:lnTo>
                  <a:cubicBezTo>
                    <a:pt x="906" y="10397"/>
                    <a:pt x="958" y="10492"/>
                    <a:pt x="987" y="10492"/>
                  </a:cubicBezTo>
                  <a:cubicBezTo>
                    <a:pt x="1001" y="10492"/>
                    <a:pt x="1009" y="10468"/>
                    <a:pt x="1009" y="10397"/>
                  </a:cubicBezTo>
                  <a:lnTo>
                    <a:pt x="1009" y="384"/>
                  </a:lnTo>
                  <a:cubicBezTo>
                    <a:pt x="1009" y="171"/>
                    <a:pt x="936"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31"/>
            <p:cNvSpPr/>
            <p:nvPr/>
          </p:nvSpPr>
          <p:spPr>
            <a:xfrm>
              <a:off x="5694575" y="4951175"/>
              <a:ext cx="25250" cy="160225"/>
            </a:xfrm>
            <a:custGeom>
              <a:avLst/>
              <a:gdLst/>
              <a:ahLst/>
              <a:cxnLst/>
              <a:rect l="l" t="t" r="r" b="b"/>
              <a:pathLst>
                <a:path w="1010" h="6409" extrusionOk="0">
                  <a:moveTo>
                    <a:pt x="162" y="0"/>
                  </a:moveTo>
                  <a:cubicBezTo>
                    <a:pt x="74" y="0"/>
                    <a:pt x="1" y="171"/>
                    <a:pt x="1" y="383"/>
                  </a:cubicBezTo>
                  <a:lnTo>
                    <a:pt x="1" y="6314"/>
                  </a:lnTo>
                  <a:cubicBezTo>
                    <a:pt x="1" y="6385"/>
                    <a:pt x="9" y="6409"/>
                    <a:pt x="23" y="6409"/>
                  </a:cubicBezTo>
                  <a:cubicBezTo>
                    <a:pt x="51" y="6409"/>
                    <a:pt x="103" y="6314"/>
                    <a:pt x="162" y="6314"/>
                  </a:cubicBezTo>
                  <a:lnTo>
                    <a:pt x="850" y="6314"/>
                  </a:lnTo>
                  <a:cubicBezTo>
                    <a:pt x="908" y="6314"/>
                    <a:pt x="960" y="6409"/>
                    <a:pt x="987" y="6409"/>
                  </a:cubicBezTo>
                  <a:cubicBezTo>
                    <a:pt x="1001" y="6409"/>
                    <a:pt x="1009" y="6385"/>
                    <a:pt x="1009" y="6314"/>
                  </a:cubicBezTo>
                  <a:lnTo>
                    <a:pt x="1009" y="383"/>
                  </a:lnTo>
                  <a:cubicBezTo>
                    <a:pt x="1009" y="171"/>
                    <a:pt x="938" y="0"/>
                    <a:pt x="8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31"/>
            <p:cNvSpPr/>
            <p:nvPr/>
          </p:nvSpPr>
          <p:spPr>
            <a:xfrm>
              <a:off x="5744125" y="4972300"/>
              <a:ext cx="25225" cy="139100"/>
            </a:xfrm>
            <a:custGeom>
              <a:avLst/>
              <a:gdLst/>
              <a:ahLst/>
              <a:cxnLst/>
              <a:rect l="l" t="t" r="r" b="b"/>
              <a:pathLst>
                <a:path w="1009" h="5564" extrusionOk="0">
                  <a:moveTo>
                    <a:pt x="160" y="0"/>
                  </a:moveTo>
                  <a:cubicBezTo>
                    <a:pt x="72" y="0"/>
                    <a:pt x="1" y="173"/>
                    <a:pt x="1" y="384"/>
                  </a:cubicBezTo>
                  <a:lnTo>
                    <a:pt x="1" y="5469"/>
                  </a:lnTo>
                  <a:cubicBezTo>
                    <a:pt x="1" y="5540"/>
                    <a:pt x="9" y="5564"/>
                    <a:pt x="22" y="5564"/>
                  </a:cubicBezTo>
                  <a:cubicBezTo>
                    <a:pt x="50" y="5564"/>
                    <a:pt x="101" y="5469"/>
                    <a:pt x="160" y="5469"/>
                  </a:cubicBezTo>
                  <a:lnTo>
                    <a:pt x="848" y="5469"/>
                  </a:lnTo>
                  <a:cubicBezTo>
                    <a:pt x="906" y="5469"/>
                    <a:pt x="958" y="5564"/>
                    <a:pt x="987" y="5564"/>
                  </a:cubicBezTo>
                  <a:cubicBezTo>
                    <a:pt x="1001" y="5564"/>
                    <a:pt x="1009" y="5540"/>
                    <a:pt x="1009" y="5469"/>
                  </a:cubicBezTo>
                  <a:lnTo>
                    <a:pt x="1009" y="384"/>
                  </a:lnTo>
                  <a:cubicBezTo>
                    <a:pt x="1009" y="173"/>
                    <a:pt x="937"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31"/>
            <p:cNvSpPr/>
            <p:nvPr/>
          </p:nvSpPr>
          <p:spPr>
            <a:xfrm>
              <a:off x="5793300" y="4880300"/>
              <a:ext cx="25875" cy="231100"/>
            </a:xfrm>
            <a:custGeom>
              <a:avLst/>
              <a:gdLst/>
              <a:ahLst/>
              <a:cxnLst/>
              <a:rect l="l" t="t" r="r" b="b"/>
              <a:pathLst>
                <a:path w="1035" h="9244" extrusionOk="0">
                  <a:moveTo>
                    <a:pt x="160" y="1"/>
                  </a:moveTo>
                  <a:cubicBezTo>
                    <a:pt x="72" y="1"/>
                    <a:pt x="1" y="173"/>
                    <a:pt x="1" y="386"/>
                  </a:cubicBezTo>
                  <a:lnTo>
                    <a:pt x="1" y="9149"/>
                  </a:lnTo>
                  <a:cubicBezTo>
                    <a:pt x="1" y="9220"/>
                    <a:pt x="9" y="9244"/>
                    <a:pt x="23" y="9244"/>
                  </a:cubicBezTo>
                  <a:cubicBezTo>
                    <a:pt x="50" y="9244"/>
                    <a:pt x="102" y="9149"/>
                    <a:pt x="160" y="9149"/>
                  </a:cubicBezTo>
                  <a:lnTo>
                    <a:pt x="875" y="9149"/>
                  </a:lnTo>
                  <a:cubicBezTo>
                    <a:pt x="934" y="9149"/>
                    <a:pt x="985" y="9244"/>
                    <a:pt x="1013" y="9244"/>
                  </a:cubicBezTo>
                  <a:cubicBezTo>
                    <a:pt x="1027" y="9244"/>
                    <a:pt x="1035" y="9220"/>
                    <a:pt x="1035" y="9149"/>
                  </a:cubicBezTo>
                  <a:lnTo>
                    <a:pt x="1035" y="386"/>
                  </a:lnTo>
                  <a:cubicBezTo>
                    <a:pt x="1035" y="173"/>
                    <a:pt x="963" y="1"/>
                    <a:pt x="8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31"/>
            <p:cNvSpPr/>
            <p:nvPr/>
          </p:nvSpPr>
          <p:spPr>
            <a:xfrm>
              <a:off x="5841800" y="4850325"/>
              <a:ext cx="27950" cy="261075"/>
            </a:xfrm>
            <a:custGeom>
              <a:avLst/>
              <a:gdLst/>
              <a:ahLst/>
              <a:cxnLst/>
              <a:rect l="l" t="t" r="r" b="b"/>
              <a:pathLst>
                <a:path w="1118" h="10443" extrusionOk="0">
                  <a:moveTo>
                    <a:pt x="162" y="1"/>
                  </a:moveTo>
                  <a:cubicBezTo>
                    <a:pt x="72" y="1"/>
                    <a:pt x="1" y="173"/>
                    <a:pt x="1" y="384"/>
                  </a:cubicBezTo>
                  <a:lnTo>
                    <a:pt x="1" y="10348"/>
                  </a:lnTo>
                  <a:cubicBezTo>
                    <a:pt x="1" y="10419"/>
                    <a:pt x="8" y="10443"/>
                    <a:pt x="22" y="10443"/>
                  </a:cubicBezTo>
                  <a:cubicBezTo>
                    <a:pt x="50" y="10443"/>
                    <a:pt x="102" y="10348"/>
                    <a:pt x="162" y="10348"/>
                  </a:cubicBezTo>
                  <a:lnTo>
                    <a:pt x="956" y="10348"/>
                  </a:lnTo>
                  <a:cubicBezTo>
                    <a:pt x="1016" y="10348"/>
                    <a:pt x="1067" y="10443"/>
                    <a:pt x="1095" y="10443"/>
                  </a:cubicBezTo>
                  <a:cubicBezTo>
                    <a:pt x="1109" y="10443"/>
                    <a:pt x="1117" y="10419"/>
                    <a:pt x="1117" y="10348"/>
                  </a:cubicBezTo>
                  <a:lnTo>
                    <a:pt x="1117" y="384"/>
                  </a:lnTo>
                  <a:cubicBezTo>
                    <a:pt x="1117" y="173"/>
                    <a:pt x="1046" y="1"/>
                    <a:pt x="9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31"/>
            <p:cNvSpPr/>
            <p:nvPr/>
          </p:nvSpPr>
          <p:spPr>
            <a:xfrm>
              <a:off x="5890625" y="4666275"/>
              <a:ext cx="29300" cy="445125"/>
            </a:xfrm>
            <a:custGeom>
              <a:avLst/>
              <a:gdLst/>
              <a:ahLst/>
              <a:cxnLst/>
              <a:rect l="l" t="t" r="r" b="b"/>
              <a:pathLst>
                <a:path w="1172" h="17805" extrusionOk="0">
                  <a:moveTo>
                    <a:pt x="161" y="0"/>
                  </a:moveTo>
                  <a:cubicBezTo>
                    <a:pt x="72" y="0"/>
                    <a:pt x="0" y="173"/>
                    <a:pt x="0" y="385"/>
                  </a:cubicBezTo>
                  <a:lnTo>
                    <a:pt x="0" y="17710"/>
                  </a:lnTo>
                  <a:cubicBezTo>
                    <a:pt x="0" y="17781"/>
                    <a:pt x="8" y="17805"/>
                    <a:pt x="22" y="17805"/>
                  </a:cubicBezTo>
                  <a:cubicBezTo>
                    <a:pt x="50" y="17805"/>
                    <a:pt x="101" y="17710"/>
                    <a:pt x="161" y="17710"/>
                  </a:cubicBezTo>
                  <a:lnTo>
                    <a:pt x="1010" y="17710"/>
                  </a:lnTo>
                  <a:cubicBezTo>
                    <a:pt x="1070" y="17710"/>
                    <a:pt x="1122" y="17805"/>
                    <a:pt x="1150" y="17805"/>
                  </a:cubicBezTo>
                  <a:cubicBezTo>
                    <a:pt x="1164" y="17805"/>
                    <a:pt x="1172" y="17781"/>
                    <a:pt x="1172" y="17710"/>
                  </a:cubicBezTo>
                  <a:lnTo>
                    <a:pt x="1172" y="385"/>
                  </a:lnTo>
                  <a:cubicBezTo>
                    <a:pt x="1172" y="173"/>
                    <a:pt x="1100" y="0"/>
                    <a:pt x="10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31"/>
            <p:cNvSpPr/>
            <p:nvPr/>
          </p:nvSpPr>
          <p:spPr>
            <a:xfrm>
              <a:off x="5941500" y="4894150"/>
              <a:ext cx="26550" cy="217250"/>
            </a:xfrm>
            <a:custGeom>
              <a:avLst/>
              <a:gdLst/>
              <a:ahLst/>
              <a:cxnLst/>
              <a:rect l="l" t="t" r="r" b="b"/>
              <a:pathLst>
                <a:path w="1062" h="8690" extrusionOk="0">
                  <a:moveTo>
                    <a:pt x="160" y="1"/>
                  </a:moveTo>
                  <a:cubicBezTo>
                    <a:pt x="72" y="1"/>
                    <a:pt x="0" y="173"/>
                    <a:pt x="0" y="384"/>
                  </a:cubicBezTo>
                  <a:lnTo>
                    <a:pt x="0" y="8595"/>
                  </a:lnTo>
                  <a:cubicBezTo>
                    <a:pt x="0" y="8666"/>
                    <a:pt x="8" y="8690"/>
                    <a:pt x="22" y="8690"/>
                  </a:cubicBezTo>
                  <a:cubicBezTo>
                    <a:pt x="50" y="8690"/>
                    <a:pt x="101" y="8595"/>
                    <a:pt x="160" y="8595"/>
                  </a:cubicBezTo>
                  <a:lnTo>
                    <a:pt x="902" y="8595"/>
                  </a:lnTo>
                  <a:cubicBezTo>
                    <a:pt x="961" y="8595"/>
                    <a:pt x="1012" y="8690"/>
                    <a:pt x="1040" y="8690"/>
                  </a:cubicBezTo>
                  <a:cubicBezTo>
                    <a:pt x="1054" y="8690"/>
                    <a:pt x="1062" y="8666"/>
                    <a:pt x="1062" y="8595"/>
                  </a:cubicBezTo>
                  <a:lnTo>
                    <a:pt x="1062" y="384"/>
                  </a:lnTo>
                  <a:cubicBezTo>
                    <a:pt x="1062" y="173"/>
                    <a:pt x="990" y="1"/>
                    <a:pt x="9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31"/>
            <p:cNvSpPr/>
            <p:nvPr/>
          </p:nvSpPr>
          <p:spPr>
            <a:xfrm>
              <a:off x="5989625" y="4887650"/>
              <a:ext cx="29300" cy="223750"/>
            </a:xfrm>
            <a:custGeom>
              <a:avLst/>
              <a:gdLst/>
              <a:ahLst/>
              <a:cxnLst/>
              <a:rect l="l" t="t" r="r" b="b"/>
              <a:pathLst>
                <a:path w="1172" h="8950" extrusionOk="0">
                  <a:moveTo>
                    <a:pt x="161" y="0"/>
                  </a:moveTo>
                  <a:cubicBezTo>
                    <a:pt x="72" y="0"/>
                    <a:pt x="0" y="173"/>
                    <a:pt x="0" y="383"/>
                  </a:cubicBezTo>
                  <a:lnTo>
                    <a:pt x="0" y="8855"/>
                  </a:lnTo>
                  <a:cubicBezTo>
                    <a:pt x="0" y="8926"/>
                    <a:pt x="8" y="8950"/>
                    <a:pt x="22" y="8950"/>
                  </a:cubicBezTo>
                  <a:cubicBezTo>
                    <a:pt x="50" y="8950"/>
                    <a:pt x="102" y="8855"/>
                    <a:pt x="161" y="8855"/>
                  </a:cubicBezTo>
                  <a:lnTo>
                    <a:pt x="1012" y="8855"/>
                  </a:lnTo>
                  <a:cubicBezTo>
                    <a:pt x="1071" y="8855"/>
                    <a:pt x="1122" y="8950"/>
                    <a:pt x="1150" y="8950"/>
                  </a:cubicBezTo>
                  <a:cubicBezTo>
                    <a:pt x="1164" y="8950"/>
                    <a:pt x="1172" y="8926"/>
                    <a:pt x="1172" y="8855"/>
                  </a:cubicBezTo>
                  <a:lnTo>
                    <a:pt x="1172" y="383"/>
                  </a:lnTo>
                  <a:cubicBezTo>
                    <a:pt x="1172" y="173"/>
                    <a:pt x="1100" y="0"/>
                    <a:pt x="10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31"/>
            <p:cNvSpPr/>
            <p:nvPr/>
          </p:nvSpPr>
          <p:spPr>
            <a:xfrm>
              <a:off x="6039800" y="5004850"/>
              <a:ext cx="27950" cy="106550"/>
            </a:xfrm>
            <a:custGeom>
              <a:avLst/>
              <a:gdLst/>
              <a:ahLst/>
              <a:cxnLst/>
              <a:rect l="l" t="t" r="r" b="b"/>
              <a:pathLst>
                <a:path w="1118" h="4262" extrusionOk="0">
                  <a:moveTo>
                    <a:pt x="160" y="0"/>
                  </a:moveTo>
                  <a:cubicBezTo>
                    <a:pt x="72" y="0"/>
                    <a:pt x="1" y="172"/>
                    <a:pt x="1" y="385"/>
                  </a:cubicBezTo>
                  <a:lnTo>
                    <a:pt x="1" y="4167"/>
                  </a:lnTo>
                  <a:cubicBezTo>
                    <a:pt x="1" y="4238"/>
                    <a:pt x="9" y="4262"/>
                    <a:pt x="22" y="4262"/>
                  </a:cubicBezTo>
                  <a:cubicBezTo>
                    <a:pt x="50" y="4262"/>
                    <a:pt x="101" y="4167"/>
                    <a:pt x="160" y="4167"/>
                  </a:cubicBezTo>
                  <a:lnTo>
                    <a:pt x="958" y="4167"/>
                  </a:lnTo>
                  <a:cubicBezTo>
                    <a:pt x="1016" y="4167"/>
                    <a:pt x="1068" y="4262"/>
                    <a:pt x="1095" y="4262"/>
                  </a:cubicBezTo>
                  <a:cubicBezTo>
                    <a:pt x="1109" y="4262"/>
                    <a:pt x="1117" y="4238"/>
                    <a:pt x="1117" y="4167"/>
                  </a:cubicBezTo>
                  <a:lnTo>
                    <a:pt x="1117" y="385"/>
                  </a:lnTo>
                  <a:cubicBezTo>
                    <a:pt x="1117" y="172"/>
                    <a:pt x="1046" y="0"/>
                    <a:pt x="9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31"/>
            <p:cNvSpPr/>
            <p:nvPr/>
          </p:nvSpPr>
          <p:spPr>
            <a:xfrm>
              <a:off x="6090300" y="4861600"/>
              <a:ext cx="25925" cy="249800"/>
            </a:xfrm>
            <a:custGeom>
              <a:avLst/>
              <a:gdLst/>
              <a:ahLst/>
              <a:cxnLst/>
              <a:rect l="l" t="t" r="r" b="b"/>
              <a:pathLst>
                <a:path w="1037" h="9992" extrusionOk="0">
                  <a:moveTo>
                    <a:pt x="162" y="1"/>
                  </a:moveTo>
                  <a:cubicBezTo>
                    <a:pt x="74" y="1"/>
                    <a:pt x="1" y="173"/>
                    <a:pt x="1" y="384"/>
                  </a:cubicBezTo>
                  <a:lnTo>
                    <a:pt x="1" y="9897"/>
                  </a:lnTo>
                  <a:cubicBezTo>
                    <a:pt x="1" y="9968"/>
                    <a:pt x="9" y="9992"/>
                    <a:pt x="23" y="9992"/>
                  </a:cubicBezTo>
                  <a:cubicBezTo>
                    <a:pt x="51" y="9992"/>
                    <a:pt x="102" y="9897"/>
                    <a:pt x="162" y="9897"/>
                  </a:cubicBezTo>
                  <a:lnTo>
                    <a:pt x="877" y="9897"/>
                  </a:lnTo>
                  <a:cubicBezTo>
                    <a:pt x="936" y="9897"/>
                    <a:pt x="987" y="9992"/>
                    <a:pt x="1015" y="9992"/>
                  </a:cubicBezTo>
                  <a:cubicBezTo>
                    <a:pt x="1029" y="9992"/>
                    <a:pt x="1037" y="9968"/>
                    <a:pt x="1037" y="9897"/>
                  </a:cubicBezTo>
                  <a:lnTo>
                    <a:pt x="1037" y="384"/>
                  </a:lnTo>
                  <a:cubicBezTo>
                    <a:pt x="1037" y="173"/>
                    <a:pt x="965" y="1"/>
                    <a:pt x="8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31"/>
            <p:cNvSpPr/>
            <p:nvPr/>
          </p:nvSpPr>
          <p:spPr>
            <a:xfrm>
              <a:off x="5396250" y="5004850"/>
              <a:ext cx="27950" cy="106550"/>
            </a:xfrm>
            <a:custGeom>
              <a:avLst/>
              <a:gdLst/>
              <a:ahLst/>
              <a:cxnLst/>
              <a:rect l="l" t="t" r="r" b="b"/>
              <a:pathLst>
                <a:path w="1118" h="4262" extrusionOk="0">
                  <a:moveTo>
                    <a:pt x="162" y="0"/>
                  </a:moveTo>
                  <a:cubicBezTo>
                    <a:pt x="74" y="0"/>
                    <a:pt x="1" y="172"/>
                    <a:pt x="1" y="385"/>
                  </a:cubicBezTo>
                  <a:lnTo>
                    <a:pt x="1" y="4167"/>
                  </a:lnTo>
                  <a:cubicBezTo>
                    <a:pt x="1" y="4238"/>
                    <a:pt x="9" y="4262"/>
                    <a:pt x="23" y="4262"/>
                  </a:cubicBezTo>
                  <a:cubicBezTo>
                    <a:pt x="51" y="4262"/>
                    <a:pt x="103" y="4167"/>
                    <a:pt x="162" y="4167"/>
                  </a:cubicBezTo>
                  <a:lnTo>
                    <a:pt x="958" y="4167"/>
                  </a:lnTo>
                  <a:cubicBezTo>
                    <a:pt x="1016" y="4167"/>
                    <a:pt x="1068" y="4262"/>
                    <a:pt x="1095" y="4262"/>
                  </a:cubicBezTo>
                  <a:cubicBezTo>
                    <a:pt x="1109" y="4262"/>
                    <a:pt x="1117" y="4238"/>
                    <a:pt x="1117" y="4167"/>
                  </a:cubicBezTo>
                  <a:lnTo>
                    <a:pt x="1117" y="385"/>
                  </a:lnTo>
                  <a:cubicBezTo>
                    <a:pt x="1117" y="172"/>
                    <a:pt x="1046" y="0"/>
                    <a:pt x="9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31"/>
            <p:cNvSpPr/>
            <p:nvPr/>
          </p:nvSpPr>
          <p:spPr>
            <a:xfrm>
              <a:off x="5446750" y="4861600"/>
              <a:ext cx="25925" cy="249800"/>
            </a:xfrm>
            <a:custGeom>
              <a:avLst/>
              <a:gdLst/>
              <a:ahLst/>
              <a:cxnLst/>
              <a:rect l="l" t="t" r="r" b="b"/>
              <a:pathLst>
                <a:path w="1037" h="9992" extrusionOk="0">
                  <a:moveTo>
                    <a:pt x="162" y="1"/>
                  </a:moveTo>
                  <a:cubicBezTo>
                    <a:pt x="72" y="1"/>
                    <a:pt x="1" y="173"/>
                    <a:pt x="1" y="384"/>
                  </a:cubicBezTo>
                  <a:lnTo>
                    <a:pt x="1" y="9897"/>
                  </a:lnTo>
                  <a:cubicBezTo>
                    <a:pt x="1" y="9968"/>
                    <a:pt x="9" y="9992"/>
                    <a:pt x="23" y="9992"/>
                  </a:cubicBezTo>
                  <a:cubicBezTo>
                    <a:pt x="51" y="9992"/>
                    <a:pt x="102" y="9897"/>
                    <a:pt x="162" y="9897"/>
                  </a:cubicBezTo>
                  <a:lnTo>
                    <a:pt x="875" y="9897"/>
                  </a:lnTo>
                  <a:cubicBezTo>
                    <a:pt x="934" y="9897"/>
                    <a:pt x="986" y="9992"/>
                    <a:pt x="1014" y="9992"/>
                  </a:cubicBezTo>
                  <a:cubicBezTo>
                    <a:pt x="1029" y="9992"/>
                    <a:pt x="1037" y="9968"/>
                    <a:pt x="1037" y="9897"/>
                  </a:cubicBezTo>
                  <a:lnTo>
                    <a:pt x="1037" y="384"/>
                  </a:lnTo>
                  <a:cubicBezTo>
                    <a:pt x="1037" y="173"/>
                    <a:pt x="963" y="1"/>
                    <a:pt x="8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31"/>
            <p:cNvSpPr/>
            <p:nvPr/>
          </p:nvSpPr>
          <p:spPr>
            <a:xfrm>
              <a:off x="6186250" y="4792550"/>
              <a:ext cx="32100" cy="318850"/>
            </a:xfrm>
            <a:custGeom>
              <a:avLst/>
              <a:gdLst/>
              <a:ahLst/>
              <a:cxnLst/>
              <a:rect l="l" t="t" r="r" b="b"/>
              <a:pathLst>
                <a:path w="1284" h="12754" extrusionOk="0">
                  <a:moveTo>
                    <a:pt x="162" y="0"/>
                  </a:moveTo>
                  <a:cubicBezTo>
                    <a:pt x="72" y="0"/>
                    <a:pt x="0" y="171"/>
                    <a:pt x="0" y="383"/>
                  </a:cubicBezTo>
                  <a:lnTo>
                    <a:pt x="0" y="12659"/>
                  </a:lnTo>
                  <a:cubicBezTo>
                    <a:pt x="0" y="12730"/>
                    <a:pt x="8" y="12754"/>
                    <a:pt x="22" y="12754"/>
                  </a:cubicBezTo>
                  <a:cubicBezTo>
                    <a:pt x="50" y="12754"/>
                    <a:pt x="102" y="12659"/>
                    <a:pt x="162" y="12659"/>
                  </a:cubicBezTo>
                  <a:lnTo>
                    <a:pt x="1124" y="12659"/>
                  </a:lnTo>
                  <a:cubicBezTo>
                    <a:pt x="1183" y="12659"/>
                    <a:pt x="1234" y="12754"/>
                    <a:pt x="1262" y="12754"/>
                  </a:cubicBezTo>
                  <a:cubicBezTo>
                    <a:pt x="1276" y="12754"/>
                    <a:pt x="1284" y="12730"/>
                    <a:pt x="1284" y="12659"/>
                  </a:cubicBezTo>
                  <a:lnTo>
                    <a:pt x="1284" y="383"/>
                  </a:lnTo>
                  <a:cubicBezTo>
                    <a:pt x="1284" y="171"/>
                    <a:pt x="1212" y="0"/>
                    <a:pt x="11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31"/>
            <p:cNvSpPr/>
            <p:nvPr/>
          </p:nvSpPr>
          <p:spPr>
            <a:xfrm>
              <a:off x="6239175" y="4934900"/>
              <a:ext cx="25250" cy="176525"/>
            </a:xfrm>
            <a:custGeom>
              <a:avLst/>
              <a:gdLst/>
              <a:ahLst/>
              <a:cxnLst/>
              <a:rect l="l" t="t" r="r" b="b"/>
              <a:pathLst>
                <a:path w="1010" h="7061" extrusionOk="0">
                  <a:moveTo>
                    <a:pt x="162" y="0"/>
                  </a:moveTo>
                  <a:cubicBezTo>
                    <a:pt x="72" y="0"/>
                    <a:pt x="1" y="171"/>
                    <a:pt x="1" y="384"/>
                  </a:cubicBezTo>
                  <a:lnTo>
                    <a:pt x="1" y="6967"/>
                  </a:lnTo>
                  <a:cubicBezTo>
                    <a:pt x="1" y="7037"/>
                    <a:pt x="9" y="7061"/>
                    <a:pt x="23" y="7061"/>
                  </a:cubicBezTo>
                  <a:cubicBezTo>
                    <a:pt x="50" y="7061"/>
                    <a:pt x="102" y="6967"/>
                    <a:pt x="162" y="6967"/>
                  </a:cubicBezTo>
                  <a:lnTo>
                    <a:pt x="850" y="6967"/>
                  </a:lnTo>
                  <a:cubicBezTo>
                    <a:pt x="908" y="6967"/>
                    <a:pt x="960" y="7061"/>
                    <a:pt x="987" y="7061"/>
                  </a:cubicBezTo>
                  <a:cubicBezTo>
                    <a:pt x="1001" y="7061"/>
                    <a:pt x="1009" y="7037"/>
                    <a:pt x="1009" y="6967"/>
                  </a:cubicBezTo>
                  <a:lnTo>
                    <a:pt x="1009" y="384"/>
                  </a:lnTo>
                  <a:cubicBezTo>
                    <a:pt x="1009" y="171"/>
                    <a:pt x="938" y="0"/>
                    <a:pt x="8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31"/>
            <p:cNvSpPr/>
            <p:nvPr/>
          </p:nvSpPr>
          <p:spPr>
            <a:xfrm>
              <a:off x="6289725" y="4990225"/>
              <a:ext cx="23175" cy="121175"/>
            </a:xfrm>
            <a:custGeom>
              <a:avLst/>
              <a:gdLst/>
              <a:ahLst/>
              <a:cxnLst/>
              <a:rect l="l" t="t" r="r" b="b"/>
              <a:pathLst>
                <a:path w="927" h="4847" extrusionOk="0">
                  <a:moveTo>
                    <a:pt x="160" y="0"/>
                  </a:moveTo>
                  <a:cubicBezTo>
                    <a:pt x="72" y="0"/>
                    <a:pt x="1" y="171"/>
                    <a:pt x="1" y="383"/>
                  </a:cubicBezTo>
                  <a:lnTo>
                    <a:pt x="1" y="4752"/>
                  </a:lnTo>
                  <a:cubicBezTo>
                    <a:pt x="1" y="4823"/>
                    <a:pt x="9" y="4847"/>
                    <a:pt x="23" y="4847"/>
                  </a:cubicBezTo>
                  <a:cubicBezTo>
                    <a:pt x="50" y="4847"/>
                    <a:pt x="102" y="4752"/>
                    <a:pt x="160" y="4752"/>
                  </a:cubicBezTo>
                  <a:lnTo>
                    <a:pt x="765" y="4752"/>
                  </a:lnTo>
                  <a:cubicBezTo>
                    <a:pt x="825" y="4752"/>
                    <a:pt x="877" y="4847"/>
                    <a:pt x="905" y="4847"/>
                  </a:cubicBezTo>
                  <a:cubicBezTo>
                    <a:pt x="919" y="4847"/>
                    <a:pt x="927" y="4823"/>
                    <a:pt x="927" y="4752"/>
                  </a:cubicBezTo>
                  <a:lnTo>
                    <a:pt x="927" y="383"/>
                  </a:lnTo>
                  <a:cubicBezTo>
                    <a:pt x="927" y="171"/>
                    <a:pt x="855" y="0"/>
                    <a:pt x="7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31"/>
            <p:cNvSpPr/>
            <p:nvPr/>
          </p:nvSpPr>
          <p:spPr>
            <a:xfrm>
              <a:off x="6338175" y="4849100"/>
              <a:ext cx="25250" cy="262300"/>
            </a:xfrm>
            <a:custGeom>
              <a:avLst/>
              <a:gdLst/>
              <a:ahLst/>
              <a:cxnLst/>
              <a:rect l="l" t="t" r="r" b="b"/>
              <a:pathLst>
                <a:path w="1010" h="10492" extrusionOk="0">
                  <a:moveTo>
                    <a:pt x="162" y="0"/>
                  </a:moveTo>
                  <a:cubicBezTo>
                    <a:pt x="72" y="0"/>
                    <a:pt x="1" y="171"/>
                    <a:pt x="1" y="384"/>
                  </a:cubicBezTo>
                  <a:lnTo>
                    <a:pt x="1" y="10397"/>
                  </a:lnTo>
                  <a:cubicBezTo>
                    <a:pt x="1" y="10468"/>
                    <a:pt x="9" y="10492"/>
                    <a:pt x="23" y="10492"/>
                  </a:cubicBezTo>
                  <a:cubicBezTo>
                    <a:pt x="50" y="10492"/>
                    <a:pt x="102" y="10397"/>
                    <a:pt x="162" y="10397"/>
                  </a:cubicBezTo>
                  <a:lnTo>
                    <a:pt x="850" y="10397"/>
                  </a:lnTo>
                  <a:cubicBezTo>
                    <a:pt x="908" y="10397"/>
                    <a:pt x="960" y="10492"/>
                    <a:pt x="987" y="10492"/>
                  </a:cubicBezTo>
                  <a:cubicBezTo>
                    <a:pt x="1001" y="10492"/>
                    <a:pt x="1009" y="10468"/>
                    <a:pt x="1009" y="10397"/>
                  </a:cubicBezTo>
                  <a:lnTo>
                    <a:pt x="1009" y="384"/>
                  </a:lnTo>
                  <a:cubicBezTo>
                    <a:pt x="1009" y="171"/>
                    <a:pt x="938" y="0"/>
                    <a:pt x="8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31"/>
            <p:cNvSpPr/>
            <p:nvPr/>
          </p:nvSpPr>
          <p:spPr>
            <a:xfrm>
              <a:off x="6387675" y="4951125"/>
              <a:ext cx="25250" cy="160275"/>
            </a:xfrm>
            <a:custGeom>
              <a:avLst/>
              <a:gdLst/>
              <a:ahLst/>
              <a:cxnLst/>
              <a:rect l="l" t="t" r="r" b="b"/>
              <a:pathLst>
                <a:path w="1010" h="6411" extrusionOk="0">
                  <a:moveTo>
                    <a:pt x="162" y="0"/>
                  </a:moveTo>
                  <a:cubicBezTo>
                    <a:pt x="74" y="0"/>
                    <a:pt x="1" y="173"/>
                    <a:pt x="1" y="384"/>
                  </a:cubicBezTo>
                  <a:lnTo>
                    <a:pt x="1" y="6316"/>
                  </a:lnTo>
                  <a:cubicBezTo>
                    <a:pt x="1" y="6387"/>
                    <a:pt x="9" y="6411"/>
                    <a:pt x="23" y="6411"/>
                  </a:cubicBezTo>
                  <a:cubicBezTo>
                    <a:pt x="51" y="6411"/>
                    <a:pt x="103" y="6316"/>
                    <a:pt x="162" y="6316"/>
                  </a:cubicBezTo>
                  <a:lnTo>
                    <a:pt x="850" y="6316"/>
                  </a:lnTo>
                  <a:cubicBezTo>
                    <a:pt x="908" y="6316"/>
                    <a:pt x="960" y="6411"/>
                    <a:pt x="987" y="6411"/>
                  </a:cubicBezTo>
                  <a:cubicBezTo>
                    <a:pt x="1001" y="6411"/>
                    <a:pt x="1009" y="6387"/>
                    <a:pt x="1009" y="6316"/>
                  </a:cubicBezTo>
                  <a:lnTo>
                    <a:pt x="1009" y="384"/>
                  </a:lnTo>
                  <a:cubicBezTo>
                    <a:pt x="1009" y="173"/>
                    <a:pt x="938" y="0"/>
                    <a:pt x="8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31"/>
            <p:cNvSpPr/>
            <p:nvPr/>
          </p:nvSpPr>
          <p:spPr>
            <a:xfrm>
              <a:off x="6437175" y="4972300"/>
              <a:ext cx="25250" cy="139100"/>
            </a:xfrm>
            <a:custGeom>
              <a:avLst/>
              <a:gdLst/>
              <a:ahLst/>
              <a:cxnLst/>
              <a:rect l="l" t="t" r="r" b="b"/>
              <a:pathLst>
                <a:path w="1010" h="5564" extrusionOk="0">
                  <a:moveTo>
                    <a:pt x="162" y="0"/>
                  </a:moveTo>
                  <a:cubicBezTo>
                    <a:pt x="74" y="0"/>
                    <a:pt x="1" y="173"/>
                    <a:pt x="1" y="384"/>
                  </a:cubicBezTo>
                  <a:lnTo>
                    <a:pt x="1" y="5469"/>
                  </a:lnTo>
                  <a:cubicBezTo>
                    <a:pt x="1" y="5540"/>
                    <a:pt x="9" y="5564"/>
                    <a:pt x="23" y="5564"/>
                  </a:cubicBezTo>
                  <a:cubicBezTo>
                    <a:pt x="51" y="5564"/>
                    <a:pt x="103" y="5469"/>
                    <a:pt x="162" y="5469"/>
                  </a:cubicBezTo>
                  <a:lnTo>
                    <a:pt x="850" y="5469"/>
                  </a:lnTo>
                  <a:cubicBezTo>
                    <a:pt x="908" y="5469"/>
                    <a:pt x="960" y="5564"/>
                    <a:pt x="987" y="5564"/>
                  </a:cubicBezTo>
                  <a:cubicBezTo>
                    <a:pt x="1001" y="5564"/>
                    <a:pt x="1009" y="5540"/>
                    <a:pt x="1009" y="5469"/>
                  </a:cubicBezTo>
                  <a:lnTo>
                    <a:pt x="1009" y="384"/>
                  </a:lnTo>
                  <a:cubicBezTo>
                    <a:pt x="1009" y="173"/>
                    <a:pt x="938" y="0"/>
                    <a:pt x="8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31"/>
            <p:cNvSpPr/>
            <p:nvPr/>
          </p:nvSpPr>
          <p:spPr>
            <a:xfrm>
              <a:off x="6139850" y="4861600"/>
              <a:ext cx="25875" cy="249800"/>
            </a:xfrm>
            <a:custGeom>
              <a:avLst/>
              <a:gdLst/>
              <a:ahLst/>
              <a:cxnLst/>
              <a:rect l="l" t="t" r="r" b="b"/>
              <a:pathLst>
                <a:path w="1035" h="9992" extrusionOk="0">
                  <a:moveTo>
                    <a:pt x="160" y="1"/>
                  </a:moveTo>
                  <a:cubicBezTo>
                    <a:pt x="72" y="1"/>
                    <a:pt x="1" y="173"/>
                    <a:pt x="1" y="384"/>
                  </a:cubicBezTo>
                  <a:lnTo>
                    <a:pt x="1" y="9897"/>
                  </a:lnTo>
                  <a:cubicBezTo>
                    <a:pt x="1" y="9968"/>
                    <a:pt x="9" y="9992"/>
                    <a:pt x="23" y="9992"/>
                  </a:cubicBezTo>
                  <a:cubicBezTo>
                    <a:pt x="50" y="9992"/>
                    <a:pt x="102" y="9897"/>
                    <a:pt x="160" y="9897"/>
                  </a:cubicBezTo>
                  <a:lnTo>
                    <a:pt x="875" y="9897"/>
                  </a:lnTo>
                  <a:cubicBezTo>
                    <a:pt x="934" y="9897"/>
                    <a:pt x="985" y="9992"/>
                    <a:pt x="1013" y="9992"/>
                  </a:cubicBezTo>
                  <a:cubicBezTo>
                    <a:pt x="1027" y="9992"/>
                    <a:pt x="1035" y="9968"/>
                    <a:pt x="1035" y="9897"/>
                  </a:cubicBezTo>
                  <a:lnTo>
                    <a:pt x="1035" y="384"/>
                  </a:lnTo>
                  <a:cubicBezTo>
                    <a:pt x="1035" y="173"/>
                    <a:pt x="963" y="1"/>
                    <a:pt x="8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31"/>
            <p:cNvSpPr/>
            <p:nvPr/>
          </p:nvSpPr>
          <p:spPr>
            <a:xfrm>
              <a:off x="6833225" y="4934900"/>
              <a:ext cx="25250" cy="176525"/>
            </a:xfrm>
            <a:custGeom>
              <a:avLst/>
              <a:gdLst/>
              <a:ahLst/>
              <a:cxnLst/>
              <a:rect l="l" t="t" r="r" b="b"/>
              <a:pathLst>
                <a:path w="1010" h="7061" extrusionOk="0">
                  <a:moveTo>
                    <a:pt x="162" y="0"/>
                  </a:moveTo>
                  <a:cubicBezTo>
                    <a:pt x="72" y="0"/>
                    <a:pt x="1" y="171"/>
                    <a:pt x="1" y="384"/>
                  </a:cubicBezTo>
                  <a:lnTo>
                    <a:pt x="1" y="6967"/>
                  </a:lnTo>
                  <a:cubicBezTo>
                    <a:pt x="1" y="7037"/>
                    <a:pt x="9" y="7061"/>
                    <a:pt x="23" y="7061"/>
                  </a:cubicBezTo>
                  <a:cubicBezTo>
                    <a:pt x="50" y="7061"/>
                    <a:pt x="102" y="6967"/>
                    <a:pt x="162" y="6967"/>
                  </a:cubicBezTo>
                  <a:lnTo>
                    <a:pt x="850" y="6967"/>
                  </a:lnTo>
                  <a:cubicBezTo>
                    <a:pt x="908" y="6967"/>
                    <a:pt x="960" y="7061"/>
                    <a:pt x="987" y="7061"/>
                  </a:cubicBezTo>
                  <a:cubicBezTo>
                    <a:pt x="1001" y="7061"/>
                    <a:pt x="1009" y="7037"/>
                    <a:pt x="1009" y="6967"/>
                  </a:cubicBezTo>
                  <a:lnTo>
                    <a:pt x="1009" y="384"/>
                  </a:lnTo>
                  <a:cubicBezTo>
                    <a:pt x="1009" y="171"/>
                    <a:pt x="938" y="0"/>
                    <a:pt x="8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31"/>
            <p:cNvSpPr/>
            <p:nvPr/>
          </p:nvSpPr>
          <p:spPr>
            <a:xfrm>
              <a:off x="6883775" y="4990225"/>
              <a:ext cx="23175" cy="121175"/>
            </a:xfrm>
            <a:custGeom>
              <a:avLst/>
              <a:gdLst/>
              <a:ahLst/>
              <a:cxnLst/>
              <a:rect l="l" t="t" r="r" b="b"/>
              <a:pathLst>
                <a:path w="927" h="4847" extrusionOk="0">
                  <a:moveTo>
                    <a:pt x="160" y="0"/>
                  </a:moveTo>
                  <a:cubicBezTo>
                    <a:pt x="72" y="0"/>
                    <a:pt x="1" y="171"/>
                    <a:pt x="1" y="383"/>
                  </a:cubicBezTo>
                  <a:lnTo>
                    <a:pt x="1" y="4752"/>
                  </a:lnTo>
                  <a:cubicBezTo>
                    <a:pt x="1" y="4823"/>
                    <a:pt x="9" y="4847"/>
                    <a:pt x="23" y="4847"/>
                  </a:cubicBezTo>
                  <a:cubicBezTo>
                    <a:pt x="50" y="4847"/>
                    <a:pt x="102" y="4752"/>
                    <a:pt x="160" y="4752"/>
                  </a:cubicBezTo>
                  <a:lnTo>
                    <a:pt x="767" y="4752"/>
                  </a:lnTo>
                  <a:cubicBezTo>
                    <a:pt x="826" y="4752"/>
                    <a:pt x="877" y="4847"/>
                    <a:pt x="905" y="4847"/>
                  </a:cubicBezTo>
                  <a:cubicBezTo>
                    <a:pt x="919" y="4847"/>
                    <a:pt x="927" y="4823"/>
                    <a:pt x="927" y="4752"/>
                  </a:cubicBezTo>
                  <a:lnTo>
                    <a:pt x="927" y="383"/>
                  </a:lnTo>
                  <a:cubicBezTo>
                    <a:pt x="927" y="171"/>
                    <a:pt x="855" y="0"/>
                    <a:pt x="7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31"/>
            <p:cNvSpPr/>
            <p:nvPr/>
          </p:nvSpPr>
          <p:spPr>
            <a:xfrm>
              <a:off x="6932275" y="4849100"/>
              <a:ext cx="25225" cy="262300"/>
            </a:xfrm>
            <a:custGeom>
              <a:avLst/>
              <a:gdLst/>
              <a:ahLst/>
              <a:cxnLst/>
              <a:rect l="l" t="t" r="r" b="b"/>
              <a:pathLst>
                <a:path w="1009" h="10492" extrusionOk="0">
                  <a:moveTo>
                    <a:pt x="160" y="0"/>
                  </a:moveTo>
                  <a:cubicBezTo>
                    <a:pt x="72" y="0"/>
                    <a:pt x="1" y="171"/>
                    <a:pt x="1" y="384"/>
                  </a:cubicBezTo>
                  <a:lnTo>
                    <a:pt x="1" y="10397"/>
                  </a:lnTo>
                  <a:cubicBezTo>
                    <a:pt x="1" y="10468"/>
                    <a:pt x="9" y="10492"/>
                    <a:pt x="22" y="10492"/>
                  </a:cubicBezTo>
                  <a:cubicBezTo>
                    <a:pt x="50" y="10492"/>
                    <a:pt x="101" y="10397"/>
                    <a:pt x="160" y="10397"/>
                  </a:cubicBezTo>
                  <a:lnTo>
                    <a:pt x="848" y="10397"/>
                  </a:lnTo>
                  <a:cubicBezTo>
                    <a:pt x="906" y="10397"/>
                    <a:pt x="958" y="10492"/>
                    <a:pt x="987" y="10492"/>
                  </a:cubicBezTo>
                  <a:cubicBezTo>
                    <a:pt x="1001" y="10492"/>
                    <a:pt x="1009" y="10468"/>
                    <a:pt x="1009" y="10397"/>
                  </a:cubicBezTo>
                  <a:lnTo>
                    <a:pt x="1009" y="384"/>
                  </a:lnTo>
                  <a:cubicBezTo>
                    <a:pt x="1009" y="171"/>
                    <a:pt x="936"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31"/>
            <p:cNvSpPr/>
            <p:nvPr/>
          </p:nvSpPr>
          <p:spPr>
            <a:xfrm>
              <a:off x="6981775" y="4951175"/>
              <a:ext cx="25225" cy="160225"/>
            </a:xfrm>
            <a:custGeom>
              <a:avLst/>
              <a:gdLst/>
              <a:ahLst/>
              <a:cxnLst/>
              <a:rect l="l" t="t" r="r" b="b"/>
              <a:pathLst>
                <a:path w="1009" h="6409" extrusionOk="0">
                  <a:moveTo>
                    <a:pt x="160" y="0"/>
                  </a:moveTo>
                  <a:cubicBezTo>
                    <a:pt x="72" y="0"/>
                    <a:pt x="1" y="171"/>
                    <a:pt x="1" y="383"/>
                  </a:cubicBezTo>
                  <a:lnTo>
                    <a:pt x="1" y="6314"/>
                  </a:lnTo>
                  <a:cubicBezTo>
                    <a:pt x="1" y="6385"/>
                    <a:pt x="9" y="6409"/>
                    <a:pt x="22" y="6409"/>
                  </a:cubicBezTo>
                  <a:cubicBezTo>
                    <a:pt x="50" y="6409"/>
                    <a:pt x="102" y="6314"/>
                    <a:pt x="160" y="6314"/>
                  </a:cubicBezTo>
                  <a:lnTo>
                    <a:pt x="848" y="6314"/>
                  </a:lnTo>
                  <a:cubicBezTo>
                    <a:pt x="908" y="6314"/>
                    <a:pt x="959" y="6409"/>
                    <a:pt x="987" y="6409"/>
                  </a:cubicBezTo>
                  <a:cubicBezTo>
                    <a:pt x="1001" y="6409"/>
                    <a:pt x="1009" y="6385"/>
                    <a:pt x="1009" y="6314"/>
                  </a:cubicBezTo>
                  <a:lnTo>
                    <a:pt x="1009" y="383"/>
                  </a:lnTo>
                  <a:cubicBezTo>
                    <a:pt x="1009" y="171"/>
                    <a:pt x="938"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31"/>
            <p:cNvSpPr/>
            <p:nvPr/>
          </p:nvSpPr>
          <p:spPr>
            <a:xfrm>
              <a:off x="7031275" y="4972300"/>
              <a:ext cx="25250" cy="139100"/>
            </a:xfrm>
            <a:custGeom>
              <a:avLst/>
              <a:gdLst/>
              <a:ahLst/>
              <a:cxnLst/>
              <a:rect l="l" t="t" r="r" b="b"/>
              <a:pathLst>
                <a:path w="1010" h="5564" extrusionOk="0">
                  <a:moveTo>
                    <a:pt x="160" y="0"/>
                  </a:moveTo>
                  <a:cubicBezTo>
                    <a:pt x="72" y="0"/>
                    <a:pt x="1" y="173"/>
                    <a:pt x="1" y="384"/>
                  </a:cubicBezTo>
                  <a:lnTo>
                    <a:pt x="1" y="5469"/>
                  </a:lnTo>
                  <a:cubicBezTo>
                    <a:pt x="1" y="5540"/>
                    <a:pt x="9" y="5564"/>
                    <a:pt x="22" y="5564"/>
                  </a:cubicBezTo>
                  <a:cubicBezTo>
                    <a:pt x="50" y="5564"/>
                    <a:pt x="102" y="5469"/>
                    <a:pt x="160" y="5469"/>
                  </a:cubicBezTo>
                  <a:lnTo>
                    <a:pt x="848" y="5469"/>
                  </a:lnTo>
                  <a:cubicBezTo>
                    <a:pt x="908" y="5469"/>
                    <a:pt x="959" y="5564"/>
                    <a:pt x="987" y="5564"/>
                  </a:cubicBezTo>
                  <a:cubicBezTo>
                    <a:pt x="1001" y="5564"/>
                    <a:pt x="1009" y="5540"/>
                    <a:pt x="1009" y="5469"/>
                  </a:cubicBezTo>
                  <a:lnTo>
                    <a:pt x="1009" y="384"/>
                  </a:lnTo>
                  <a:cubicBezTo>
                    <a:pt x="1009" y="173"/>
                    <a:pt x="938"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31"/>
            <p:cNvSpPr/>
            <p:nvPr/>
          </p:nvSpPr>
          <p:spPr>
            <a:xfrm>
              <a:off x="7080450" y="4880300"/>
              <a:ext cx="25925" cy="231100"/>
            </a:xfrm>
            <a:custGeom>
              <a:avLst/>
              <a:gdLst/>
              <a:ahLst/>
              <a:cxnLst/>
              <a:rect l="l" t="t" r="r" b="b"/>
              <a:pathLst>
                <a:path w="1037" h="9244" extrusionOk="0">
                  <a:moveTo>
                    <a:pt x="162" y="1"/>
                  </a:moveTo>
                  <a:cubicBezTo>
                    <a:pt x="72" y="1"/>
                    <a:pt x="1" y="173"/>
                    <a:pt x="1" y="386"/>
                  </a:cubicBezTo>
                  <a:lnTo>
                    <a:pt x="1" y="9149"/>
                  </a:lnTo>
                  <a:cubicBezTo>
                    <a:pt x="1" y="9220"/>
                    <a:pt x="9" y="9244"/>
                    <a:pt x="23" y="9244"/>
                  </a:cubicBezTo>
                  <a:cubicBezTo>
                    <a:pt x="51" y="9244"/>
                    <a:pt x="102" y="9149"/>
                    <a:pt x="162" y="9149"/>
                  </a:cubicBezTo>
                  <a:lnTo>
                    <a:pt x="875" y="9149"/>
                  </a:lnTo>
                  <a:cubicBezTo>
                    <a:pt x="935" y="9149"/>
                    <a:pt x="987" y="9244"/>
                    <a:pt x="1015" y="9244"/>
                  </a:cubicBezTo>
                  <a:cubicBezTo>
                    <a:pt x="1029" y="9244"/>
                    <a:pt x="1037" y="9220"/>
                    <a:pt x="1037" y="9149"/>
                  </a:cubicBezTo>
                  <a:lnTo>
                    <a:pt x="1037" y="386"/>
                  </a:lnTo>
                  <a:cubicBezTo>
                    <a:pt x="1037" y="173"/>
                    <a:pt x="963" y="1"/>
                    <a:pt x="8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31"/>
            <p:cNvSpPr/>
            <p:nvPr/>
          </p:nvSpPr>
          <p:spPr>
            <a:xfrm>
              <a:off x="7128950" y="4850325"/>
              <a:ext cx="27950" cy="261075"/>
            </a:xfrm>
            <a:custGeom>
              <a:avLst/>
              <a:gdLst/>
              <a:ahLst/>
              <a:cxnLst/>
              <a:rect l="l" t="t" r="r" b="b"/>
              <a:pathLst>
                <a:path w="1118" h="10443" extrusionOk="0">
                  <a:moveTo>
                    <a:pt x="160" y="1"/>
                  </a:moveTo>
                  <a:cubicBezTo>
                    <a:pt x="72" y="1"/>
                    <a:pt x="1" y="173"/>
                    <a:pt x="1" y="384"/>
                  </a:cubicBezTo>
                  <a:lnTo>
                    <a:pt x="1" y="10348"/>
                  </a:lnTo>
                  <a:cubicBezTo>
                    <a:pt x="1" y="10419"/>
                    <a:pt x="9" y="10443"/>
                    <a:pt x="22" y="10443"/>
                  </a:cubicBezTo>
                  <a:cubicBezTo>
                    <a:pt x="50" y="10443"/>
                    <a:pt x="101" y="10348"/>
                    <a:pt x="160" y="10348"/>
                  </a:cubicBezTo>
                  <a:lnTo>
                    <a:pt x="956" y="10348"/>
                  </a:lnTo>
                  <a:cubicBezTo>
                    <a:pt x="1016" y="10348"/>
                    <a:pt x="1067" y="10443"/>
                    <a:pt x="1095" y="10443"/>
                  </a:cubicBezTo>
                  <a:cubicBezTo>
                    <a:pt x="1109" y="10443"/>
                    <a:pt x="1117" y="10419"/>
                    <a:pt x="1117" y="10348"/>
                  </a:cubicBezTo>
                  <a:lnTo>
                    <a:pt x="1117" y="384"/>
                  </a:lnTo>
                  <a:cubicBezTo>
                    <a:pt x="1117" y="173"/>
                    <a:pt x="1046" y="1"/>
                    <a:pt x="9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31"/>
            <p:cNvSpPr/>
            <p:nvPr/>
          </p:nvSpPr>
          <p:spPr>
            <a:xfrm>
              <a:off x="7177775" y="4666275"/>
              <a:ext cx="29300" cy="445125"/>
            </a:xfrm>
            <a:custGeom>
              <a:avLst/>
              <a:gdLst/>
              <a:ahLst/>
              <a:cxnLst/>
              <a:rect l="l" t="t" r="r" b="b"/>
              <a:pathLst>
                <a:path w="1172" h="17805" extrusionOk="0">
                  <a:moveTo>
                    <a:pt x="160" y="0"/>
                  </a:moveTo>
                  <a:cubicBezTo>
                    <a:pt x="72" y="0"/>
                    <a:pt x="0" y="173"/>
                    <a:pt x="0" y="385"/>
                  </a:cubicBezTo>
                  <a:lnTo>
                    <a:pt x="0" y="17710"/>
                  </a:lnTo>
                  <a:cubicBezTo>
                    <a:pt x="0" y="17781"/>
                    <a:pt x="8" y="17805"/>
                    <a:pt x="22" y="17805"/>
                  </a:cubicBezTo>
                  <a:cubicBezTo>
                    <a:pt x="50" y="17805"/>
                    <a:pt x="101" y="17710"/>
                    <a:pt x="160" y="17710"/>
                  </a:cubicBezTo>
                  <a:lnTo>
                    <a:pt x="1010" y="17710"/>
                  </a:lnTo>
                  <a:cubicBezTo>
                    <a:pt x="1070" y="17710"/>
                    <a:pt x="1122" y="17805"/>
                    <a:pt x="1150" y="17805"/>
                  </a:cubicBezTo>
                  <a:cubicBezTo>
                    <a:pt x="1164" y="17805"/>
                    <a:pt x="1172" y="17781"/>
                    <a:pt x="1172" y="17710"/>
                  </a:cubicBezTo>
                  <a:lnTo>
                    <a:pt x="1172" y="385"/>
                  </a:lnTo>
                  <a:cubicBezTo>
                    <a:pt x="1172" y="173"/>
                    <a:pt x="1100" y="0"/>
                    <a:pt x="10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31"/>
            <p:cNvSpPr/>
            <p:nvPr/>
          </p:nvSpPr>
          <p:spPr>
            <a:xfrm>
              <a:off x="7228650" y="4894150"/>
              <a:ext cx="26550" cy="217250"/>
            </a:xfrm>
            <a:custGeom>
              <a:avLst/>
              <a:gdLst/>
              <a:ahLst/>
              <a:cxnLst/>
              <a:rect l="l" t="t" r="r" b="b"/>
              <a:pathLst>
                <a:path w="1062" h="8690" extrusionOk="0">
                  <a:moveTo>
                    <a:pt x="160" y="1"/>
                  </a:moveTo>
                  <a:cubicBezTo>
                    <a:pt x="72" y="1"/>
                    <a:pt x="0" y="173"/>
                    <a:pt x="0" y="384"/>
                  </a:cubicBezTo>
                  <a:lnTo>
                    <a:pt x="0" y="8595"/>
                  </a:lnTo>
                  <a:cubicBezTo>
                    <a:pt x="0" y="8666"/>
                    <a:pt x="8" y="8690"/>
                    <a:pt x="22" y="8690"/>
                  </a:cubicBezTo>
                  <a:cubicBezTo>
                    <a:pt x="50" y="8690"/>
                    <a:pt x="101" y="8595"/>
                    <a:pt x="160" y="8595"/>
                  </a:cubicBezTo>
                  <a:lnTo>
                    <a:pt x="902" y="8595"/>
                  </a:lnTo>
                  <a:cubicBezTo>
                    <a:pt x="961" y="8595"/>
                    <a:pt x="1012" y="8690"/>
                    <a:pt x="1040" y="8690"/>
                  </a:cubicBezTo>
                  <a:cubicBezTo>
                    <a:pt x="1054" y="8690"/>
                    <a:pt x="1062" y="8666"/>
                    <a:pt x="1062" y="8595"/>
                  </a:cubicBezTo>
                  <a:lnTo>
                    <a:pt x="1062" y="384"/>
                  </a:lnTo>
                  <a:cubicBezTo>
                    <a:pt x="1062" y="173"/>
                    <a:pt x="990" y="1"/>
                    <a:pt x="9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46" name="Google Shape;1446;p31"/>
          <p:cNvSpPr txBox="1">
            <a:spLocks noGrp="1"/>
          </p:cNvSpPr>
          <p:nvPr>
            <p:ph type="title"/>
          </p:nvPr>
        </p:nvSpPr>
        <p:spPr>
          <a:xfrm>
            <a:off x="185094" y="2351001"/>
            <a:ext cx="8698208" cy="84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4000"/>
              <a:t>Financial Services/Banking Industry</a:t>
            </a:r>
          </a:p>
        </p:txBody>
      </p:sp>
      <p:sp>
        <p:nvSpPr>
          <p:cNvPr id="1449" name="Google Shape;1449;p31"/>
          <p:cNvSpPr/>
          <p:nvPr/>
        </p:nvSpPr>
        <p:spPr>
          <a:xfrm>
            <a:off x="-17550" y="789950"/>
            <a:ext cx="9207375" cy="1114725"/>
          </a:xfrm>
          <a:custGeom>
            <a:avLst/>
            <a:gdLst/>
            <a:ahLst/>
            <a:cxnLst/>
            <a:rect l="l" t="t" r="r" b="b"/>
            <a:pathLst>
              <a:path w="368295" h="44589" extrusionOk="0">
                <a:moveTo>
                  <a:pt x="368295" y="28439"/>
                </a:moveTo>
                <a:lnTo>
                  <a:pt x="327569" y="36865"/>
                </a:lnTo>
                <a:lnTo>
                  <a:pt x="258755" y="1054"/>
                </a:lnTo>
                <a:lnTo>
                  <a:pt x="179759" y="28088"/>
                </a:lnTo>
                <a:lnTo>
                  <a:pt x="142894" y="2458"/>
                </a:lnTo>
                <a:lnTo>
                  <a:pt x="96550" y="24226"/>
                </a:lnTo>
                <a:lnTo>
                  <a:pt x="67410" y="0"/>
                </a:lnTo>
                <a:lnTo>
                  <a:pt x="0" y="44589"/>
                </a:lnTo>
              </a:path>
            </a:pathLst>
          </a:custGeom>
          <a:noFill/>
          <a:ln w="38100" cap="flat" cmpd="sng">
            <a:solidFill>
              <a:schemeClr val="dk2"/>
            </a:solidFill>
            <a:prstDash val="solid"/>
            <a:round/>
            <a:headEnd type="none" w="med" len="med"/>
            <a:tailEnd type="none" w="med" len="med"/>
          </a:ln>
        </p:spPr>
        <p:txBody>
          <a:bodyPr/>
          <a:lstStyle/>
          <a:p>
            <a:endParaRPr lang="en-US"/>
          </a:p>
        </p:txBody>
      </p:sp>
      <p:grpSp>
        <p:nvGrpSpPr>
          <p:cNvPr id="1450" name="Google Shape;1450;p31"/>
          <p:cNvGrpSpPr/>
          <p:nvPr/>
        </p:nvGrpSpPr>
        <p:grpSpPr>
          <a:xfrm>
            <a:off x="-1" y="1900931"/>
            <a:ext cx="9144134" cy="129765"/>
            <a:chOff x="237925" y="603400"/>
            <a:chExt cx="3162200" cy="44875"/>
          </a:xfrm>
        </p:grpSpPr>
        <p:sp>
          <p:nvSpPr>
            <p:cNvPr id="1451" name="Google Shape;1451;p31"/>
            <p:cNvSpPr/>
            <p:nvPr/>
          </p:nvSpPr>
          <p:spPr>
            <a:xfrm>
              <a:off x="238125" y="603400"/>
              <a:ext cx="3162000" cy="7850"/>
            </a:xfrm>
            <a:custGeom>
              <a:avLst/>
              <a:gdLst/>
              <a:ahLst/>
              <a:cxnLst/>
              <a:rect l="l" t="t" r="r" b="b"/>
              <a:pathLst>
                <a:path w="126480" h="314" extrusionOk="0">
                  <a:moveTo>
                    <a:pt x="0" y="0"/>
                  </a:moveTo>
                  <a:lnTo>
                    <a:pt x="0" y="314"/>
                  </a:lnTo>
                  <a:lnTo>
                    <a:pt x="126479" y="314"/>
                  </a:lnTo>
                  <a:lnTo>
                    <a:pt x="12647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31"/>
            <p:cNvSpPr/>
            <p:nvPr/>
          </p:nvSpPr>
          <p:spPr>
            <a:xfrm>
              <a:off x="237925" y="636525"/>
              <a:ext cx="3147200" cy="11750"/>
            </a:xfrm>
            <a:custGeom>
              <a:avLst/>
              <a:gdLst/>
              <a:ahLst/>
              <a:cxnLst/>
              <a:rect l="l" t="t" r="r" b="b"/>
              <a:pathLst>
                <a:path w="125888" h="470" extrusionOk="0">
                  <a:moveTo>
                    <a:pt x="1" y="1"/>
                  </a:moveTo>
                  <a:lnTo>
                    <a:pt x="1" y="470"/>
                  </a:lnTo>
                  <a:lnTo>
                    <a:pt x="157" y="470"/>
                  </a:lnTo>
                  <a:lnTo>
                    <a:pt x="157" y="1"/>
                  </a:lnTo>
                  <a:close/>
                  <a:moveTo>
                    <a:pt x="947" y="1"/>
                  </a:moveTo>
                  <a:lnTo>
                    <a:pt x="947" y="470"/>
                  </a:lnTo>
                  <a:lnTo>
                    <a:pt x="1095" y="470"/>
                  </a:lnTo>
                  <a:lnTo>
                    <a:pt x="1103" y="1"/>
                  </a:lnTo>
                  <a:close/>
                  <a:moveTo>
                    <a:pt x="1876" y="1"/>
                  </a:moveTo>
                  <a:lnTo>
                    <a:pt x="1876" y="470"/>
                  </a:lnTo>
                  <a:lnTo>
                    <a:pt x="2032" y="470"/>
                  </a:lnTo>
                  <a:lnTo>
                    <a:pt x="2032" y="1"/>
                  </a:lnTo>
                  <a:close/>
                  <a:moveTo>
                    <a:pt x="2815" y="1"/>
                  </a:moveTo>
                  <a:lnTo>
                    <a:pt x="2815" y="470"/>
                  </a:lnTo>
                  <a:lnTo>
                    <a:pt x="2971" y="470"/>
                  </a:lnTo>
                  <a:lnTo>
                    <a:pt x="2971" y="1"/>
                  </a:lnTo>
                  <a:close/>
                  <a:moveTo>
                    <a:pt x="3754" y="1"/>
                  </a:moveTo>
                  <a:lnTo>
                    <a:pt x="3754" y="470"/>
                  </a:lnTo>
                  <a:lnTo>
                    <a:pt x="3909" y="470"/>
                  </a:lnTo>
                  <a:lnTo>
                    <a:pt x="3909" y="1"/>
                  </a:lnTo>
                  <a:close/>
                  <a:moveTo>
                    <a:pt x="4692" y="1"/>
                  </a:moveTo>
                  <a:lnTo>
                    <a:pt x="4692" y="470"/>
                  </a:lnTo>
                  <a:lnTo>
                    <a:pt x="4848" y="470"/>
                  </a:lnTo>
                  <a:lnTo>
                    <a:pt x="4848" y="1"/>
                  </a:lnTo>
                  <a:close/>
                  <a:moveTo>
                    <a:pt x="5631" y="1"/>
                  </a:moveTo>
                  <a:lnTo>
                    <a:pt x="5631" y="470"/>
                  </a:lnTo>
                  <a:lnTo>
                    <a:pt x="5787" y="470"/>
                  </a:lnTo>
                  <a:lnTo>
                    <a:pt x="5787" y="1"/>
                  </a:lnTo>
                  <a:close/>
                  <a:moveTo>
                    <a:pt x="6570" y="1"/>
                  </a:moveTo>
                  <a:lnTo>
                    <a:pt x="6570" y="470"/>
                  </a:lnTo>
                  <a:lnTo>
                    <a:pt x="6725" y="470"/>
                  </a:lnTo>
                  <a:lnTo>
                    <a:pt x="6725" y="1"/>
                  </a:lnTo>
                  <a:close/>
                  <a:moveTo>
                    <a:pt x="7506" y="1"/>
                  </a:moveTo>
                  <a:lnTo>
                    <a:pt x="7506" y="470"/>
                  </a:lnTo>
                  <a:lnTo>
                    <a:pt x="7664" y="470"/>
                  </a:lnTo>
                  <a:lnTo>
                    <a:pt x="7664" y="1"/>
                  </a:lnTo>
                  <a:close/>
                  <a:moveTo>
                    <a:pt x="8445" y="1"/>
                  </a:moveTo>
                  <a:lnTo>
                    <a:pt x="8445" y="470"/>
                  </a:lnTo>
                  <a:lnTo>
                    <a:pt x="8601" y="470"/>
                  </a:lnTo>
                  <a:lnTo>
                    <a:pt x="8601" y="1"/>
                  </a:lnTo>
                  <a:close/>
                  <a:moveTo>
                    <a:pt x="9384" y="1"/>
                  </a:moveTo>
                  <a:lnTo>
                    <a:pt x="9384" y="470"/>
                  </a:lnTo>
                  <a:lnTo>
                    <a:pt x="9540" y="470"/>
                  </a:lnTo>
                  <a:lnTo>
                    <a:pt x="9540" y="1"/>
                  </a:lnTo>
                  <a:close/>
                  <a:moveTo>
                    <a:pt x="10328" y="1"/>
                  </a:moveTo>
                  <a:lnTo>
                    <a:pt x="10328" y="470"/>
                  </a:lnTo>
                  <a:lnTo>
                    <a:pt x="10478" y="470"/>
                  </a:lnTo>
                  <a:lnTo>
                    <a:pt x="10486" y="1"/>
                  </a:lnTo>
                  <a:close/>
                  <a:moveTo>
                    <a:pt x="11259" y="1"/>
                  </a:moveTo>
                  <a:lnTo>
                    <a:pt x="11259" y="470"/>
                  </a:lnTo>
                  <a:lnTo>
                    <a:pt x="11417" y="470"/>
                  </a:lnTo>
                  <a:lnTo>
                    <a:pt x="11417" y="1"/>
                  </a:lnTo>
                  <a:close/>
                  <a:moveTo>
                    <a:pt x="12198" y="1"/>
                  </a:moveTo>
                  <a:lnTo>
                    <a:pt x="12198" y="470"/>
                  </a:lnTo>
                  <a:lnTo>
                    <a:pt x="12354" y="470"/>
                  </a:lnTo>
                  <a:lnTo>
                    <a:pt x="12354" y="1"/>
                  </a:lnTo>
                  <a:close/>
                  <a:moveTo>
                    <a:pt x="13137" y="1"/>
                  </a:moveTo>
                  <a:lnTo>
                    <a:pt x="13137" y="470"/>
                  </a:lnTo>
                  <a:lnTo>
                    <a:pt x="13292" y="470"/>
                  </a:lnTo>
                  <a:lnTo>
                    <a:pt x="13298" y="1"/>
                  </a:lnTo>
                  <a:close/>
                  <a:moveTo>
                    <a:pt x="14075" y="1"/>
                  </a:moveTo>
                  <a:lnTo>
                    <a:pt x="14075" y="470"/>
                  </a:lnTo>
                  <a:lnTo>
                    <a:pt x="14231" y="470"/>
                  </a:lnTo>
                  <a:lnTo>
                    <a:pt x="14238" y="1"/>
                  </a:lnTo>
                  <a:close/>
                  <a:moveTo>
                    <a:pt x="15012" y="1"/>
                  </a:moveTo>
                  <a:lnTo>
                    <a:pt x="15012" y="470"/>
                  </a:lnTo>
                  <a:lnTo>
                    <a:pt x="15170" y="470"/>
                  </a:lnTo>
                  <a:lnTo>
                    <a:pt x="15170" y="1"/>
                  </a:lnTo>
                  <a:close/>
                  <a:moveTo>
                    <a:pt x="15956" y="1"/>
                  </a:moveTo>
                  <a:lnTo>
                    <a:pt x="15956" y="470"/>
                  </a:lnTo>
                  <a:lnTo>
                    <a:pt x="16107" y="470"/>
                  </a:lnTo>
                  <a:lnTo>
                    <a:pt x="16114" y="1"/>
                  </a:lnTo>
                  <a:close/>
                  <a:moveTo>
                    <a:pt x="16897" y="1"/>
                  </a:moveTo>
                  <a:lnTo>
                    <a:pt x="16897" y="470"/>
                  </a:lnTo>
                  <a:lnTo>
                    <a:pt x="17045" y="470"/>
                  </a:lnTo>
                  <a:lnTo>
                    <a:pt x="17053" y="1"/>
                  </a:lnTo>
                  <a:close/>
                  <a:moveTo>
                    <a:pt x="17828" y="1"/>
                  </a:moveTo>
                  <a:lnTo>
                    <a:pt x="17828" y="470"/>
                  </a:lnTo>
                  <a:lnTo>
                    <a:pt x="17986" y="470"/>
                  </a:lnTo>
                  <a:lnTo>
                    <a:pt x="17986" y="1"/>
                  </a:lnTo>
                  <a:close/>
                  <a:moveTo>
                    <a:pt x="18767" y="1"/>
                  </a:moveTo>
                  <a:lnTo>
                    <a:pt x="18767" y="470"/>
                  </a:lnTo>
                  <a:lnTo>
                    <a:pt x="18923" y="470"/>
                  </a:lnTo>
                  <a:lnTo>
                    <a:pt x="18923" y="1"/>
                  </a:lnTo>
                  <a:close/>
                  <a:moveTo>
                    <a:pt x="19706" y="1"/>
                  </a:moveTo>
                  <a:lnTo>
                    <a:pt x="19706" y="470"/>
                  </a:lnTo>
                  <a:lnTo>
                    <a:pt x="19861" y="470"/>
                  </a:lnTo>
                  <a:lnTo>
                    <a:pt x="19861" y="1"/>
                  </a:lnTo>
                  <a:close/>
                  <a:moveTo>
                    <a:pt x="20644" y="1"/>
                  </a:moveTo>
                  <a:lnTo>
                    <a:pt x="20644" y="470"/>
                  </a:lnTo>
                  <a:lnTo>
                    <a:pt x="20800" y="470"/>
                  </a:lnTo>
                  <a:lnTo>
                    <a:pt x="20800" y="1"/>
                  </a:lnTo>
                  <a:close/>
                  <a:moveTo>
                    <a:pt x="21581" y="1"/>
                  </a:moveTo>
                  <a:lnTo>
                    <a:pt x="21581" y="470"/>
                  </a:lnTo>
                  <a:lnTo>
                    <a:pt x="21739" y="470"/>
                  </a:lnTo>
                  <a:lnTo>
                    <a:pt x="21739" y="1"/>
                  </a:lnTo>
                  <a:close/>
                  <a:moveTo>
                    <a:pt x="22520" y="1"/>
                  </a:moveTo>
                  <a:lnTo>
                    <a:pt x="22520" y="470"/>
                  </a:lnTo>
                  <a:lnTo>
                    <a:pt x="22676" y="470"/>
                  </a:lnTo>
                  <a:lnTo>
                    <a:pt x="22676" y="1"/>
                  </a:lnTo>
                  <a:close/>
                  <a:moveTo>
                    <a:pt x="23458" y="1"/>
                  </a:moveTo>
                  <a:lnTo>
                    <a:pt x="23458" y="470"/>
                  </a:lnTo>
                  <a:lnTo>
                    <a:pt x="23614" y="470"/>
                  </a:lnTo>
                  <a:lnTo>
                    <a:pt x="23614" y="1"/>
                  </a:lnTo>
                  <a:close/>
                  <a:moveTo>
                    <a:pt x="24397" y="1"/>
                  </a:moveTo>
                  <a:lnTo>
                    <a:pt x="24397" y="470"/>
                  </a:lnTo>
                  <a:lnTo>
                    <a:pt x="24553" y="470"/>
                  </a:lnTo>
                  <a:lnTo>
                    <a:pt x="24553" y="1"/>
                  </a:lnTo>
                  <a:close/>
                  <a:moveTo>
                    <a:pt x="25334" y="1"/>
                  </a:moveTo>
                  <a:lnTo>
                    <a:pt x="25334" y="470"/>
                  </a:lnTo>
                  <a:lnTo>
                    <a:pt x="25492" y="470"/>
                  </a:lnTo>
                  <a:lnTo>
                    <a:pt x="25492" y="1"/>
                  </a:lnTo>
                  <a:close/>
                  <a:moveTo>
                    <a:pt x="26273" y="1"/>
                  </a:moveTo>
                  <a:lnTo>
                    <a:pt x="26273" y="470"/>
                  </a:lnTo>
                  <a:lnTo>
                    <a:pt x="26428" y="470"/>
                  </a:lnTo>
                  <a:lnTo>
                    <a:pt x="26428" y="1"/>
                  </a:lnTo>
                  <a:close/>
                  <a:moveTo>
                    <a:pt x="27211" y="1"/>
                  </a:moveTo>
                  <a:lnTo>
                    <a:pt x="27211" y="470"/>
                  </a:lnTo>
                  <a:lnTo>
                    <a:pt x="27367" y="470"/>
                  </a:lnTo>
                  <a:lnTo>
                    <a:pt x="27367" y="1"/>
                  </a:lnTo>
                  <a:close/>
                  <a:moveTo>
                    <a:pt x="28150" y="1"/>
                  </a:moveTo>
                  <a:lnTo>
                    <a:pt x="28150" y="470"/>
                  </a:lnTo>
                  <a:lnTo>
                    <a:pt x="28306" y="470"/>
                  </a:lnTo>
                  <a:lnTo>
                    <a:pt x="28306" y="1"/>
                  </a:lnTo>
                  <a:close/>
                  <a:moveTo>
                    <a:pt x="29087" y="1"/>
                  </a:moveTo>
                  <a:lnTo>
                    <a:pt x="29087" y="470"/>
                  </a:lnTo>
                  <a:lnTo>
                    <a:pt x="29244" y="470"/>
                  </a:lnTo>
                  <a:lnTo>
                    <a:pt x="29248" y="1"/>
                  </a:lnTo>
                  <a:close/>
                  <a:moveTo>
                    <a:pt x="30027" y="1"/>
                  </a:moveTo>
                  <a:lnTo>
                    <a:pt x="30027" y="470"/>
                  </a:lnTo>
                  <a:lnTo>
                    <a:pt x="30183" y="470"/>
                  </a:lnTo>
                  <a:lnTo>
                    <a:pt x="30189" y="1"/>
                  </a:lnTo>
                  <a:close/>
                  <a:moveTo>
                    <a:pt x="30966" y="1"/>
                  </a:moveTo>
                  <a:lnTo>
                    <a:pt x="30966" y="470"/>
                  </a:lnTo>
                  <a:lnTo>
                    <a:pt x="31122" y="470"/>
                  </a:lnTo>
                  <a:lnTo>
                    <a:pt x="31122" y="1"/>
                  </a:lnTo>
                  <a:close/>
                  <a:moveTo>
                    <a:pt x="31907" y="1"/>
                  </a:moveTo>
                  <a:lnTo>
                    <a:pt x="31907" y="470"/>
                  </a:lnTo>
                  <a:lnTo>
                    <a:pt x="32061" y="470"/>
                  </a:lnTo>
                  <a:lnTo>
                    <a:pt x="32064" y="1"/>
                  </a:lnTo>
                  <a:close/>
                  <a:moveTo>
                    <a:pt x="32847" y="1"/>
                  </a:moveTo>
                  <a:lnTo>
                    <a:pt x="32847" y="470"/>
                  </a:lnTo>
                  <a:lnTo>
                    <a:pt x="32997" y="470"/>
                  </a:lnTo>
                  <a:lnTo>
                    <a:pt x="33003" y="1"/>
                  </a:lnTo>
                  <a:close/>
                  <a:moveTo>
                    <a:pt x="33780" y="1"/>
                  </a:moveTo>
                  <a:lnTo>
                    <a:pt x="33780" y="470"/>
                  </a:lnTo>
                  <a:lnTo>
                    <a:pt x="33936" y="470"/>
                  </a:lnTo>
                  <a:lnTo>
                    <a:pt x="33936" y="1"/>
                  </a:lnTo>
                  <a:close/>
                  <a:moveTo>
                    <a:pt x="34719" y="1"/>
                  </a:moveTo>
                  <a:lnTo>
                    <a:pt x="34719" y="470"/>
                  </a:lnTo>
                  <a:lnTo>
                    <a:pt x="34875" y="470"/>
                  </a:lnTo>
                  <a:lnTo>
                    <a:pt x="34875" y="1"/>
                  </a:lnTo>
                  <a:close/>
                  <a:moveTo>
                    <a:pt x="35656" y="1"/>
                  </a:moveTo>
                  <a:lnTo>
                    <a:pt x="35656" y="470"/>
                  </a:lnTo>
                  <a:lnTo>
                    <a:pt x="35813" y="470"/>
                  </a:lnTo>
                  <a:lnTo>
                    <a:pt x="35813" y="1"/>
                  </a:lnTo>
                  <a:close/>
                  <a:moveTo>
                    <a:pt x="36594" y="1"/>
                  </a:moveTo>
                  <a:lnTo>
                    <a:pt x="36594" y="470"/>
                  </a:lnTo>
                  <a:lnTo>
                    <a:pt x="36750" y="470"/>
                  </a:lnTo>
                  <a:lnTo>
                    <a:pt x="36750" y="1"/>
                  </a:lnTo>
                  <a:close/>
                  <a:moveTo>
                    <a:pt x="37533" y="1"/>
                  </a:moveTo>
                  <a:lnTo>
                    <a:pt x="37533" y="470"/>
                  </a:lnTo>
                  <a:lnTo>
                    <a:pt x="37689" y="470"/>
                  </a:lnTo>
                  <a:lnTo>
                    <a:pt x="37689" y="1"/>
                  </a:lnTo>
                  <a:close/>
                  <a:moveTo>
                    <a:pt x="38472" y="1"/>
                  </a:moveTo>
                  <a:lnTo>
                    <a:pt x="38472" y="470"/>
                  </a:lnTo>
                  <a:lnTo>
                    <a:pt x="38628" y="470"/>
                  </a:lnTo>
                  <a:lnTo>
                    <a:pt x="38628" y="1"/>
                  </a:lnTo>
                  <a:close/>
                  <a:moveTo>
                    <a:pt x="39409" y="1"/>
                  </a:moveTo>
                  <a:lnTo>
                    <a:pt x="39409" y="470"/>
                  </a:lnTo>
                  <a:lnTo>
                    <a:pt x="39566" y="470"/>
                  </a:lnTo>
                  <a:lnTo>
                    <a:pt x="39566" y="1"/>
                  </a:lnTo>
                  <a:close/>
                  <a:moveTo>
                    <a:pt x="40347" y="1"/>
                  </a:moveTo>
                  <a:lnTo>
                    <a:pt x="40347" y="470"/>
                  </a:lnTo>
                  <a:lnTo>
                    <a:pt x="40503" y="470"/>
                  </a:lnTo>
                  <a:lnTo>
                    <a:pt x="40503" y="1"/>
                  </a:lnTo>
                  <a:close/>
                  <a:moveTo>
                    <a:pt x="41286" y="1"/>
                  </a:moveTo>
                  <a:lnTo>
                    <a:pt x="41286" y="470"/>
                  </a:lnTo>
                  <a:lnTo>
                    <a:pt x="41442" y="470"/>
                  </a:lnTo>
                  <a:lnTo>
                    <a:pt x="41442" y="1"/>
                  </a:lnTo>
                  <a:close/>
                  <a:moveTo>
                    <a:pt x="42225" y="1"/>
                  </a:moveTo>
                  <a:lnTo>
                    <a:pt x="42225" y="470"/>
                  </a:lnTo>
                  <a:lnTo>
                    <a:pt x="42380" y="470"/>
                  </a:lnTo>
                  <a:lnTo>
                    <a:pt x="42380" y="1"/>
                  </a:lnTo>
                  <a:close/>
                  <a:moveTo>
                    <a:pt x="43163" y="1"/>
                  </a:moveTo>
                  <a:lnTo>
                    <a:pt x="43163" y="470"/>
                  </a:lnTo>
                  <a:lnTo>
                    <a:pt x="43319" y="470"/>
                  </a:lnTo>
                  <a:lnTo>
                    <a:pt x="43319" y="1"/>
                  </a:lnTo>
                  <a:close/>
                  <a:moveTo>
                    <a:pt x="44102" y="1"/>
                  </a:moveTo>
                  <a:lnTo>
                    <a:pt x="44102" y="470"/>
                  </a:lnTo>
                  <a:lnTo>
                    <a:pt x="44258" y="470"/>
                  </a:lnTo>
                  <a:lnTo>
                    <a:pt x="44258" y="1"/>
                  </a:lnTo>
                  <a:close/>
                  <a:moveTo>
                    <a:pt x="45041" y="1"/>
                  </a:moveTo>
                  <a:lnTo>
                    <a:pt x="45041" y="470"/>
                  </a:lnTo>
                  <a:lnTo>
                    <a:pt x="45196" y="470"/>
                  </a:lnTo>
                  <a:lnTo>
                    <a:pt x="45198" y="1"/>
                  </a:lnTo>
                  <a:close/>
                  <a:moveTo>
                    <a:pt x="45977" y="1"/>
                  </a:moveTo>
                  <a:lnTo>
                    <a:pt x="45977" y="470"/>
                  </a:lnTo>
                  <a:lnTo>
                    <a:pt x="46135" y="470"/>
                  </a:lnTo>
                  <a:lnTo>
                    <a:pt x="46139" y="1"/>
                  </a:lnTo>
                  <a:close/>
                  <a:moveTo>
                    <a:pt x="46916" y="1"/>
                  </a:moveTo>
                  <a:lnTo>
                    <a:pt x="46916" y="470"/>
                  </a:lnTo>
                  <a:lnTo>
                    <a:pt x="47072" y="470"/>
                  </a:lnTo>
                  <a:lnTo>
                    <a:pt x="47072" y="1"/>
                  </a:lnTo>
                  <a:close/>
                  <a:moveTo>
                    <a:pt x="47857" y="1"/>
                  </a:moveTo>
                  <a:lnTo>
                    <a:pt x="47857" y="470"/>
                  </a:lnTo>
                  <a:lnTo>
                    <a:pt x="48011" y="470"/>
                  </a:lnTo>
                  <a:lnTo>
                    <a:pt x="48014" y="1"/>
                  </a:lnTo>
                  <a:close/>
                  <a:moveTo>
                    <a:pt x="48797" y="1"/>
                  </a:moveTo>
                  <a:lnTo>
                    <a:pt x="48797" y="470"/>
                  </a:lnTo>
                  <a:lnTo>
                    <a:pt x="48949" y="470"/>
                  </a:lnTo>
                  <a:lnTo>
                    <a:pt x="48953" y="1"/>
                  </a:lnTo>
                  <a:close/>
                  <a:moveTo>
                    <a:pt x="49730" y="1"/>
                  </a:moveTo>
                  <a:lnTo>
                    <a:pt x="49730" y="470"/>
                  </a:lnTo>
                  <a:lnTo>
                    <a:pt x="49888" y="470"/>
                  </a:lnTo>
                  <a:lnTo>
                    <a:pt x="49888" y="1"/>
                  </a:lnTo>
                  <a:close/>
                  <a:moveTo>
                    <a:pt x="50669" y="1"/>
                  </a:moveTo>
                  <a:lnTo>
                    <a:pt x="50669" y="470"/>
                  </a:lnTo>
                  <a:lnTo>
                    <a:pt x="50825" y="470"/>
                  </a:lnTo>
                  <a:lnTo>
                    <a:pt x="50825" y="1"/>
                  </a:lnTo>
                  <a:close/>
                  <a:moveTo>
                    <a:pt x="51608" y="1"/>
                  </a:moveTo>
                  <a:lnTo>
                    <a:pt x="51608" y="470"/>
                  </a:lnTo>
                  <a:lnTo>
                    <a:pt x="51764" y="470"/>
                  </a:lnTo>
                  <a:lnTo>
                    <a:pt x="51764" y="1"/>
                  </a:lnTo>
                  <a:close/>
                  <a:moveTo>
                    <a:pt x="52546" y="1"/>
                  </a:moveTo>
                  <a:lnTo>
                    <a:pt x="52546" y="470"/>
                  </a:lnTo>
                  <a:lnTo>
                    <a:pt x="52702" y="470"/>
                  </a:lnTo>
                  <a:lnTo>
                    <a:pt x="52702" y="1"/>
                  </a:lnTo>
                  <a:close/>
                  <a:moveTo>
                    <a:pt x="53483" y="1"/>
                  </a:moveTo>
                  <a:lnTo>
                    <a:pt x="53483" y="470"/>
                  </a:lnTo>
                  <a:lnTo>
                    <a:pt x="53641" y="470"/>
                  </a:lnTo>
                  <a:lnTo>
                    <a:pt x="53641" y="1"/>
                  </a:lnTo>
                  <a:close/>
                  <a:moveTo>
                    <a:pt x="54422" y="1"/>
                  </a:moveTo>
                  <a:lnTo>
                    <a:pt x="54422" y="470"/>
                  </a:lnTo>
                  <a:lnTo>
                    <a:pt x="54578" y="470"/>
                  </a:lnTo>
                  <a:lnTo>
                    <a:pt x="54578" y="1"/>
                  </a:lnTo>
                  <a:close/>
                  <a:moveTo>
                    <a:pt x="55362" y="1"/>
                  </a:moveTo>
                  <a:lnTo>
                    <a:pt x="55362" y="470"/>
                  </a:lnTo>
                  <a:lnTo>
                    <a:pt x="55518" y="470"/>
                  </a:lnTo>
                  <a:lnTo>
                    <a:pt x="55518" y="1"/>
                  </a:lnTo>
                  <a:close/>
                  <a:moveTo>
                    <a:pt x="56299" y="1"/>
                  </a:moveTo>
                  <a:lnTo>
                    <a:pt x="56299" y="470"/>
                  </a:lnTo>
                  <a:lnTo>
                    <a:pt x="56457" y="470"/>
                  </a:lnTo>
                  <a:lnTo>
                    <a:pt x="56457" y="1"/>
                  </a:lnTo>
                  <a:close/>
                  <a:moveTo>
                    <a:pt x="57238" y="1"/>
                  </a:moveTo>
                  <a:lnTo>
                    <a:pt x="57238" y="470"/>
                  </a:lnTo>
                  <a:lnTo>
                    <a:pt x="57394" y="470"/>
                  </a:lnTo>
                  <a:lnTo>
                    <a:pt x="57394" y="1"/>
                  </a:lnTo>
                  <a:close/>
                  <a:moveTo>
                    <a:pt x="58177" y="1"/>
                  </a:moveTo>
                  <a:lnTo>
                    <a:pt x="58177" y="470"/>
                  </a:lnTo>
                  <a:lnTo>
                    <a:pt x="58332" y="470"/>
                  </a:lnTo>
                  <a:lnTo>
                    <a:pt x="58332" y="1"/>
                  </a:lnTo>
                  <a:close/>
                  <a:moveTo>
                    <a:pt x="59115" y="1"/>
                  </a:moveTo>
                  <a:lnTo>
                    <a:pt x="59115" y="470"/>
                  </a:lnTo>
                  <a:lnTo>
                    <a:pt x="59271" y="470"/>
                  </a:lnTo>
                  <a:lnTo>
                    <a:pt x="59271" y="1"/>
                  </a:lnTo>
                  <a:close/>
                  <a:moveTo>
                    <a:pt x="60052" y="1"/>
                  </a:moveTo>
                  <a:lnTo>
                    <a:pt x="60052" y="470"/>
                  </a:lnTo>
                  <a:lnTo>
                    <a:pt x="60210" y="470"/>
                  </a:lnTo>
                  <a:lnTo>
                    <a:pt x="60210" y="1"/>
                  </a:lnTo>
                  <a:close/>
                  <a:moveTo>
                    <a:pt x="60991" y="1"/>
                  </a:moveTo>
                  <a:lnTo>
                    <a:pt x="60991" y="470"/>
                  </a:lnTo>
                  <a:lnTo>
                    <a:pt x="61147" y="470"/>
                  </a:lnTo>
                  <a:lnTo>
                    <a:pt x="61148" y="1"/>
                  </a:lnTo>
                  <a:close/>
                  <a:moveTo>
                    <a:pt x="61929" y="1"/>
                  </a:moveTo>
                  <a:lnTo>
                    <a:pt x="61929" y="470"/>
                  </a:lnTo>
                  <a:lnTo>
                    <a:pt x="62085" y="470"/>
                  </a:lnTo>
                  <a:lnTo>
                    <a:pt x="62089" y="1"/>
                  </a:lnTo>
                  <a:close/>
                  <a:moveTo>
                    <a:pt x="62868" y="1"/>
                  </a:moveTo>
                  <a:lnTo>
                    <a:pt x="62868" y="470"/>
                  </a:lnTo>
                  <a:lnTo>
                    <a:pt x="63024" y="470"/>
                  </a:lnTo>
                  <a:lnTo>
                    <a:pt x="63024" y="1"/>
                  </a:lnTo>
                  <a:close/>
                  <a:moveTo>
                    <a:pt x="63807" y="1"/>
                  </a:moveTo>
                  <a:lnTo>
                    <a:pt x="63807" y="470"/>
                  </a:lnTo>
                  <a:lnTo>
                    <a:pt x="63963" y="470"/>
                  </a:lnTo>
                  <a:lnTo>
                    <a:pt x="63965" y="1"/>
                  </a:lnTo>
                  <a:close/>
                  <a:moveTo>
                    <a:pt x="64747" y="1"/>
                  </a:moveTo>
                  <a:lnTo>
                    <a:pt x="64747" y="470"/>
                  </a:lnTo>
                  <a:lnTo>
                    <a:pt x="64901" y="470"/>
                  </a:lnTo>
                  <a:lnTo>
                    <a:pt x="64903" y="1"/>
                  </a:lnTo>
                  <a:close/>
                  <a:moveTo>
                    <a:pt x="65682" y="1"/>
                  </a:moveTo>
                  <a:lnTo>
                    <a:pt x="65682" y="470"/>
                  </a:lnTo>
                  <a:lnTo>
                    <a:pt x="65838" y="470"/>
                  </a:lnTo>
                  <a:lnTo>
                    <a:pt x="65838" y="1"/>
                  </a:lnTo>
                  <a:close/>
                  <a:moveTo>
                    <a:pt x="66621" y="1"/>
                  </a:moveTo>
                  <a:lnTo>
                    <a:pt x="66621" y="470"/>
                  </a:lnTo>
                  <a:lnTo>
                    <a:pt x="66777" y="470"/>
                  </a:lnTo>
                  <a:lnTo>
                    <a:pt x="66777" y="1"/>
                  </a:lnTo>
                  <a:close/>
                  <a:moveTo>
                    <a:pt x="67560" y="1"/>
                  </a:moveTo>
                  <a:lnTo>
                    <a:pt x="67560" y="470"/>
                  </a:lnTo>
                  <a:lnTo>
                    <a:pt x="67716" y="470"/>
                  </a:lnTo>
                  <a:lnTo>
                    <a:pt x="67716" y="1"/>
                  </a:lnTo>
                  <a:close/>
                  <a:moveTo>
                    <a:pt x="68497" y="1"/>
                  </a:moveTo>
                  <a:lnTo>
                    <a:pt x="68497" y="470"/>
                  </a:lnTo>
                  <a:lnTo>
                    <a:pt x="68652" y="470"/>
                  </a:lnTo>
                  <a:lnTo>
                    <a:pt x="68652" y="1"/>
                  </a:lnTo>
                  <a:close/>
                  <a:moveTo>
                    <a:pt x="69435" y="1"/>
                  </a:moveTo>
                  <a:lnTo>
                    <a:pt x="69435" y="470"/>
                  </a:lnTo>
                  <a:lnTo>
                    <a:pt x="69591" y="470"/>
                  </a:lnTo>
                  <a:lnTo>
                    <a:pt x="69591" y="1"/>
                  </a:lnTo>
                  <a:close/>
                  <a:moveTo>
                    <a:pt x="70374" y="1"/>
                  </a:moveTo>
                  <a:lnTo>
                    <a:pt x="70374" y="470"/>
                  </a:lnTo>
                  <a:lnTo>
                    <a:pt x="70530" y="470"/>
                  </a:lnTo>
                  <a:lnTo>
                    <a:pt x="70530" y="1"/>
                  </a:lnTo>
                  <a:close/>
                  <a:moveTo>
                    <a:pt x="71311" y="1"/>
                  </a:moveTo>
                  <a:lnTo>
                    <a:pt x="71311" y="470"/>
                  </a:lnTo>
                  <a:lnTo>
                    <a:pt x="71468" y="470"/>
                  </a:lnTo>
                  <a:lnTo>
                    <a:pt x="71468" y="1"/>
                  </a:lnTo>
                  <a:close/>
                  <a:moveTo>
                    <a:pt x="72249" y="1"/>
                  </a:moveTo>
                  <a:lnTo>
                    <a:pt x="72249" y="470"/>
                  </a:lnTo>
                  <a:lnTo>
                    <a:pt x="72405" y="470"/>
                  </a:lnTo>
                  <a:lnTo>
                    <a:pt x="72405" y="1"/>
                  </a:lnTo>
                  <a:close/>
                  <a:moveTo>
                    <a:pt x="73188" y="1"/>
                  </a:moveTo>
                  <a:lnTo>
                    <a:pt x="73188" y="470"/>
                  </a:lnTo>
                  <a:lnTo>
                    <a:pt x="73344" y="470"/>
                  </a:lnTo>
                  <a:lnTo>
                    <a:pt x="73344" y="1"/>
                  </a:lnTo>
                  <a:close/>
                  <a:moveTo>
                    <a:pt x="74127" y="1"/>
                  </a:moveTo>
                  <a:lnTo>
                    <a:pt x="74127" y="470"/>
                  </a:lnTo>
                  <a:lnTo>
                    <a:pt x="74283" y="470"/>
                  </a:lnTo>
                  <a:lnTo>
                    <a:pt x="74283" y="1"/>
                  </a:lnTo>
                  <a:close/>
                  <a:moveTo>
                    <a:pt x="75064" y="1"/>
                  </a:moveTo>
                  <a:lnTo>
                    <a:pt x="75064" y="470"/>
                  </a:lnTo>
                  <a:lnTo>
                    <a:pt x="75221" y="470"/>
                  </a:lnTo>
                  <a:lnTo>
                    <a:pt x="75221" y="1"/>
                  </a:lnTo>
                  <a:close/>
                  <a:moveTo>
                    <a:pt x="76002" y="1"/>
                  </a:moveTo>
                  <a:lnTo>
                    <a:pt x="76002" y="470"/>
                  </a:lnTo>
                  <a:lnTo>
                    <a:pt x="76158" y="470"/>
                  </a:lnTo>
                  <a:lnTo>
                    <a:pt x="76158" y="1"/>
                  </a:lnTo>
                  <a:close/>
                  <a:moveTo>
                    <a:pt x="76943" y="1"/>
                  </a:moveTo>
                  <a:lnTo>
                    <a:pt x="76943" y="470"/>
                  </a:lnTo>
                  <a:lnTo>
                    <a:pt x="77099" y="470"/>
                  </a:lnTo>
                  <a:lnTo>
                    <a:pt x="77099" y="1"/>
                  </a:lnTo>
                  <a:close/>
                  <a:moveTo>
                    <a:pt x="77880" y="1"/>
                  </a:moveTo>
                  <a:lnTo>
                    <a:pt x="77880" y="470"/>
                  </a:lnTo>
                  <a:lnTo>
                    <a:pt x="78037" y="470"/>
                  </a:lnTo>
                  <a:lnTo>
                    <a:pt x="78039" y="1"/>
                  </a:lnTo>
                  <a:close/>
                  <a:moveTo>
                    <a:pt x="78818" y="1"/>
                  </a:moveTo>
                  <a:lnTo>
                    <a:pt x="78818" y="470"/>
                  </a:lnTo>
                  <a:lnTo>
                    <a:pt x="78974" y="470"/>
                  </a:lnTo>
                  <a:lnTo>
                    <a:pt x="78974" y="1"/>
                  </a:lnTo>
                  <a:close/>
                  <a:moveTo>
                    <a:pt x="79757" y="1"/>
                  </a:moveTo>
                  <a:lnTo>
                    <a:pt x="79757" y="470"/>
                  </a:lnTo>
                  <a:lnTo>
                    <a:pt x="79913" y="470"/>
                  </a:lnTo>
                  <a:lnTo>
                    <a:pt x="79915" y="1"/>
                  </a:lnTo>
                  <a:close/>
                  <a:moveTo>
                    <a:pt x="80696" y="1"/>
                  </a:moveTo>
                  <a:lnTo>
                    <a:pt x="80696" y="470"/>
                  </a:lnTo>
                  <a:lnTo>
                    <a:pt x="80852" y="470"/>
                  </a:lnTo>
                  <a:lnTo>
                    <a:pt x="80852" y="1"/>
                  </a:lnTo>
                  <a:close/>
                  <a:moveTo>
                    <a:pt x="81633" y="1"/>
                  </a:moveTo>
                  <a:lnTo>
                    <a:pt x="81633" y="470"/>
                  </a:lnTo>
                  <a:lnTo>
                    <a:pt x="81790" y="470"/>
                  </a:lnTo>
                  <a:lnTo>
                    <a:pt x="81790" y="1"/>
                  </a:lnTo>
                  <a:close/>
                  <a:moveTo>
                    <a:pt x="82571" y="1"/>
                  </a:moveTo>
                  <a:lnTo>
                    <a:pt x="82571" y="470"/>
                  </a:lnTo>
                  <a:lnTo>
                    <a:pt x="82727" y="470"/>
                  </a:lnTo>
                  <a:lnTo>
                    <a:pt x="82727" y="1"/>
                  </a:lnTo>
                  <a:close/>
                  <a:moveTo>
                    <a:pt x="83510" y="1"/>
                  </a:moveTo>
                  <a:lnTo>
                    <a:pt x="83510" y="470"/>
                  </a:lnTo>
                  <a:lnTo>
                    <a:pt x="83666" y="470"/>
                  </a:lnTo>
                  <a:lnTo>
                    <a:pt x="83666" y="1"/>
                  </a:lnTo>
                  <a:close/>
                  <a:moveTo>
                    <a:pt x="84449" y="1"/>
                  </a:moveTo>
                  <a:lnTo>
                    <a:pt x="84449" y="470"/>
                  </a:lnTo>
                  <a:lnTo>
                    <a:pt x="84604" y="470"/>
                  </a:lnTo>
                  <a:lnTo>
                    <a:pt x="84604" y="1"/>
                  </a:lnTo>
                  <a:close/>
                  <a:moveTo>
                    <a:pt x="85385" y="1"/>
                  </a:moveTo>
                  <a:lnTo>
                    <a:pt x="85385" y="470"/>
                  </a:lnTo>
                  <a:lnTo>
                    <a:pt x="85543" y="470"/>
                  </a:lnTo>
                  <a:lnTo>
                    <a:pt x="85543" y="1"/>
                  </a:lnTo>
                  <a:close/>
                  <a:moveTo>
                    <a:pt x="86324" y="1"/>
                  </a:moveTo>
                  <a:lnTo>
                    <a:pt x="86324" y="470"/>
                  </a:lnTo>
                  <a:lnTo>
                    <a:pt x="86480" y="470"/>
                  </a:lnTo>
                  <a:lnTo>
                    <a:pt x="86480" y="1"/>
                  </a:lnTo>
                  <a:close/>
                  <a:moveTo>
                    <a:pt x="87263" y="1"/>
                  </a:moveTo>
                  <a:lnTo>
                    <a:pt x="87263" y="470"/>
                  </a:lnTo>
                  <a:lnTo>
                    <a:pt x="87419" y="470"/>
                  </a:lnTo>
                  <a:lnTo>
                    <a:pt x="87419" y="1"/>
                  </a:lnTo>
                  <a:close/>
                  <a:moveTo>
                    <a:pt x="88201" y="1"/>
                  </a:moveTo>
                  <a:lnTo>
                    <a:pt x="88201" y="470"/>
                  </a:lnTo>
                  <a:lnTo>
                    <a:pt x="88357" y="470"/>
                  </a:lnTo>
                  <a:lnTo>
                    <a:pt x="88357" y="1"/>
                  </a:lnTo>
                  <a:close/>
                  <a:moveTo>
                    <a:pt x="89138" y="1"/>
                  </a:moveTo>
                  <a:lnTo>
                    <a:pt x="89138" y="470"/>
                  </a:lnTo>
                  <a:lnTo>
                    <a:pt x="89296" y="470"/>
                  </a:lnTo>
                  <a:lnTo>
                    <a:pt x="89296" y="1"/>
                  </a:lnTo>
                  <a:close/>
                  <a:moveTo>
                    <a:pt x="90079" y="1"/>
                  </a:moveTo>
                  <a:lnTo>
                    <a:pt x="90079" y="470"/>
                  </a:lnTo>
                  <a:lnTo>
                    <a:pt x="90235" y="470"/>
                  </a:lnTo>
                  <a:lnTo>
                    <a:pt x="90235" y="1"/>
                  </a:lnTo>
                  <a:close/>
                  <a:moveTo>
                    <a:pt x="91017" y="1"/>
                  </a:moveTo>
                  <a:lnTo>
                    <a:pt x="91017" y="470"/>
                  </a:lnTo>
                  <a:lnTo>
                    <a:pt x="91173" y="470"/>
                  </a:lnTo>
                  <a:lnTo>
                    <a:pt x="91173" y="1"/>
                  </a:lnTo>
                  <a:close/>
                  <a:moveTo>
                    <a:pt x="91954" y="1"/>
                  </a:moveTo>
                  <a:lnTo>
                    <a:pt x="91954" y="470"/>
                  </a:lnTo>
                  <a:lnTo>
                    <a:pt x="92112" y="470"/>
                  </a:lnTo>
                  <a:lnTo>
                    <a:pt x="92112" y="1"/>
                  </a:lnTo>
                  <a:close/>
                  <a:moveTo>
                    <a:pt x="92893" y="1"/>
                  </a:moveTo>
                  <a:lnTo>
                    <a:pt x="92893" y="470"/>
                  </a:lnTo>
                  <a:lnTo>
                    <a:pt x="93049" y="470"/>
                  </a:lnTo>
                  <a:lnTo>
                    <a:pt x="93049" y="1"/>
                  </a:lnTo>
                  <a:close/>
                  <a:moveTo>
                    <a:pt x="93832" y="1"/>
                  </a:moveTo>
                  <a:lnTo>
                    <a:pt x="93832" y="470"/>
                  </a:lnTo>
                  <a:lnTo>
                    <a:pt x="93987" y="470"/>
                  </a:lnTo>
                  <a:lnTo>
                    <a:pt x="93987" y="1"/>
                  </a:lnTo>
                  <a:close/>
                  <a:moveTo>
                    <a:pt x="94770" y="1"/>
                  </a:moveTo>
                  <a:lnTo>
                    <a:pt x="94770" y="470"/>
                  </a:lnTo>
                  <a:lnTo>
                    <a:pt x="94926" y="470"/>
                  </a:lnTo>
                  <a:lnTo>
                    <a:pt x="94926" y="1"/>
                  </a:lnTo>
                  <a:close/>
                  <a:moveTo>
                    <a:pt x="95707" y="1"/>
                  </a:moveTo>
                  <a:lnTo>
                    <a:pt x="95707" y="470"/>
                  </a:lnTo>
                  <a:lnTo>
                    <a:pt x="95865" y="470"/>
                  </a:lnTo>
                  <a:lnTo>
                    <a:pt x="95865" y="1"/>
                  </a:lnTo>
                  <a:close/>
                  <a:moveTo>
                    <a:pt x="96646" y="1"/>
                  </a:moveTo>
                  <a:lnTo>
                    <a:pt x="96646" y="470"/>
                  </a:lnTo>
                  <a:lnTo>
                    <a:pt x="96802" y="470"/>
                  </a:lnTo>
                  <a:lnTo>
                    <a:pt x="96802" y="1"/>
                  </a:lnTo>
                  <a:close/>
                  <a:moveTo>
                    <a:pt x="97585" y="1"/>
                  </a:moveTo>
                  <a:lnTo>
                    <a:pt x="97585" y="470"/>
                  </a:lnTo>
                  <a:lnTo>
                    <a:pt x="97740" y="470"/>
                  </a:lnTo>
                  <a:lnTo>
                    <a:pt x="97740" y="1"/>
                  </a:lnTo>
                  <a:close/>
                  <a:moveTo>
                    <a:pt x="98523" y="1"/>
                  </a:moveTo>
                  <a:lnTo>
                    <a:pt x="98523" y="470"/>
                  </a:lnTo>
                  <a:lnTo>
                    <a:pt x="98679" y="470"/>
                  </a:lnTo>
                  <a:lnTo>
                    <a:pt x="98679" y="1"/>
                  </a:lnTo>
                  <a:close/>
                  <a:moveTo>
                    <a:pt x="99460" y="1"/>
                  </a:moveTo>
                  <a:lnTo>
                    <a:pt x="99460" y="470"/>
                  </a:lnTo>
                  <a:lnTo>
                    <a:pt x="99618" y="470"/>
                  </a:lnTo>
                  <a:lnTo>
                    <a:pt x="99618" y="1"/>
                  </a:lnTo>
                  <a:close/>
                  <a:moveTo>
                    <a:pt x="100399" y="1"/>
                  </a:moveTo>
                  <a:lnTo>
                    <a:pt x="100399" y="470"/>
                  </a:lnTo>
                  <a:lnTo>
                    <a:pt x="100555" y="470"/>
                  </a:lnTo>
                  <a:lnTo>
                    <a:pt x="100555" y="1"/>
                  </a:lnTo>
                  <a:close/>
                  <a:moveTo>
                    <a:pt x="101337" y="1"/>
                  </a:moveTo>
                  <a:lnTo>
                    <a:pt x="101337" y="470"/>
                  </a:lnTo>
                  <a:lnTo>
                    <a:pt x="101493" y="470"/>
                  </a:lnTo>
                  <a:lnTo>
                    <a:pt x="101493" y="1"/>
                  </a:lnTo>
                  <a:close/>
                  <a:moveTo>
                    <a:pt x="102276" y="1"/>
                  </a:moveTo>
                  <a:lnTo>
                    <a:pt x="102276" y="470"/>
                  </a:lnTo>
                  <a:lnTo>
                    <a:pt x="102432" y="470"/>
                  </a:lnTo>
                  <a:lnTo>
                    <a:pt x="102432" y="1"/>
                  </a:lnTo>
                  <a:close/>
                  <a:moveTo>
                    <a:pt x="103213" y="1"/>
                  </a:moveTo>
                  <a:lnTo>
                    <a:pt x="103213" y="470"/>
                  </a:lnTo>
                  <a:lnTo>
                    <a:pt x="103371" y="470"/>
                  </a:lnTo>
                  <a:lnTo>
                    <a:pt x="103371" y="1"/>
                  </a:lnTo>
                  <a:close/>
                  <a:moveTo>
                    <a:pt x="104152" y="1"/>
                  </a:moveTo>
                  <a:lnTo>
                    <a:pt x="104152" y="470"/>
                  </a:lnTo>
                  <a:lnTo>
                    <a:pt x="104309" y="470"/>
                  </a:lnTo>
                  <a:lnTo>
                    <a:pt x="104309" y="1"/>
                  </a:lnTo>
                  <a:close/>
                  <a:moveTo>
                    <a:pt x="105090" y="1"/>
                  </a:moveTo>
                  <a:lnTo>
                    <a:pt x="105090" y="470"/>
                  </a:lnTo>
                  <a:lnTo>
                    <a:pt x="105246" y="470"/>
                  </a:lnTo>
                  <a:lnTo>
                    <a:pt x="105246" y="1"/>
                  </a:lnTo>
                  <a:close/>
                  <a:moveTo>
                    <a:pt x="106029" y="1"/>
                  </a:moveTo>
                  <a:lnTo>
                    <a:pt x="106029" y="470"/>
                  </a:lnTo>
                  <a:lnTo>
                    <a:pt x="106185" y="470"/>
                  </a:lnTo>
                  <a:lnTo>
                    <a:pt x="106185" y="1"/>
                  </a:lnTo>
                  <a:close/>
                  <a:moveTo>
                    <a:pt x="106968" y="1"/>
                  </a:moveTo>
                  <a:lnTo>
                    <a:pt x="106968" y="470"/>
                  </a:lnTo>
                  <a:lnTo>
                    <a:pt x="107123" y="470"/>
                  </a:lnTo>
                  <a:lnTo>
                    <a:pt x="107123" y="1"/>
                  </a:lnTo>
                  <a:close/>
                  <a:moveTo>
                    <a:pt x="107904" y="1"/>
                  </a:moveTo>
                  <a:lnTo>
                    <a:pt x="107904" y="470"/>
                  </a:lnTo>
                  <a:lnTo>
                    <a:pt x="108062" y="470"/>
                  </a:lnTo>
                  <a:lnTo>
                    <a:pt x="108062" y="1"/>
                  </a:lnTo>
                  <a:close/>
                  <a:moveTo>
                    <a:pt x="108843" y="1"/>
                  </a:moveTo>
                  <a:lnTo>
                    <a:pt x="108843" y="470"/>
                  </a:lnTo>
                  <a:lnTo>
                    <a:pt x="108999" y="470"/>
                  </a:lnTo>
                  <a:lnTo>
                    <a:pt x="108999" y="1"/>
                  </a:lnTo>
                  <a:close/>
                  <a:moveTo>
                    <a:pt x="109782" y="1"/>
                  </a:moveTo>
                  <a:lnTo>
                    <a:pt x="109782" y="470"/>
                  </a:lnTo>
                  <a:lnTo>
                    <a:pt x="109938" y="470"/>
                  </a:lnTo>
                  <a:lnTo>
                    <a:pt x="109938" y="1"/>
                  </a:lnTo>
                  <a:close/>
                  <a:moveTo>
                    <a:pt x="110720" y="1"/>
                  </a:moveTo>
                  <a:lnTo>
                    <a:pt x="110720" y="470"/>
                  </a:lnTo>
                  <a:lnTo>
                    <a:pt x="110876" y="470"/>
                  </a:lnTo>
                  <a:lnTo>
                    <a:pt x="110876" y="1"/>
                  </a:lnTo>
                  <a:close/>
                  <a:moveTo>
                    <a:pt x="111657" y="1"/>
                  </a:moveTo>
                  <a:lnTo>
                    <a:pt x="111657" y="470"/>
                  </a:lnTo>
                  <a:lnTo>
                    <a:pt x="111813" y="470"/>
                  </a:lnTo>
                  <a:lnTo>
                    <a:pt x="111815" y="1"/>
                  </a:lnTo>
                  <a:close/>
                  <a:moveTo>
                    <a:pt x="112596" y="1"/>
                  </a:moveTo>
                  <a:lnTo>
                    <a:pt x="112596" y="470"/>
                  </a:lnTo>
                  <a:lnTo>
                    <a:pt x="112752" y="470"/>
                  </a:lnTo>
                  <a:lnTo>
                    <a:pt x="112752" y="1"/>
                  </a:lnTo>
                  <a:close/>
                  <a:moveTo>
                    <a:pt x="113535" y="1"/>
                  </a:moveTo>
                  <a:lnTo>
                    <a:pt x="113535" y="470"/>
                  </a:lnTo>
                  <a:lnTo>
                    <a:pt x="113691" y="470"/>
                  </a:lnTo>
                  <a:lnTo>
                    <a:pt x="113691" y="1"/>
                  </a:lnTo>
                  <a:close/>
                  <a:moveTo>
                    <a:pt x="114472" y="1"/>
                  </a:moveTo>
                  <a:lnTo>
                    <a:pt x="114472" y="470"/>
                  </a:lnTo>
                  <a:lnTo>
                    <a:pt x="114629" y="470"/>
                  </a:lnTo>
                  <a:lnTo>
                    <a:pt x="114629" y="1"/>
                  </a:lnTo>
                  <a:close/>
                  <a:moveTo>
                    <a:pt x="115410" y="1"/>
                  </a:moveTo>
                  <a:lnTo>
                    <a:pt x="115410" y="470"/>
                  </a:lnTo>
                  <a:lnTo>
                    <a:pt x="115566" y="470"/>
                  </a:lnTo>
                  <a:lnTo>
                    <a:pt x="115566" y="1"/>
                  </a:lnTo>
                  <a:close/>
                  <a:moveTo>
                    <a:pt x="116349" y="1"/>
                  </a:moveTo>
                  <a:lnTo>
                    <a:pt x="116349" y="470"/>
                  </a:lnTo>
                  <a:lnTo>
                    <a:pt x="116505" y="470"/>
                  </a:lnTo>
                  <a:lnTo>
                    <a:pt x="116505" y="1"/>
                  </a:lnTo>
                  <a:close/>
                  <a:moveTo>
                    <a:pt x="117288" y="1"/>
                  </a:moveTo>
                  <a:lnTo>
                    <a:pt x="117288" y="470"/>
                  </a:lnTo>
                  <a:lnTo>
                    <a:pt x="117443" y="470"/>
                  </a:lnTo>
                  <a:lnTo>
                    <a:pt x="117443" y="1"/>
                  </a:lnTo>
                  <a:close/>
                  <a:moveTo>
                    <a:pt x="118224" y="1"/>
                  </a:moveTo>
                  <a:lnTo>
                    <a:pt x="118224" y="470"/>
                  </a:lnTo>
                  <a:lnTo>
                    <a:pt x="118382" y="470"/>
                  </a:lnTo>
                  <a:lnTo>
                    <a:pt x="118382" y="1"/>
                  </a:lnTo>
                  <a:close/>
                  <a:moveTo>
                    <a:pt x="119163" y="1"/>
                  </a:moveTo>
                  <a:lnTo>
                    <a:pt x="119163" y="470"/>
                  </a:lnTo>
                  <a:lnTo>
                    <a:pt x="119321" y="470"/>
                  </a:lnTo>
                  <a:lnTo>
                    <a:pt x="119321" y="1"/>
                  </a:lnTo>
                  <a:close/>
                  <a:moveTo>
                    <a:pt x="120102" y="1"/>
                  </a:moveTo>
                  <a:lnTo>
                    <a:pt x="120102" y="470"/>
                  </a:lnTo>
                  <a:lnTo>
                    <a:pt x="120258" y="470"/>
                  </a:lnTo>
                  <a:lnTo>
                    <a:pt x="120258" y="1"/>
                  </a:lnTo>
                  <a:close/>
                  <a:moveTo>
                    <a:pt x="121040" y="1"/>
                  </a:moveTo>
                  <a:lnTo>
                    <a:pt x="121040" y="470"/>
                  </a:lnTo>
                  <a:lnTo>
                    <a:pt x="121196" y="470"/>
                  </a:lnTo>
                  <a:lnTo>
                    <a:pt x="121196" y="1"/>
                  </a:lnTo>
                  <a:close/>
                  <a:moveTo>
                    <a:pt x="121977" y="1"/>
                  </a:moveTo>
                  <a:lnTo>
                    <a:pt x="121977" y="470"/>
                  </a:lnTo>
                  <a:lnTo>
                    <a:pt x="122135" y="470"/>
                  </a:lnTo>
                  <a:lnTo>
                    <a:pt x="122135" y="1"/>
                  </a:lnTo>
                  <a:close/>
                  <a:moveTo>
                    <a:pt x="122916" y="1"/>
                  </a:moveTo>
                  <a:lnTo>
                    <a:pt x="122916" y="470"/>
                  </a:lnTo>
                  <a:lnTo>
                    <a:pt x="123074" y="470"/>
                  </a:lnTo>
                  <a:lnTo>
                    <a:pt x="123074" y="1"/>
                  </a:lnTo>
                  <a:close/>
                  <a:moveTo>
                    <a:pt x="123855" y="1"/>
                  </a:moveTo>
                  <a:lnTo>
                    <a:pt x="123855" y="470"/>
                  </a:lnTo>
                  <a:lnTo>
                    <a:pt x="124010" y="470"/>
                  </a:lnTo>
                  <a:lnTo>
                    <a:pt x="124010" y="1"/>
                  </a:lnTo>
                  <a:close/>
                  <a:moveTo>
                    <a:pt x="124793" y="1"/>
                  </a:moveTo>
                  <a:lnTo>
                    <a:pt x="124793" y="470"/>
                  </a:lnTo>
                  <a:lnTo>
                    <a:pt x="124949" y="470"/>
                  </a:lnTo>
                  <a:lnTo>
                    <a:pt x="124949" y="1"/>
                  </a:lnTo>
                  <a:close/>
                  <a:moveTo>
                    <a:pt x="125732" y="1"/>
                  </a:moveTo>
                  <a:lnTo>
                    <a:pt x="125732" y="470"/>
                  </a:lnTo>
                  <a:lnTo>
                    <a:pt x="125888" y="470"/>
                  </a:lnTo>
                  <a:lnTo>
                    <a:pt x="12588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050" name="Picture 2" descr="J.P. Morgan Asset Management | Company Profile - Vault">
            <a:extLst>
              <a:ext uri="{FF2B5EF4-FFF2-40B4-BE49-F238E27FC236}">
                <a16:creationId xmlns:a16="http://schemas.microsoft.com/office/drawing/2014/main" id="{44922537-6477-D6FC-F75B-96531E83AD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07919" y="3189898"/>
            <a:ext cx="1731386" cy="17313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15522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1344;p29">
            <a:extLst>
              <a:ext uri="{FF2B5EF4-FFF2-40B4-BE49-F238E27FC236}">
                <a16:creationId xmlns:a16="http://schemas.microsoft.com/office/drawing/2014/main" id="{BB5CBE2E-0739-E774-ABAF-C630791B1965}"/>
              </a:ext>
            </a:extLst>
          </p:cNvPr>
          <p:cNvSpPr txBox="1">
            <a:spLocks/>
          </p:cNvSpPr>
          <p:nvPr/>
        </p:nvSpPr>
        <p:spPr>
          <a:xfrm>
            <a:off x="713250" y="168579"/>
            <a:ext cx="7717500" cy="5727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3500">
                <a:latin typeface="Kanit Medium" panose="020B0604020202020204" charset="-34"/>
                <a:cs typeface="Kanit Medium" panose="020B0604020202020204" charset="-34"/>
              </a:rPr>
              <a:t>Financial Services/Banking Industry Environmental Analysis</a:t>
            </a:r>
          </a:p>
        </p:txBody>
      </p:sp>
      <p:graphicFrame>
        <p:nvGraphicFramePr>
          <p:cNvPr id="2" name="Diagram 1">
            <a:extLst>
              <a:ext uri="{FF2B5EF4-FFF2-40B4-BE49-F238E27FC236}">
                <a16:creationId xmlns:a16="http://schemas.microsoft.com/office/drawing/2014/main" id="{54F83615-2506-23F2-E8B0-6D8FB6E40D99}"/>
              </a:ext>
            </a:extLst>
          </p:cNvPr>
          <p:cNvGraphicFramePr/>
          <p:nvPr>
            <p:extLst>
              <p:ext uri="{D42A27DB-BD31-4B8C-83A1-F6EECF244321}">
                <p14:modId xmlns:p14="http://schemas.microsoft.com/office/powerpoint/2010/main" val="1949043253"/>
              </p:ext>
            </p:extLst>
          </p:nvPr>
        </p:nvGraphicFramePr>
        <p:xfrm>
          <a:off x="911521" y="1439084"/>
          <a:ext cx="7519229" cy="337957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1282546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344;p29">
            <a:extLst>
              <a:ext uri="{FF2B5EF4-FFF2-40B4-BE49-F238E27FC236}">
                <a16:creationId xmlns:a16="http://schemas.microsoft.com/office/drawing/2014/main" id="{2ABF09CD-4D6B-DF03-32D5-D41B27BF6112}"/>
              </a:ext>
            </a:extLst>
          </p:cNvPr>
          <p:cNvSpPr txBox="1">
            <a:spLocks/>
          </p:cNvSpPr>
          <p:nvPr/>
        </p:nvSpPr>
        <p:spPr>
          <a:xfrm>
            <a:off x="713225" y="445025"/>
            <a:ext cx="7717500" cy="5727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3500">
                <a:latin typeface="Kanit Medium" panose="020B0604020202020204" charset="-34"/>
                <a:cs typeface="Kanit Medium" panose="020B0604020202020204" charset="-34"/>
              </a:rPr>
              <a:t>JP Morgan Financial Analysis</a:t>
            </a:r>
          </a:p>
        </p:txBody>
      </p:sp>
      <p:sp>
        <p:nvSpPr>
          <p:cNvPr id="12" name="TextBox 11">
            <a:extLst>
              <a:ext uri="{FF2B5EF4-FFF2-40B4-BE49-F238E27FC236}">
                <a16:creationId xmlns:a16="http://schemas.microsoft.com/office/drawing/2014/main" id="{38461E43-3156-E644-BFD2-DF4C939BDEAA}"/>
              </a:ext>
            </a:extLst>
          </p:cNvPr>
          <p:cNvSpPr txBox="1"/>
          <p:nvPr/>
        </p:nvSpPr>
        <p:spPr>
          <a:xfrm>
            <a:off x="5808094" y="1435115"/>
            <a:ext cx="2622631" cy="1770698"/>
          </a:xfrm>
          <a:prstGeom prst="round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US" b="1" i="0">
                <a:solidFill>
                  <a:srgbClr val="000000"/>
                </a:solidFill>
                <a:effectLst/>
                <a:latin typeface="Work Sans" pitchFamily="2" charset="0"/>
              </a:rPr>
              <a:t>Industry Comparison: </a:t>
            </a:r>
            <a:r>
              <a:rPr lang="en-US" b="0" i="0">
                <a:solidFill>
                  <a:srgbClr val="000000"/>
                </a:solidFill>
                <a:effectLst/>
                <a:latin typeface="Work Sans" pitchFamily="2" charset="0"/>
              </a:rPr>
              <a:t>JPM’s YOY growth has been somewhat inconsistent but has a dramatic increase in 2023 that surpasses the industry average of 6.2%.</a:t>
            </a:r>
            <a:endParaRPr lang="en-US">
              <a:latin typeface="Work Sans" pitchFamily="2" charset="0"/>
            </a:endParaRPr>
          </a:p>
        </p:txBody>
      </p:sp>
      <p:graphicFrame>
        <p:nvGraphicFramePr>
          <p:cNvPr id="3" name="Chart 2">
            <a:extLst>
              <a:ext uri="{FF2B5EF4-FFF2-40B4-BE49-F238E27FC236}">
                <a16:creationId xmlns:a16="http://schemas.microsoft.com/office/drawing/2014/main" id="{663CE7C5-F449-7FD6-29ED-8486AEAB0552}"/>
              </a:ext>
            </a:extLst>
          </p:cNvPr>
          <p:cNvGraphicFramePr/>
          <p:nvPr>
            <p:extLst>
              <p:ext uri="{D42A27DB-BD31-4B8C-83A1-F6EECF244321}">
                <p14:modId xmlns:p14="http://schemas.microsoft.com/office/powerpoint/2010/main" val="2692700690"/>
              </p:ext>
            </p:extLst>
          </p:nvPr>
        </p:nvGraphicFramePr>
        <p:xfrm>
          <a:off x="822960" y="1435115"/>
          <a:ext cx="4698274" cy="2779834"/>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8549352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344;p29">
            <a:extLst>
              <a:ext uri="{FF2B5EF4-FFF2-40B4-BE49-F238E27FC236}">
                <a16:creationId xmlns:a16="http://schemas.microsoft.com/office/drawing/2014/main" id="{2ABF09CD-4D6B-DF03-32D5-D41B27BF6112}"/>
              </a:ext>
            </a:extLst>
          </p:cNvPr>
          <p:cNvSpPr txBox="1">
            <a:spLocks/>
          </p:cNvSpPr>
          <p:nvPr/>
        </p:nvSpPr>
        <p:spPr>
          <a:xfrm>
            <a:off x="713225" y="445025"/>
            <a:ext cx="7717500" cy="5727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3500">
                <a:latin typeface="Kanit Medium" panose="020B0604020202020204" charset="-34"/>
                <a:cs typeface="Kanit Medium" panose="020B0604020202020204" charset="-34"/>
              </a:rPr>
              <a:t>JP Morgan Financial Analysis</a:t>
            </a:r>
          </a:p>
        </p:txBody>
      </p:sp>
      <p:sp>
        <p:nvSpPr>
          <p:cNvPr id="12" name="TextBox 11">
            <a:extLst>
              <a:ext uri="{FF2B5EF4-FFF2-40B4-BE49-F238E27FC236}">
                <a16:creationId xmlns:a16="http://schemas.microsoft.com/office/drawing/2014/main" id="{38461E43-3156-E644-BFD2-DF4C939BDEAA}"/>
              </a:ext>
            </a:extLst>
          </p:cNvPr>
          <p:cNvSpPr txBox="1"/>
          <p:nvPr/>
        </p:nvSpPr>
        <p:spPr>
          <a:xfrm>
            <a:off x="5808094" y="1435114"/>
            <a:ext cx="2622631" cy="1770698"/>
          </a:xfrm>
          <a:prstGeom prst="round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US" b="1" i="0">
                <a:solidFill>
                  <a:srgbClr val="000000"/>
                </a:solidFill>
                <a:effectLst/>
                <a:latin typeface="Work Sans" pitchFamily="2" charset="0"/>
              </a:rPr>
              <a:t>Industry Comparison: </a:t>
            </a:r>
            <a:r>
              <a:rPr lang="en-US" i="0">
                <a:solidFill>
                  <a:srgbClr val="000000"/>
                </a:solidFill>
                <a:effectLst/>
                <a:latin typeface="Work Sans" pitchFamily="2" charset="0"/>
              </a:rPr>
              <a:t>JPM’s P/E ratio is higher than the industry average of 9.63, indicating that the market may expect higher earnings growth from JPM.</a:t>
            </a:r>
            <a:endParaRPr lang="en-US">
              <a:latin typeface="Work Sans" pitchFamily="2" charset="0"/>
            </a:endParaRPr>
          </a:p>
        </p:txBody>
      </p:sp>
      <p:graphicFrame>
        <p:nvGraphicFramePr>
          <p:cNvPr id="4" name="Chart 3">
            <a:extLst>
              <a:ext uri="{FF2B5EF4-FFF2-40B4-BE49-F238E27FC236}">
                <a16:creationId xmlns:a16="http://schemas.microsoft.com/office/drawing/2014/main" id="{2E73BFCA-08D8-1292-3C5B-F2DE9F68925A}"/>
              </a:ext>
            </a:extLst>
          </p:cNvPr>
          <p:cNvGraphicFramePr/>
          <p:nvPr>
            <p:extLst>
              <p:ext uri="{D42A27DB-BD31-4B8C-83A1-F6EECF244321}">
                <p14:modId xmlns:p14="http://schemas.microsoft.com/office/powerpoint/2010/main" val="1092136805"/>
              </p:ext>
            </p:extLst>
          </p:nvPr>
        </p:nvGraphicFramePr>
        <p:xfrm>
          <a:off x="713224" y="1435114"/>
          <a:ext cx="4860261" cy="2788543"/>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0371643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344;p29">
            <a:extLst>
              <a:ext uri="{FF2B5EF4-FFF2-40B4-BE49-F238E27FC236}">
                <a16:creationId xmlns:a16="http://schemas.microsoft.com/office/drawing/2014/main" id="{2ABF09CD-4D6B-DF03-32D5-D41B27BF6112}"/>
              </a:ext>
            </a:extLst>
          </p:cNvPr>
          <p:cNvSpPr txBox="1">
            <a:spLocks/>
          </p:cNvSpPr>
          <p:nvPr/>
        </p:nvSpPr>
        <p:spPr>
          <a:xfrm>
            <a:off x="713225" y="445025"/>
            <a:ext cx="7717500" cy="5727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3500">
                <a:latin typeface="Kanit Medium" panose="020B0604020202020204" charset="-34"/>
                <a:cs typeface="Kanit Medium" panose="020B0604020202020204" charset="-34"/>
              </a:rPr>
              <a:t>JP Morgan Financial Analysis</a:t>
            </a:r>
          </a:p>
        </p:txBody>
      </p:sp>
      <p:sp>
        <p:nvSpPr>
          <p:cNvPr id="12" name="TextBox 11">
            <a:extLst>
              <a:ext uri="{FF2B5EF4-FFF2-40B4-BE49-F238E27FC236}">
                <a16:creationId xmlns:a16="http://schemas.microsoft.com/office/drawing/2014/main" id="{38461E43-3156-E644-BFD2-DF4C939BDEAA}"/>
              </a:ext>
            </a:extLst>
          </p:cNvPr>
          <p:cNvSpPr txBox="1"/>
          <p:nvPr/>
        </p:nvSpPr>
        <p:spPr>
          <a:xfrm>
            <a:off x="5808094" y="1426407"/>
            <a:ext cx="2622631" cy="2247424"/>
          </a:xfrm>
          <a:prstGeom prst="round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US" b="1" i="0">
                <a:solidFill>
                  <a:srgbClr val="000000"/>
                </a:solidFill>
                <a:effectLst/>
                <a:latin typeface="Work Sans" pitchFamily="2" charset="0"/>
              </a:rPr>
              <a:t>Industry Comparison: </a:t>
            </a:r>
            <a:r>
              <a:rPr lang="en-US" i="0">
                <a:solidFill>
                  <a:srgbClr val="000000"/>
                </a:solidFill>
                <a:effectLst/>
                <a:latin typeface="Work Sans" pitchFamily="2" charset="0"/>
              </a:rPr>
              <a:t>JPM’s debt-to-equity ratio has consistently been far above the industry average of 0.28. This is indicative of higher leverage and a more aggressive capital structure.</a:t>
            </a:r>
            <a:endParaRPr lang="en-US">
              <a:latin typeface="Work Sans" pitchFamily="2" charset="0"/>
            </a:endParaRPr>
          </a:p>
        </p:txBody>
      </p:sp>
      <p:graphicFrame>
        <p:nvGraphicFramePr>
          <p:cNvPr id="3" name="Chart 2">
            <a:extLst>
              <a:ext uri="{FF2B5EF4-FFF2-40B4-BE49-F238E27FC236}">
                <a16:creationId xmlns:a16="http://schemas.microsoft.com/office/drawing/2014/main" id="{85E4CD34-C656-39EB-9D49-C471C884B235}"/>
              </a:ext>
            </a:extLst>
          </p:cNvPr>
          <p:cNvGraphicFramePr/>
          <p:nvPr>
            <p:extLst>
              <p:ext uri="{D42A27DB-BD31-4B8C-83A1-F6EECF244321}">
                <p14:modId xmlns:p14="http://schemas.microsoft.com/office/powerpoint/2010/main" val="4057326664"/>
              </p:ext>
            </p:extLst>
          </p:nvPr>
        </p:nvGraphicFramePr>
        <p:xfrm>
          <a:off x="713224" y="1426406"/>
          <a:ext cx="4773175" cy="2866919"/>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0091484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50"/>
        <p:cNvGrpSpPr/>
        <p:nvPr/>
      </p:nvGrpSpPr>
      <p:grpSpPr>
        <a:xfrm>
          <a:off x="0" y="0"/>
          <a:ext cx="0" cy="0"/>
          <a:chOff x="0" y="0"/>
          <a:chExt cx="0" cy="0"/>
        </a:xfrm>
      </p:grpSpPr>
      <p:sp>
        <p:nvSpPr>
          <p:cNvPr id="1351" name="Google Shape;1351;p30"/>
          <p:cNvSpPr/>
          <p:nvPr/>
        </p:nvSpPr>
        <p:spPr>
          <a:xfrm>
            <a:off x="2518165" y="1381154"/>
            <a:ext cx="517800" cy="517800"/>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30"/>
          <p:cNvSpPr/>
          <p:nvPr/>
        </p:nvSpPr>
        <p:spPr>
          <a:xfrm>
            <a:off x="6119661" y="1356554"/>
            <a:ext cx="517800" cy="517800"/>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30"/>
          <p:cNvSpPr/>
          <p:nvPr/>
        </p:nvSpPr>
        <p:spPr>
          <a:xfrm>
            <a:off x="2475946" y="2785684"/>
            <a:ext cx="517800" cy="517800"/>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30"/>
          <p:cNvSpPr/>
          <p:nvPr/>
        </p:nvSpPr>
        <p:spPr>
          <a:xfrm>
            <a:off x="6141211" y="2904535"/>
            <a:ext cx="517800" cy="517800"/>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30"/>
          <p:cNvSpPr txBox="1">
            <a:spLocks noGrp="1"/>
          </p:cNvSpPr>
          <p:nvPr>
            <p:ph type="title" idx="2"/>
          </p:nvPr>
        </p:nvSpPr>
        <p:spPr>
          <a:xfrm>
            <a:off x="2304865" y="1440854"/>
            <a:ext cx="944400" cy="398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1</a:t>
            </a:r>
            <a:endParaRPr/>
          </a:p>
        </p:txBody>
      </p:sp>
      <p:sp>
        <p:nvSpPr>
          <p:cNvPr id="1358" name="Google Shape;1358;p30"/>
          <p:cNvSpPr txBox="1">
            <a:spLocks noGrp="1"/>
          </p:cNvSpPr>
          <p:nvPr>
            <p:ph type="title" idx="3"/>
          </p:nvPr>
        </p:nvSpPr>
        <p:spPr>
          <a:xfrm>
            <a:off x="5927986" y="2964235"/>
            <a:ext cx="944400" cy="398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4</a:t>
            </a:r>
            <a:endParaRPr/>
          </a:p>
        </p:txBody>
      </p:sp>
      <p:sp>
        <p:nvSpPr>
          <p:cNvPr id="1359" name="Google Shape;1359;p30"/>
          <p:cNvSpPr txBox="1">
            <a:spLocks noGrp="1"/>
          </p:cNvSpPr>
          <p:nvPr>
            <p:ph type="title" idx="4"/>
          </p:nvPr>
        </p:nvSpPr>
        <p:spPr>
          <a:xfrm>
            <a:off x="5906359" y="1416254"/>
            <a:ext cx="944400" cy="398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2</a:t>
            </a:r>
            <a:endParaRPr/>
          </a:p>
        </p:txBody>
      </p:sp>
      <p:sp>
        <p:nvSpPr>
          <p:cNvPr id="1361" name="Google Shape;1361;p30"/>
          <p:cNvSpPr txBox="1">
            <a:spLocks noGrp="1"/>
          </p:cNvSpPr>
          <p:nvPr>
            <p:ph type="title" idx="6"/>
          </p:nvPr>
        </p:nvSpPr>
        <p:spPr>
          <a:xfrm>
            <a:off x="2262671" y="2845384"/>
            <a:ext cx="944400" cy="398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3</a:t>
            </a:r>
            <a:endParaRPr/>
          </a:p>
        </p:txBody>
      </p:sp>
      <p:sp>
        <p:nvSpPr>
          <p:cNvPr id="1363" name="Google Shape;1363;p3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t>Agenda</a:t>
            </a:r>
          </a:p>
        </p:txBody>
      </p:sp>
      <p:sp>
        <p:nvSpPr>
          <p:cNvPr id="1364" name="Google Shape;1364;p30"/>
          <p:cNvSpPr txBox="1">
            <a:spLocks noGrp="1"/>
          </p:cNvSpPr>
          <p:nvPr>
            <p:ph type="subTitle" idx="1"/>
          </p:nvPr>
        </p:nvSpPr>
        <p:spPr>
          <a:xfrm>
            <a:off x="1545190" y="1916339"/>
            <a:ext cx="2463600" cy="44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Introduction</a:t>
            </a:r>
            <a:endParaRPr/>
          </a:p>
        </p:txBody>
      </p:sp>
      <p:sp>
        <p:nvSpPr>
          <p:cNvPr id="1365" name="Google Shape;1365;p30"/>
          <p:cNvSpPr txBox="1">
            <a:spLocks noGrp="1"/>
          </p:cNvSpPr>
          <p:nvPr>
            <p:ph type="subTitle" idx="8"/>
          </p:nvPr>
        </p:nvSpPr>
        <p:spPr>
          <a:xfrm>
            <a:off x="4407972" y="1941844"/>
            <a:ext cx="3941174" cy="44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Fundamental &amp; Quantitative Analysis</a:t>
            </a:r>
            <a:endParaRPr/>
          </a:p>
        </p:txBody>
      </p:sp>
      <p:sp>
        <p:nvSpPr>
          <p:cNvPr id="1366" name="Google Shape;1366;p30"/>
          <p:cNvSpPr txBox="1">
            <a:spLocks noGrp="1"/>
          </p:cNvSpPr>
          <p:nvPr>
            <p:ph type="subTitle" idx="9"/>
          </p:nvPr>
        </p:nvSpPr>
        <p:spPr>
          <a:xfrm>
            <a:off x="1061720" y="3370069"/>
            <a:ext cx="3346252" cy="44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t>Recommendation Package</a:t>
            </a:r>
          </a:p>
        </p:txBody>
      </p:sp>
      <p:sp>
        <p:nvSpPr>
          <p:cNvPr id="1367" name="Google Shape;1367;p30"/>
          <p:cNvSpPr txBox="1">
            <a:spLocks noGrp="1"/>
          </p:cNvSpPr>
          <p:nvPr>
            <p:ph type="subTitle" idx="13"/>
          </p:nvPr>
        </p:nvSpPr>
        <p:spPr>
          <a:xfrm>
            <a:off x="5168311" y="3439735"/>
            <a:ext cx="2463600" cy="44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t>Q&amp;A Session</a:t>
            </a:r>
          </a:p>
        </p:txBody>
      </p:sp>
    </p:spTree>
    <p:extLst>
      <p:ext uri="{BB962C8B-B14F-4D97-AF65-F5344CB8AC3E}">
        <p14:creationId xmlns:p14="http://schemas.microsoft.com/office/powerpoint/2010/main" val="42231704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344;p29">
            <a:extLst>
              <a:ext uri="{FF2B5EF4-FFF2-40B4-BE49-F238E27FC236}">
                <a16:creationId xmlns:a16="http://schemas.microsoft.com/office/drawing/2014/main" id="{FA5D6200-B0EE-0BF0-5620-77E8638EB1AA}"/>
              </a:ext>
            </a:extLst>
          </p:cNvPr>
          <p:cNvSpPr txBox="1">
            <a:spLocks/>
          </p:cNvSpPr>
          <p:nvPr/>
        </p:nvSpPr>
        <p:spPr>
          <a:xfrm>
            <a:off x="713250" y="429843"/>
            <a:ext cx="7717500" cy="5727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3500">
                <a:latin typeface="Kanit Medium" panose="020B0604020202020204" charset="-34"/>
                <a:cs typeface="Kanit Medium" panose="020B0604020202020204" charset="-34"/>
              </a:rPr>
              <a:t>JP Morgan Company Analysis</a:t>
            </a:r>
          </a:p>
        </p:txBody>
      </p:sp>
      <p:sp>
        <p:nvSpPr>
          <p:cNvPr id="4" name="Subtitle 3">
            <a:extLst>
              <a:ext uri="{FF2B5EF4-FFF2-40B4-BE49-F238E27FC236}">
                <a16:creationId xmlns:a16="http://schemas.microsoft.com/office/drawing/2014/main" id="{B0023C37-FF05-472E-A8B9-00DDFFD83B34}"/>
              </a:ext>
            </a:extLst>
          </p:cNvPr>
          <p:cNvSpPr>
            <a:spLocks noGrp="1"/>
          </p:cNvSpPr>
          <p:nvPr>
            <p:ph type="subTitle" idx="4294967295"/>
          </p:nvPr>
        </p:nvSpPr>
        <p:spPr>
          <a:xfrm>
            <a:off x="1389466" y="1341916"/>
            <a:ext cx="7462837" cy="2219325"/>
          </a:xfrm>
        </p:spPr>
        <p:txBody>
          <a:bodyPr/>
          <a:lstStyle/>
          <a:p>
            <a:pPr marL="152400" indent="0" algn="l">
              <a:lnSpc>
                <a:spcPct val="150000"/>
              </a:lnSpc>
              <a:buNone/>
            </a:pPr>
            <a:r>
              <a:rPr lang="en-US" sz="1400"/>
              <a:t>The powerhouse in financial services, including investment banking and asset management.</a:t>
            </a:r>
          </a:p>
          <a:p>
            <a:pPr marL="152400" indent="0" algn="l">
              <a:lnSpc>
                <a:spcPct val="150000"/>
              </a:lnSpc>
              <a:buNone/>
            </a:pPr>
            <a:endParaRPr lang="en-US" sz="1400"/>
          </a:p>
          <a:p>
            <a:pPr marL="152400" indent="0" algn="l">
              <a:lnSpc>
                <a:spcPct val="150000"/>
              </a:lnSpc>
              <a:buNone/>
            </a:pPr>
            <a:r>
              <a:rPr lang="en-US" sz="1400"/>
              <a:t>Strong risk management practices and technological innovations.</a:t>
            </a:r>
          </a:p>
          <a:p>
            <a:pPr marL="152400" indent="0" algn="l">
              <a:lnSpc>
                <a:spcPct val="150000"/>
              </a:lnSpc>
              <a:buNone/>
            </a:pPr>
            <a:endParaRPr lang="en-US" sz="1400"/>
          </a:p>
          <a:p>
            <a:pPr marL="152400" indent="0" algn="l">
              <a:lnSpc>
                <a:spcPct val="150000"/>
              </a:lnSpc>
              <a:buNone/>
            </a:pPr>
            <a:r>
              <a:rPr lang="en-US" sz="1400"/>
              <a:t>Global presence and solid financial performance.</a:t>
            </a:r>
          </a:p>
          <a:p>
            <a:pPr marL="152400" indent="0" algn="l">
              <a:lnSpc>
                <a:spcPct val="150000"/>
              </a:lnSpc>
              <a:buNone/>
            </a:pPr>
            <a:endParaRPr lang="en-US" sz="1400"/>
          </a:p>
          <a:p>
            <a:pPr marL="152400" indent="0" algn="l">
              <a:lnSpc>
                <a:spcPct val="150000"/>
              </a:lnSpc>
              <a:buNone/>
            </a:pPr>
            <a:r>
              <a:rPr lang="en-US" sz="1400"/>
              <a:t>Regulatory pressures and legal challenges are occasional hurdles.</a:t>
            </a:r>
          </a:p>
        </p:txBody>
      </p:sp>
      <p:pic>
        <p:nvPicPr>
          <p:cNvPr id="16" name="Graphic 15" descr="Crown with solid fill">
            <a:extLst>
              <a:ext uri="{FF2B5EF4-FFF2-40B4-BE49-F238E27FC236}">
                <a16:creationId xmlns:a16="http://schemas.microsoft.com/office/drawing/2014/main" id="{1EE09997-C265-D34D-A83F-3593A20A4FE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48605" y="1528710"/>
            <a:ext cx="404364" cy="404364"/>
          </a:xfrm>
          <a:prstGeom prst="rect">
            <a:avLst/>
          </a:prstGeom>
        </p:spPr>
      </p:pic>
      <p:pic>
        <p:nvPicPr>
          <p:cNvPr id="19" name="Graphic 18" descr="Muscular arm with solid fill">
            <a:extLst>
              <a:ext uri="{FF2B5EF4-FFF2-40B4-BE49-F238E27FC236}">
                <a16:creationId xmlns:a16="http://schemas.microsoft.com/office/drawing/2014/main" id="{D4D47274-2E27-A1CE-437C-14903382202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48605" y="2333563"/>
            <a:ext cx="404364" cy="404364"/>
          </a:xfrm>
          <a:prstGeom prst="rect">
            <a:avLst/>
          </a:prstGeom>
        </p:spPr>
      </p:pic>
      <p:pic>
        <p:nvPicPr>
          <p:cNvPr id="21" name="Graphic 20" descr="Globe with solid fill">
            <a:extLst>
              <a:ext uri="{FF2B5EF4-FFF2-40B4-BE49-F238E27FC236}">
                <a16:creationId xmlns:a16="http://schemas.microsoft.com/office/drawing/2014/main" id="{22FCEA58-8036-E3F0-DC6E-4C9D6DB4FE1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85103" y="3031569"/>
            <a:ext cx="404364" cy="404364"/>
          </a:xfrm>
          <a:prstGeom prst="rect">
            <a:avLst/>
          </a:prstGeom>
        </p:spPr>
      </p:pic>
      <p:pic>
        <p:nvPicPr>
          <p:cNvPr id="24" name="Graphic 23" descr="Police male with solid fill">
            <a:extLst>
              <a:ext uri="{FF2B5EF4-FFF2-40B4-BE49-F238E27FC236}">
                <a16:creationId xmlns:a16="http://schemas.microsoft.com/office/drawing/2014/main" id="{93FE08EA-6498-F650-56CC-B440EBB79B1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85103" y="3748035"/>
            <a:ext cx="404364" cy="404364"/>
          </a:xfrm>
          <a:prstGeom prst="rect">
            <a:avLst/>
          </a:prstGeom>
        </p:spPr>
      </p:pic>
      <p:sp>
        <p:nvSpPr>
          <p:cNvPr id="25" name="Google Shape;1480;p32">
            <a:extLst>
              <a:ext uri="{FF2B5EF4-FFF2-40B4-BE49-F238E27FC236}">
                <a16:creationId xmlns:a16="http://schemas.microsoft.com/office/drawing/2014/main" id="{21893932-BC42-56BD-0545-5687BC60E1FF}"/>
              </a:ext>
            </a:extLst>
          </p:cNvPr>
          <p:cNvSpPr/>
          <p:nvPr/>
        </p:nvSpPr>
        <p:spPr>
          <a:xfrm>
            <a:off x="891480" y="1502848"/>
            <a:ext cx="518613" cy="518613"/>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480;p32">
            <a:extLst>
              <a:ext uri="{FF2B5EF4-FFF2-40B4-BE49-F238E27FC236}">
                <a16:creationId xmlns:a16="http://schemas.microsoft.com/office/drawing/2014/main" id="{8F146643-6CDD-3163-D6BB-0A00D57DB347}"/>
              </a:ext>
            </a:extLst>
          </p:cNvPr>
          <p:cNvSpPr/>
          <p:nvPr/>
        </p:nvSpPr>
        <p:spPr>
          <a:xfrm>
            <a:off x="884363" y="2291091"/>
            <a:ext cx="518613" cy="518613"/>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480;p32">
            <a:extLst>
              <a:ext uri="{FF2B5EF4-FFF2-40B4-BE49-F238E27FC236}">
                <a16:creationId xmlns:a16="http://schemas.microsoft.com/office/drawing/2014/main" id="{B8920258-37E7-ED7C-00DA-C254CBD6C92B}"/>
              </a:ext>
            </a:extLst>
          </p:cNvPr>
          <p:cNvSpPr/>
          <p:nvPr/>
        </p:nvSpPr>
        <p:spPr>
          <a:xfrm>
            <a:off x="927978" y="2974444"/>
            <a:ext cx="518613" cy="518613"/>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480;p32">
            <a:extLst>
              <a:ext uri="{FF2B5EF4-FFF2-40B4-BE49-F238E27FC236}">
                <a16:creationId xmlns:a16="http://schemas.microsoft.com/office/drawing/2014/main" id="{F735802D-2F30-C5AC-7555-9EF79F67068E}"/>
              </a:ext>
            </a:extLst>
          </p:cNvPr>
          <p:cNvSpPr/>
          <p:nvPr/>
        </p:nvSpPr>
        <p:spPr>
          <a:xfrm>
            <a:off x="932156" y="3694595"/>
            <a:ext cx="518613" cy="518613"/>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443602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23F46-A450-35E7-8ED7-A20C99EF247E}"/>
              </a:ext>
            </a:extLst>
          </p:cNvPr>
          <p:cNvSpPr>
            <a:spLocks noGrp="1"/>
          </p:cNvSpPr>
          <p:nvPr>
            <p:ph type="ctrTitle"/>
          </p:nvPr>
        </p:nvSpPr>
        <p:spPr>
          <a:xfrm>
            <a:off x="330744" y="191178"/>
            <a:ext cx="8482512" cy="624467"/>
          </a:xfrm>
        </p:spPr>
        <p:txBody>
          <a:bodyPr/>
          <a:lstStyle/>
          <a:p>
            <a:r>
              <a:rPr lang="en-US" sz="3600">
                <a:solidFill>
                  <a:schemeClr val="tx1"/>
                </a:solidFill>
              </a:rPr>
              <a:t>JP Morgan’s Past Performance </a:t>
            </a:r>
          </a:p>
        </p:txBody>
      </p:sp>
      <p:sp>
        <p:nvSpPr>
          <p:cNvPr id="6" name="Google Shape;1461;p32">
            <a:extLst>
              <a:ext uri="{FF2B5EF4-FFF2-40B4-BE49-F238E27FC236}">
                <a16:creationId xmlns:a16="http://schemas.microsoft.com/office/drawing/2014/main" id="{E3C13145-1F25-291F-97EB-DA36AFE6B8CE}"/>
              </a:ext>
            </a:extLst>
          </p:cNvPr>
          <p:cNvSpPr txBox="1">
            <a:spLocks/>
          </p:cNvSpPr>
          <p:nvPr/>
        </p:nvSpPr>
        <p:spPr>
          <a:xfrm>
            <a:off x="1830560" y="1633247"/>
            <a:ext cx="1354762" cy="3645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a:latin typeface="Kanit Medium" panose="020B0604020202020204" charset="-34"/>
                <a:cs typeface="Kanit Medium" panose="020B0604020202020204" charset="-34"/>
              </a:rPr>
              <a:t>Stock Price</a:t>
            </a:r>
          </a:p>
        </p:txBody>
      </p:sp>
      <p:sp>
        <p:nvSpPr>
          <p:cNvPr id="8" name="Google Shape;1461;p32">
            <a:extLst>
              <a:ext uri="{FF2B5EF4-FFF2-40B4-BE49-F238E27FC236}">
                <a16:creationId xmlns:a16="http://schemas.microsoft.com/office/drawing/2014/main" id="{8A7399F8-9C46-3F11-A4C0-FFD9F0A853C4}"/>
              </a:ext>
            </a:extLst>
          </p:cNvPr>
          <p:cNvSpPr txBox="1">
            <a:spLocks/>
          </p:cNvSpPr>
          <p:nvPr/>
        </p:nvSpPr>
        <p:spPr>
          <a:xfrm>
            <a:off x="6225905" y="1633247"/>
            <a:ext cx="1354762" cy="3645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a:latin typeface="Kanit Medium" panose="020B0604020202020204" charset="-34"/>
                <a:cs typeface="Kanit Medium" panose="020B0604020202020204" charset="-34"/>
              </a:rPr>
              <a:t>Returns</a:t>
            </a:r>
          </a:p>
        </p:txBody>
      </p:sp>
      <p:sp>
        <p:nvSpPr>
          <p:cNvPr id="11" name="Rectangle 10">
            <a:extLst>
              <a:ext uri="{FF2B5EF4-FFF2-40B4-BE49-F238E27FC236}">
                <a16:creationId xmlns:a16="http://schemas.microsoft.com/office/drawing/2014/main" id="{B2778802-C7AC-D2CE-F56A-C9974A5C6BA9}"/>
              </a:ext>
            </a:extLst>
          </p:cNvPr>
          <p:cNvSpPr/>
          <p:nvPr/>
        </p:nvSpPr>
        <p:spPr>
          <a:xfrm>
            <a:off x="483219" y="754248"/>
            <a:ext cx="8177561" cy="817602"/>
          </a:xfrm>
          <a:prstGeom prst="rect">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200">
                <a:solidFill>
                  <a:schemeClr val="tx1"/>
                </a:solidFill>
                <a:latin typeface="Work Sans" pitchFamily="2" charset="0"/>
              </a:rPr>
              <a:t>JP Morgan showed a variation in terms of its price with a significant fluctuation between 2020 to 2021 and 2022 to 2023. However, after this downturn, JP Morgan demonstrated significant growth since 2023. The returns have also consistence over the past 5 years with a high fluctuation between 2020 and 2021 and expected returns of 13% within one year.</a:t>
            </a:r>
          </a:p>
        </p:txBody>
      </p:sp>
      <p:pic>
        <p:nvPicPr>
          <p:cNvPr id="3" name="Picture 2">
            <a:extLst>
              <a:ext uri="{FF2B5EF4-FFF2-40B4-BE49-F238E27FC236}">
                <a16:creationId xmlns:a16="http://schemas.microsoft.com/office/drawing/2014/main" id="{8377F0C8-27BC-55C3-5402-2786DB28A594}"/>
              </a:ext>
            </a:extLst>
          </p:cNvPr>
          <p:cNvPicPr>
            <a:picLocks noChangeAspect="1"/>
          </p:cNvPicPr>
          <p:nvPr/>
        </p:nvPicPr>
        <p:blipFill rotWithShape="1">
          <a:blip r:embed="rId2"/>
          <a:srcRect l="3757" t="14425" r="7655"/>
          <a:stretch/>
        </p:blipFill>
        <p:spPr>
          <a:xfrm>
            <a:off x="376224" y="2120542"/>
            <a:ext cx="4107444" cy="2660565"/>
          </a:xfrm>
          <a:prstGeom prst="rect">
            <a:avLst/>
          </a:prstGeom>
        </p:spPr>
      </p:pic>
      <p:pic>
        <p:nvPicPr>
          <p:cNvPr id="4" name="Picture 3">
            <a:extLst>
              <a:ext uri="{FF2B5EF4-FFF2-40B4-BE49-F238E27FC236}">
                <a16:creationId xmlns:a16="http://schemas.microsoft.com/office/drawing/2014/main" id="{2724C03E-214A-A066-DD4D-4A6DB42C952E}"/>
              </a:ext>
            </a:extLst>
          </p:cNvPr>
          <p:cNvPicPr>
            <a:picLocks noChangeAspect="1"/>
          </p:cNvPicPr>
          <p:nvPr/>
        </p:nvPicPr>
        <p:blipFill rotWithShape="1">
          <a:blip r:embed="rId3"/>
          <a:srcRect t="5939" b="3253"/>
          <a:stretch/>
        </p:blipFill>
        <p:spPr>
          <a:xfrm>
            <a:off x="4483668" y="2120542"/>
            <a:ext cx="4177111" cy="2675038"/>
          </a:xfrm>
          <a:prstGeom prst="rect">
            <a:avLst/>
          </a:prstGeom>
        </p:spPr>
      </p:pic>
    </p:spTree>
    <p:extLst>
      <p:ext uri="{BB962C8B-B14F-4D97-AF65-F5344CB8AC3E}">
        <p14:creationId xmlns:p14="http://schemas.microsoft.com/office/powerpoint/2010/main" val="5129578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23F46-A450-35E7-8ED7-A20C99EF247E}"/>
              </a:ext>
            </a:extLst>
          </p:cNvPr>
          <p:cNvSpPr>
            <a:spLocks noGrp="1"/>
          </p:cNvSpPr>
          <p:nvPr>
            <p:ph type="ctrTitle"/>
          </p:nvPr>
        </p:nvSpPr>
        <p:spPr>
          <a:xfrm>
            <a:off x="753166" y="185089"/>
            <a:ext cx="7637667" cy="807524"/>
          </a:xfrm>
        </p:spPr>
        <p:txBody>
          <a:bodyPr/>
          <a:lstStyle/>
          <a:p>
            <a:r>
              <a:rPr lang="en-US" sz="3600">
                <a:solidFill>
                  <a:schemeClr val="tx1"/>
                </a:solidFill>
              </a:rPr>
              <a:t>JP Morgan Monte Carlo Simulation</a:t>
            </a:r>
          </a:p>
        </p:txBody>
      </p:sp>
      <p:sp>
        <p:nvSpPr>
          <p:cNvPr id="6" name="Rectangle 5">
            <a:extLst>
              <a:ext uri="{FF2B5EF4-FFF2-40B4-BE49-F238E27FC236}">
                <a16:creationId xmlns:a16="http://schemas.microsoft.com/office/drawing/2014/main" id="{A60AB5A1-30F4-CB8A-994D-529224578F1E}"/>
              </a:ext>
            </a:extLst>
          </p:cNvPr>
          <p:cNvSpPr/>
          <p:nvPr/>
        </p:nvSpPr>
        <p:spPr>
          <a:xfrm>
            <a:off x="6423329" y="1172484"/>
            <a:ext cx="2438398" cy="3242163"/>
          </a:xfrm>
          <a:prstGeom prst="rect">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a:solidFill>
                  <a:schemeClr val="tx1"/>
                </a:solidFill>
                <a:latin typeface="Work Sans" pitchFamily="2" charset="0"/>
              </a:rPr>
              <a:t>The simulated prices for JP Morgan show that prices are set between $555.69 and $73.65 with an average of $198.18 and a standard deviation of $46.55 within a one-year timeframe. This shows that JP Morgan is consistent in terms of its price. </a:t>
            </a:r>
          </a:p>
        </p:txBody>
      </p:sp>
      <p:pic>
        <p:nvPicPr>
          <p:cNvPr id="9" name="Picture 8">
            <a:extLst>
              <a:ext uri="{FF2B5EF4-FFF2-40B4-BE49-F238E27FC236}">
                <a16:creationId xmlns:a16="http://schemas.microsoft.com/office/drawing/2014/main" id="{153BD8D4-AD2A-2D7A-1C2D-B76CFAED2944}"/>
              </a:ext>
            </a:extLst>
          </p:cNvPr>
          <p:cNvPicPr>
            <a:picLocks noChangeAspect="1"/>
          </p:cNvPicPr>
          <p:nvPr/>
        </p:nvPicPr>
        <p:blipFill rotWithShape="1">
          <a:blip r:embed="rId2"/>
          <a:srcRect l="529" r="-529"/>
          <a:stretch/>
        </p:blipFill>
        <p:spPr>
          <a:xfrm>
            <a:off x="282274" y="1097665"/>
            <a:ext cx="5769122" cy="3456984"/>
          </a:xfrm>
          <a:prstGeom prst="rect">
            <a:avLst/>
          </a:prstGeom>
        </p:spPr>
      </p:pic>
    </p:spTree>
    <p:extLst>
      <p:ext uri="{BB962C8B-B14F-4D97-AF65-F5344CB8AC3E}">
        <p14:creationId xmlns:p14="http://schemas.microsoft.com/office/powerpoint/2010/main" val="38578924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373"/>
        <p:cNvGrpSpPr/>
        <p:nvPr/>
      </p:nvGrpSpPr>
      <p:grpSpPr>
        <a:xfrm>
          <a:off x="0" y="0"/>
          <a:ext cx="0" cy="0"/>
          <a:chOff x="0" y="0"/>
          <a:chExt cx="0" cy="0"/>
        </a:xfrm>
      </p:grpSpPr>
      <p:grpSp>
        <p:nvGrpSpPr>
          <p:cNvPr id="1374" name="Google Shape;1374;p31"/>
          <p:cNvGrpSpPr/>
          <p:nvPr/>
        </p:nvGrpSpPr>
        <p:grpSpPr>
          <a:xfrm flipH="1">
            <a:off x="-41" y="718250"/>
            <a:ext cx="9144241" cy="1182675"/>
            <a:chOff x="3813375" y="4666275"/>
            <a:chExt cx="3441825" cy="445150"/>
          </a:xfrm>
        </p:grpSpPr>
        <p:sp>
          <p:nvSpPr>
            <p:cNvPr id="1375" name="Google Shape;1375;p31"/>
            <p:cNvSpPr/>
            <p:nvPr/>
          </p:nvSpPr>
          <p:spPr>
            <a:xfrm>
              <a:off x="4404050" y="4792550"/>
              <a:ext cx="32100" cy="318850"/>
            </a:xfrm>
            <a:custGeom>
              <a:avLst/>
              <a:gdLst/>
              <a:ahLst/>
              <a:cxnLst/>
              <a:rect l="l" t="t" r="r" b="b"/>
              <a:pathLst>
                <a:path w="1284" h="12754" extrusionOk="0">
                  <a:moveTo>
                    <a:pt x="161" y="0"/>
                  </a:moveTo>
                  <a:cubicBezTo>
                    <a:pt x="72" y="0"/>
                    <a:pt x="0" y="171"/>
                    <a:pt x="0" y="383"/>
                  </a:cubicBezTo>
                  <a:lnTo>
                    <a:pt x="0" y="12659"/>
                  </a:lnTo>
                  <a:cubicBezTo>
                    <a:pt x="0" y="12730"/>
                    <a:pt x="8" y="12754"/>
                    <a:pt x="22" y="12754"/>
                  </a:cubicBezTo>
                  <a:cubicBezTo>
                    <a:pt x="50" y="12754"/>
                    <a:pt x="102" y="12659"/>
                    <a:pt x="161" y="12659"/>
                  </a:cubicBezTo>
                  <a:lnTo>
                    <a:pt x="1124" y="12659"/>
                  </a:lnTo>
                  <a:cubicBezTo>
                    <a:pt x="1183" y="12659"/>
                    <a:pt x="1234" y="12754"/>
                    <a:pt x="1262" y="12754"/>
                  </a:cubicBezTo>
                  <a:cubicBezTo>
                    <a:pt x="1275" y="12754"/>
                    <a:pt x="1283" y="12730"/>
                    <a:pt x="1283" y="12659"/>
                  </a:cubicBezTo>
                  <a:lnTo>
                    <a:pt x="1283" y="383"/>
                  </a:lnTo>
                  <a:cubicBezTo>
                    <a:pt x="1283" y="171"/>
                    <a:pt x="1212" y="0"/>
                    <a:pt x="11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31"/>
            <p:cNvSpPr/>
            <p:nvPr/>
          </p:nvSpPr>
          <p:spPr>
            <a:xfrm>
              <a:off x="4456975" y="4934900"/>
              <a:ext cx="25225" cy="176500"/>
            </a:xfrm>
            <a:custGeom>
              <a:avLst/>
              <a:gdLst/>
              <a:ahLst/>
              <a:cxnLst/>
              <a:rect l="l" t="t" r="r" b="b"/>
              <a:pathLst>
                <a:path w="1009" h="7060" extrusionOk="0">
                  <a:moveTo>
                    <a:pt x="160" y="0"/>
                  </a:moveTo>
                  <a:cubicBezTo>
                    <a:pt x="72" y="0"/>
                    <a:pt x="1" y="171"/>
                    <a:pt x="1" y="384"/>
                  </a:cubicBezTo>
                  <a:lnTo>
                    <a:pt x="1" y="6965"/>
                  </a:lnTo>
                  <a:cubicBezTo>
                    <a:pt x="1" y="7036"/>
                    <a:pt x="9" y="7060"/>
                    <a:pt x="22" y="7060"/>
                  </a:cubicBezTo>
                  <a:cubicBezTo>
                    <a:pt x="50" y="7060"/>
                    <a:pt x="101" y="6965"/>
                    <a:pt x="160" y="6965"/>
                  </a:cubicBezTo>
                  <a:lnTo>
                    <a:pt x="848" y="6965"/>
                  </a:lnTo>
                  <a:cubicBezTo>
                    <a:pt x="908" y="6965"/>
                    <a:pt x="959" y="7060"/>
                    <a:pt x="987" y="7060"/>
                  </a:cubicBezTo>
                  <a:cubicBezTo>
                    <a:pt x="1001" y="7060"/>
                    <a:pt x="1009" y="7036"/>
                    <a:pt x="1009" y="6965"/>
                  </a:cubicBezTo>
                  <a:lnTo>
                    <a:pt x="1009" y="384"/>
                  </a:lnTo>
                  <a:cubicBezTo>
                    <a:pt x="1009" y="171"/>
                    <a:pt x="937"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31"/>
            <p:cNvSpPr/>
            <p:nvPr/>
          </p:nvSpPr>
          <p:spPr>
            <a:xfrm>
              <a:off x="4507475" y="4990225"/>
              <a:ext cx="23225" cy="121175"/>
            </a:xfrm>
            <a:custGeom>
              <a:avLst/>
              <a:gdLst/>
              <a:ahLst/>
              <a:cxnLst/>
              <a:rect l="l" t="t" r="r" b="b"/>
              <a:pathLst>
                <a:path w="929" h="4847" extrusionOk="0">
                  <a:moveTo>
                    <a:pt x="162" y="0"/>
                  </a:moveTo>
                  <a:cubicBezTo>
                    <a:pt x="74" y="0"/>
                    <a:pt x="1" y="171"/>
                    <a:pt x="1" y="383"/>
                  </a:cubicBezTo>
                  <a:lnTo>
                    <a:pt x="1" y="4752"/>
                  </a:lnTo>
                  <a:cubicBezTo>
                    <a:pt x="1" y="4823"/>
                    <a:pt x="9" y="4847"/>
                    <a:pt x="23" y="4847"/>
                  </a:cubicBezTo>
                  <a:cubicBezTo>
                    <a:pt x="51" y="4847"/>
                    <a:pt x="104" y="4752"/>
                    <a:pt x="162" y="4752"/>
                  </a:cubicBezTo>
                  <a:lnTo>
                    <a:pt x="767" y="4752"/>
                  </a:lnTo>
                  <a:cubicBezTo>
                    <a:pt x="826" y="4752"/>
                    <a:pt x="877" y="4847"/>
                    <a:pt x="905" y="4847"/>
                  </a:cubicBezTo>
                  <a:cubicBezTo>
                    <a:pt x="919" y="4847"/>
                    <a:pt x="927" y="4823"/>
                    <a:pt x="927" y="4752"/>
                  </a:cubicBezTo>
                  <a:lnTo>
                    <a:pt x="929" y="383"/>
                  </a:lnTo>
                  <a:cubicBezTo>
                    <a:pt x="929" y="171"/>
                    <a:pt x="857" y="0"/>
                    <a:pt x="7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31"/>
            <p:cNvSpPr/>
            <p:nvPr/>
          </p:nvSpPr>
          <p:spPr>
            <a:xfrm>
              <a:off x="4555975" y="4849100"/>
              <a:ext cx="25225" cy="262300"/>
            </a:xfrm>
            <a:custGeom>
              <a:avLst/>
              <a:gdLst/>
              <a:ahLst/>
              <a:cxnLst/>
              <a:rect l="l" t="t" r="r" b="b"/>
              <a:pathLst>
                <a:path w="1009" h="10492" extrusionOk="0">
                  <a:moveTo>
                    <a:pt x="162" y="0"/>
                  </a:moveTo>
                  <a:cubicBezTo>
                    <a:pt x="72" y="0"/>
                    <a:pt x="1" y="171"/>
                    <a:pt x="1" y="384"/>
                  </a:cubicBezTo>
                  <a:lnTo>
                    <a:pt x="1" y="10397"/>
                  </a:lnTo>
                  <a:cubicBezTo>
                    <a:pt x="1" y="10468"/>
                    <a:pt x="9" y="10492"/>
                    <a:pt x="23" y="10492"/>
                  </a:cubicBezTo>
                  <a:cubicBezTo>
                    <a:pt x="50" y="10492"/>
                    <a:pt x="102" y="10397"/>
                    <a:pt x="162" y="10397"/>
                  </a:cubicBezTo>
                  <a:lnTo>
                    <a:pt x="849" y="10397"/>
                  </a:lnTo>
                  <a:cubicBezTo>
                    <a:pt x="908" y="10397"/>
                    <a:pt x="959" y="10492"/>
                    <a:pt x="987" y="10492"/>
                  </a:cubicBezTo>
                  <a:cubicBezTo>
                    <a:pt x="1001" y="10492"/>
                    <a:pt x="1009" y="10468"/>
                    <a:pt x="1009" y="10397"/>
                  </a:cubicBezTo>
                  <a:lnTo>
                    <a:pt x="1009" y="384"/>
                  </a:lnTo>
                  <a:cubicBezTo>
                    <a:pt x="1009" y="171"/>
                    <a:pt x="937" y="0"/>
                    <a:pt x="8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31"/>
            <p:cNvSpPr/>
            <p:nvPr/>
          </p:nvSpPr>
          <p:spPr>
            <a:xfrm>
              <a:off x="4605475" y="4951175"/>
              <a:ext cx="25250" cy="160225"/>
            </a:xfrm>
            <a:custGeom>
              <a:avLst/>
              <a:gdLst/>
              <a:ahLst/>
              <a:cxnLst/>
              <a:rect l="l" t="t" r="r" b="b"/>
              <a:pathLst>
                <a:path w="1010" h="6409" extrusionOk="0">
                  <a:moveTo>
                    <a:pt x="160" y="0"/>
                  </a:moveTo>
                  <a:cubicBezTo>
                    <a:pt x="72" y="0"/>
                    <a:pt x="1" y="171"/>
                    <a:pt x="1" y="383"/>
                  </a:cubicBezTo>
                  <a:lnTo>
                    <a:pt x="1" y="6314"/>
                  </a:lnTo>
                  <a:cubicBezTo>
                    <a:pt x="1" y="6385"/>
                    <a:pt x="9" y="6409"/>
                    <a:pt x="22" y="6409"/>
                  </a:cubicBezTo>
                  <a:cubicBezTo>
                    <a:pt x="50" y="6409"/>
                    <a:pt x="102" y="6314"/>
                    <a:pt x="160" y="6314"/>
                  </a:cubicBezTo>
                  <a:lnTo>
                    <a:pt x="848" y="6314"/>
                  </a:lnTo>
                  <a:cubicBezTo>
                    <a:pt x="908" y="6314"/>
                    <a:pt x="959" y="6409"/>
                    <a:pt x="987" y="6409"/>
                  </a:cubicBezTo>
                  <a:cubicBezTo>
                    <a:pt x="1001" y="6409"/>
                    <a:pt x="1009" y="6385"/>
                    <a:pt x="1009" y="6314"/>
                  </a:cubicBezTo>
                  <a:lnTo>
                    <a:pt x="1009" y="383"/>
                  </a:lnTo>
                  <a:cubicBezTo>
                    <a:pt x="1009" y="171"/>
                    <a:pt x="938"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31"/>
            <p:cNvSpPr/>
            <p:nvPr/>
          </p:nvSpPr>
          <p:spPr>
            <a:xfrm>
              <a:off x="4654975" y="4972300"/>
              <a:ext cx="25250" cy="139100"/>
            </a:xfrm>
            <a:custGeom>
              <a:avLst/>
              <a:gdLst/>
              <a:ahLst/>
              <a:cxnLst/>
              <a:rect l="l" t="t" r="r" b="b"/>
              <a:pathLst>
                <a:path w="1010" h="5564" extrusionOk="0">
                  <a:moveTo>
                    <a:pt x="162" y="0"/>
                  </a:moveTo>
                  <a:cubicBezTo>
                    <a:pt x="72" y="0"/>
                    <a:pt x="1" y="173"/>
                    <a:pt x="1" y="384"/>
                  </a:cubicBezTo>
                  <a:lnTo>
                    <a:pt x="1" y="5469"/>
                  </a:lnTo>
                  <a:cubicBezTo>
                    <a:pt x="1" y="5540"/>
                    <a:pt x="9" y="5564"/>
                    <a:pt x="23" y="5564"/>
                  </a:cubicBezTo>
                  <a:cubicBezTo>
                    <a:pt x="51" y="5564"/>
                    <a:pt x="103" y="5469"/>
                    <a:pt x="162" y="5469"/>
                  </a:cubicBezTo>
                  <a:lnTo>
                    <a:pt x="850" y="5469"/>
                  </a:lnTo>
                  <a:cubicBezTo>
                    <a:pt x="908" y="5469"/>
                    <a:pt x="960" y="5564"/>
                    <a:pt x="987" y="5564"/>
                  </a:cubicBezTo>
                  <a:cubicBezTo>
                    <a:pt x="1001" y="5564"/>
                    <a:pt x="1009" y="5540"/>
                    <a:pt x="1009" y="5469"/>
                  </a:cubicBezTo>
                  <a:lnTo>
                    <a:pt x="1009" y="384"/>
                  </a:lnTo>
                  <a:cubicBezTo>
                    <a:pt x="1009" y="173"/>
                    <a:pt x="938" y="0"/>
                    <a:pt x="8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31"/>
            <p:cNvSpPr/>
            <p:nvPr/>
          </p:nvSpPr>
          <p:spPr>
            <a:xfrm>
              <a:off x="4704150" y="4880300"/>
              <a:ext cx="25925" cy="231100"/>
            </a:xfrm>
            <a:custGeom>
              <a:avLst/>
              <a:gdLst/>
              <a:ahLst/>
              <a:cxnLst/>
              <a:rect l="l" t="t" r="r" b="b"/>
              <a:pathLst>
                <a:path w="1037" h="9244" extrusionOk="0">
                  <a:moveTo>
                    <a:pt x="162" y="1"/>
                  </a:moveTo>
                  <a:cubicBezTo>
                    <a:pt x="74" y="1"/>
                    <a:pt x="1" y="173"/>
                    <a:pt x="1" y="386"/>
                  </a:cubicBezTo>
                  <a:lnTo>
                    <a:pt x="1" y="9149"/>
                  </a:lnTo>
                  <a:cubicBezTo>
                    <a:pt x="1" y="9220"/>
                    <a:pt x="9" y="9244"/>
                    <a:pt x="23" y="9244"/>
                  </a:cubicBezTo>
                  <a:cubicBezTo>
                    <a:pt x="51" y="9244"/>
                    <a:pt x="104" y="9149"/>
                    <a:pt x="162" y="9149"/>
                  </a:cubicBezTo>
                  <a:lnTo>
                    <a:pt x="875" y="9149"/>
                  </a:lnTo>
                  <a:cubicBezTo>
                    <a:pt x="935" y="9149"/>
                    <a:pt x="987" y="9244"/>
                    <a:pt x="1015" y="9244"/>
                  </a:cubicBezTo>
                  <a:cubicBezTo>
                    <a:pt x="1029" y="9244"/>
                    <a:pt x="1037" y="9220"/>
                    <a:pt x="1037" y="9149"/>
                  </a:cubicBezTo>
                  <a:lnTo>
                    <a:pt x="1037" y="386"/>
                  </a:lnTo>
                  <a:cubicBezTo>
                    <a:pt x="1037" y="173"/>
                    <a:pt x="965" y="1"/>
                    <a:pt x="8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31"/>
            <p:cNvSpPr/>
            <p:nvPr/>
          </p:nvSpPr>
          <p:spPr>
            <a:xfrm>
              <a:off x="4752650" y="4850325"/>
              <a:ext cx="27950" cy="261075"/>
            </a:xfrm>
            <a:custGeom>
              <a:avLst/>
              <a:gdLst/>
              <a:ahLst/>
              <a:cxnLst/>
              <a:rect l="l" t="t" r="r" b="b"/>
              <a:pathLst>
                <a:path w="1118" h="10443" extrusionOk="0">
                  <a:moveTo>
                    <a:pt x="162" y="1"/>
                  </a:moveTo>
                  <a:cubicBezTo>
                    <a:pt x="72" y="1"/>
                    <a:pt x="1" y="171"/>
                    <a:pt x="1" y="384"/>
                  </a:cubicBezTo>
                  <a:lnTo>
                    <a:pt x="1" y="10348"/>
                  </a:lnTo>
                  <a:cubicBezTo>
                    <a:pt x="1" y="10419"/>
                    <a:pt x="9" y="10443"/>
                    <a:pt x="22" y="10443"/>
                  </a:cubicBezTo>
                  <a:cubicBezTo>
                    <a:pt x="50" y="10443"/>
                    <a:pt x="102" y="10348"/>
                    <a:pt x="162" y="10348"/>
                  </a:cubicBezTo>
                  <a:lnTo>
                    <a:pt x="958" y="10348"/>
                  </a:lnTo>
                  <a:cubicBezTo>
                    <a:pt x="1016" y="10348"/>
                    <a:pt x="1068" y="10443"/>
                    <a:pt x="1095" y="10443"/>
                  </a:cubicBezTo>
                  <a:cubicBezTo>
                    <a:pt x="1109" y="10443"/>
                    <a:pt x="1117" y="10419"/>
                    <a:pt x="1117" y="10348"/>
                  </a:cubicBezTo>
                  <a:lnTo>
                    <a:pt x="1117" y="384"/>
                  </a:lnTo>
                  <a:cubicBezTo>
                    <a:pt x="1117" y="171"/>
                    <a:pt x="1046" y="1"/>
                    <a:pt x="9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31"/>
            <p:cNvSpPr/>
            <p:nvPr/>
          </p:nvSpPr>
          <p:spPr>
            <a:xfrm>
              <a:off x="4801475" y="4666275"/>
              <a:ext cx="29300" cy="445125"/>
            </a:xfrm>
            <a:custGeom>
              <a:avLst/>
              <a:gdLst/>
              <a:ahLst/>
              <a:cxnLst/>
              <a:rect l="l" t="t" r="r" b="b"/>
              <a:pathLst>
                <a:path w="1172" h="17805" extrusionOk="0">
                  <a:moveTo>
                    <a:pt x="161" y="0"/>
                  </a:moveTo>
                  <a:cubicBezTo>
                    <a:pt x="72" y="0"/>
                    <a:pt x="0" y="173"/>
                    <a:pt x="0" y="385"/>
                  </a:cubicBezTo>
                  <a:lnTo>
                    <a:pt x="0" y="17710"/>
                  </a:lnTo>
                  <a:cubicBezTo>
                    <a:pt x="0" y="17781"/>
                    <a:pt x="8" y="17804"/>
                    <a:pt x="22" y="17804"/>
                  </a:cubicBezTo>
                  <a:cubicBezTo>
                    <a:pt x="50" y="17804"/>
                    <a:pt x="102" y="17710"/>
                    <a:pt x="161" y="17710"/>
                  </a:cubicBezTo>
                  <a:lnTo>
                    <a:pt x="1012" y="17710"/>
                  </a:lnTo>
                  <a:cubicBezTo>
                    <a:pt x="1071" y="17710"/>
                    <a:pt x="1122" y="17804"/>
                    <a:pt x="1150" y="17804"/>
                  </a:cubicBezTo>
                  <a:cubicBezTo>
                    <a:pt x="1164" y="17804"/>
                    <a:pt x="1172" y="17781"/>
                    <a:pt x="1172" y="17710"/>
                  </a:cubicBezTo>
                  <a:lnTo>
                    <a:pt x="1172" y="385"/>
                  </a:lnTo>
                  <a:cubicBezTo>
                    <a:pt x="1172" y="173"/>
                    <a:pt x="1100" y="0"/>
                    <a:pt x="10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31"/>
            <p:cNvSpPr/>
            <p:nvPr/>
          </p:nvSpPr>
          <p:spPr>
            <a:xfrm>
              <a:off x="4852350" y="4894150"/>
              <a:ext cx="26600" cy="217250"/>
            </a:xfrm>
            <a:custGeom>
              <a:avLst/>
              <a:gdLst/>
              <a:ahLst/>
              <a:cxnLst/>
              <a:rect l="l" t="t" r="r" b="b"/>
              <a:pathLst>
                <a:path w="1064" h="8690" extrusionOk="0">
                  <a:moveTo>
                    <a:pt x="161" y="1"/>
                  </a:moveTo>
                  <a:cubicBezTo>
                    <a:pt x="72" y="1"/>
                    <a:pt x="0" y="173"/>
                    <a:pt x="0" y="384"/>
                  </a:cubicBezTo>
                  <a:lnTo>
                    <a:pt x="0" y="8595"/>
                  </a:lnTo>
                  <a:cubicBezTo>
                    <a:pt x="0" y="8666"/>
                    <a:pt x="8" y="8690"/>
                    <a:pt x="22" y="8690"/>
                  </a:cubicBezTo>
                  <a:cubicBezTo>
                    <a:pt x="50" y="8690"/>
                    <a:pt x="102" y="8595"/>
                    <a:pt x="161" y="8595"/>
                  </a:cubicBezTo>
                  <a:lnTo>
                    <a:pt x="902" y="8595"/>
                  </a:lnTo>
                  <a:cubicBezTo>
                    <a:pt x="961" y="8595"/>
                    <a:pt x="1013" y="8690"/>
                    <a:pt x="1041" y="8690"/>
                  </a:cubicBezTo>
                  <a:cubicBezTo>
                    <a:pt x="1055" y="8690"/>
                    <a:pt x="1063" y="8666"/>
                    <a:pt x="1063" y="8595"/>
                  </a:cubicBezTo>
                  <a:lnTo>
                    <a:pt x="1063" y="384"/>
                  </a:lnTo>
                  <a:cubicBezTo>
                    <a:pt x="1063" y="173"/>
                    <a:pt x="990" y="1"/>
                    <a:pt x="9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31"/>
            <p:cNvSpPr/>
            <p:nvPr/>
          </p:nvSpPr>
          <p:spPr>
            <a:xfrm>
              <a:off x="4900500" y="4887650"/>
              <a:ext cx="29275" cy="223750"/>
            </a:xfrm>
            <a:custGeom>
              <a:avLst/>
              <a:gdLst/>
              <a:ahLst/>
              <a:cxnLst/>
              <a:rect l="l" t="t" r="r" b="b"/>
              <a:pathLst>
                <a:path w="1171" h="8950" extrusionOk="0">
                  <a:moveTo>
                    <a:pt x="160" y="0"/>
                  </a:moveTo>
                  <a:cubicBezTo>
                    <a:pt x="72" y="0"/>
                    <a:pt x="1" y="173"/>
                    <a:pt x="1" y="383"/>
                  </a:cubicBezTo>
                  <a:lnTo>
                    <a:pt x="1" y="8855"/>
                  </a:lnTo>
                  <a:cubicBezTo>
                    <a:pt x="1" y="8926"/>
                    <a:pt x="9" y="8950"/>
                    <a:pt x="23" y="8950"/>
                  </a:cubicBezTo>
                  <a:cubicBezTo>
                    <a:pt x="50" y="8950"/>
                    <a:pt x="102" y="8855"/>
                    <a:pt x="160" y="8855"/>
                  </a:cubicBezTo>
                  <a:lnTo>
                    <a:pt x="1009" y="8855"/>
                  </a:lnTo>
                  <a:cubicBezTo>
                    <a:pt x="1069" y="8855"/>
                    <a:pt x="1121" y="8950"/>
                    <a:pt x="1149" y="8950"/>
                  </a:cubicBezTo>
                  <a:cubicBezTo>
                    <a:pt x="1163" y="8950"/>
                    <a:pt x="1171" y="8926"/>
                    <a:pt x="1171" y="8855"/>
                  </a:cubicBezTo>
                  <a:lnTo>
                    <a:pt x="1171" y="383"/>
                  </a:lnTo>
                  <a:cubicBezTo>
                    <a:pt x="1171" y="173"/>
                    <a:pt x="1099" y="0"/>
                    <a:pt x="10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31"/>
            <p:cNvSpPr/>
            <p:nvPr/>
          </p:nvSpPr>
          <p:spPr>
            <a:xfrm>
              <a:off x="4950700" y="5004850"/>
              <a:ext cx="27925" cy="106550"/>
            </a:xfrm>
            <a:custGeom>
              <a:avLst/>
              <a:gdLst/>
              <a:ahLst/>
              <a:cxnLst/>
              <a:rect l="l" t="t" r="r" b="b"/>
              <a:pathLst>
                <a:path w="1117" h="4262" extrusionOk="0">
                  <a:moveTo>
                    <a:pt x="160" y="0"/>
                  </a:moveTo>
                  <a:cubicBezTo>
                    <a:pt x="72" y="0"/>
                    <a:pt x="0" y="172"/>
                    <a:pt x="0" y="385"/>
                  </a:cubicBezTo>
                  <a:lnTo>
                    <a:pt x="0" y="4167"/>
                  </a:lnTo>
                  <a:cubicBezTo>
                    <a:pt x="0" y="4238"/>
                    <a:pt x="8" y="4262"/>
                    <a:pt x="22" y="4262"/>
                  </a:cubicBezTo>
                  <a:cubicBezTo>
                    <a:pt x="50" y="4262"/>
                    <a:pt x="101" y="4167"/>
                    <a:pt x="160" y="4167"/>
                  </a:cubicBezTo>
                  <a:lnTo>
                    <a:pt x="956" y="4167"/>
                  </a:lnTo>
                  <a:cubicBezTo>
                    <a:pt x="1014" y="4167"/>
                    <a:pt x="1066" y="4262"/>
                    <a:pt x="1095" y="4262"/>
                  </a:cubicBezTo>
                  <a:cubicBezTo>
                    <a:pt x="1109" y="4262"/>
                    <a:pt x="1117" y="4238"/>
                    <a:pt x="1117" y="4167"/>
                  </a:cubicBezTo>
                  <a:lnTo>
                    <a:pt x="1117" y="385"/>
                  </a:lnTo>
                  <a:cubicBezTo>
                    <a:pt x="1117" y="172"/>
                    <a:pt x="1044" y="0"/>
                    <a:pt x="9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31"/>
            <p:cNvSpPr/>
            <p:nvPr/>
          </p:nvSpPr>
          <p:spPr>
            <a:xfrm>
              <a:off x="5001200" y="4861600"/>
              <a:ext cx="25925" cy="249800"/>
            </a:xfrm>
            <a:custGeom>
              <a:avLst/>
              <a:gdLst/>
              <a:ahLst/>
              <a:cxnLst/>
              <a:rect l="l" t="t" r="r" b="b"/>
              <a:pathLst>
                <a:path w="1037" h="9992" extrusionOk="0">
                  <a:moveTo>
                    <a:pt x="160" y="1"/>
                  </a:moveTo>
                  <a:cubicBezTo>
                    <a:pt x="72" y="1"/>
                    <a:pt x="1" y="171"/>
                    <a:pt x="1" y="384"/>
                  </a:cubicBezTo>
                  <a:lnTo>
                    <a:pt x="1" y="9897"/>
                  </a:lnTo>
                  <a:cubicBezTo>
                    <a:pt x="1" y="9968"/>
                    <a:pt x="9" y="9992"/>
                    <a:pt x="23" y="9992"/>
                  </a:cubicBezTo>
                  <a:cubicBezTo>
                    <a:pt x="50" y="9992"/>
                    <a:pt x="102" y="9897"/>
                    <a:pt x="160" y="9897"/>
                  </a:cubicBezTo>
                  <a:lnTo>
                    <a:pt x="875" y="9897"/>
                  </a:lnTo>
                  <a:cubicBezTo>
                    <a:pt x="934" y="9897"/>
                    <a:pt x="986" y="9992"/>
                    <a:pt x="1014" y="9992"/>
                  </a:cubicBezTo>
                  <a:cubicBezTo>
                    <a:pt x="1029" y="9992"/>
                    <a:pt x="1037" y="9968"/>
                    <a:pt x="1037" y="9897"/>
                  </a:cubicBezTo>
                  <a:lnTo>
                    <a:pt x="1037" y="384"/>
                  </a:lnTo>
                  <a:cubicBezTo>
                    <a:pt x="1037" y="171"/>
                    <a:pt x="963" y="1"/>
                    <a:pt x="8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31"/>
            <p:cNvSpPr/>
            <p:nvPr/>
          </p:nvSpPr>
          <p:spPr>
            <a:xfrm>
              <a:off x="3813375" y="4934850"/>
              <a:ext cx="25250" cy="176550"/>
            </a:xfrm>
            <a:custGeom>
              <a:avLst/>
              <a:gdLst/>
              <a:ahLst/>
              <a:cxnLst/>
              <a:rect l="l" t="t" r="r" b="b"/>
              <a:pathLst>
                <a:path w="1010" h="7062" extrusionOk="0">
                  <a:moveTo>
                    <a:pt x="162" y="1"/>
                  </a:moveTo>
                  <a:cubicBezTo>
                    <a:pt x="72" y="1"/>
                    <a:pt x="1" y="173"/>
                    <a:pt x="1" y="384"/>
                  </a:cubicBezTo>
                  <a:lnTo>
                    <a:pt x="1" y="6967"/>
                  </a:lnTo>
                  <a:cubicBezTo>
                    <a:pt x="1" y="7038"/>
                    <a:pt x="9" y="7062"/>
                    <a:pt x="23" y="7062"/>
                  </a:cubicBezTo>
                  <a:cubicBezTo>
                    <a:pt x="51" y="7062"/>
                    <a:pt x="103" y="6967"/>
                    <a:pt x="162" y="6967"/>
                  </a:cubicBezTo>
                  <a:lnTo>
                    <a:pt x="850" y="6967"/>
                  </a:lnTo>
                  <a:cubicBezTo>
                    <a:pt x="908" y="6967"/>
                    <a:pt x="960" y="7062"/>
                    <a:pt x="987" y="7062"/>
                  </a:cubicBezTo>
                  <a:cubicBezTo>
                    <a:pt x="1001" y="7062"/>
                    <a:pt x="1009" y="7038"/>
                    <a:pt x="1009" y="6967"/>
                  </a:cubicBezTo>
                  <a:lnTo>
                    <a:pt x="1009" y="384"/>
                  </a:lnTo>
                  <a:cubicBezTo>
                    <a:pt x="1009" y="173"/>
                    <a:pt x="938" y="1"/>
                    <a:pt x="8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31"/>
            <p:cNvSpPr/>
            <p:nvPr/>
          </p:nvSpPr>
          <p:spPr>
            <a:xfrm>
              <a:off x="3863925" y="4990225"/>
              <a:ext cx="23175" cy="121175"/>
            </a:xfrm>
            <a:custGeom>
              <a:avLst/>
              <a:gdLst/>
              <a:ahLst/>
              <a:cxnLst/>
              <a:rect l="l" t="t" r="r" b="b"/>
              <a:pathLst>
                <a:path w="927" h="4847" extrusionOk="0">
                  <a:moveTo>
                    <a:pt x="162" y="0"/>
                  </a:moveTo>
                  <a:cubicBezTo>
                    <a:pt x="72" y="0"/>
                    <a:pt x="1" y="171"/>
                    <a:pt x="1" y="383"/>
                  </a:cubicBezTo>
                  <a:lnTo>
                    <a:pt x="1" y="4752"/>
                  </a:lnTo>
                  <a:cubicBezTo>
                    <a:pt x="1" y="4823"/>
                    <a:pt x="9" y="4847"/>
                    <a:pt x="23" y="4847"/>
                  </a:cubicBezTo>
                  <a:cubicBezTo>
                    <a:pt x="51" y="4847"/>
                    <a:pt x="102" y="4752"/>
                    <a:pt x="162" y="4752"/>
                  </a:cubicBezTo>
                  <a:lnTo>
                    <a:pt x="767" y="4752"/>
                  </a:lnTo>
                  <a:cubicBezTo>
                    <a:pt x="826" y="4752"/>
                    <a:pt x="877" y="4847"/>
                    <a:pt x="905" y="4847"/>
                  </a:cubicBezTo>
                  <a:cubicBezTo>
                    <a:pt x="919" y="4847"/>
                    <a:pt x="927" y="4823"/>
                    <a:pt x="927" y="4752"/>
                  </a:cubicBezTo>
                  <a:lnTo>
                    <a:pt x="927" y="383"/>
                  </a:lnTo>
                  <a:cubicBezTo>
                    <a:pt x="927" y="171"/>
                    <a:pt x="855" y="0"/>
                    <a:pt x="7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31"/>
            <p:cNvSpPr/>
            <p:nvPr/>
          </p:nvSpPr>
          <p:spPr>
            <a:xfrm>
              <a:off x="3912425" y="4849100"/>
              <a:ext cx="25225" cy="262300"/>
            </a:xfrm>
            <a:custGeom>
              <a:avLst/>
              <a:gdLst/>
              <a:ahLst/>
              <a:cxnLst/>
              <a:rect l="l" t="t" r="r" b="b"/>
              <a:pathLst>
                <a:path w="1009" h="10492" extrusionOk="0">
                  <a:moveTo>
                    <a:pt x="160" y="0"/>
                  </a:moveTo>
                  <a:cubicBezTo>
                    <a:pt x="72" y="0"/>
                    <a:pt x="1" y="171"/>
                    <a:pt x="1" y="384"/>
                  </a:cubicBezTo>
                  <a:lnTo>
                    <a:pt x="1" y="10397"/>
                  </a:lnTo>
                  <a:cubicBezTo>
                    <a:pt x="1" y="10468"/>
                    <a:pt x="8" y="10492"/>
                    <a:pt x="22" y="10492"/>
                  </a:cubicBezTo>
                  <a:cubicBezTo>
                    <a:pt x="50" y="10492"/>
                    <a:pt x="101" y="10397"/>
                    <a:pt x="160" y="10397"/>
                  </a:cubicBezTo>
                  <a:lnTo>
                    <a:pt x="848" y="10397"/>
                  </a:lnTo>
                  <a:cubicBezTo>
                    <a:pt x="907" y="10397"/>
                    <a:pt x="959" y="10492"/>
                    <a:pt x="987" y="10492"/>
                  </a:cubicBezTo>
                  <a:cubicBezTo>
                    <a:pt x="1001" y="10492"/>
                    <a:pt x="1009" y="10468"/>
                    <a:pt x="1009" y="10397"/>
                  </a:cubicBezTo>
                  <a:lnTo>
                    <a:pt x="1009" y="384"/>
                  </a:lnTo>
                  <a:cubicBezTo>
                    <a:pt x="1009" y="171"/>
                    <a:pt x="936"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31"/>
            <p:cNvSpPr/>
            <p:nvPr/>
          </p:nvSpPr>
          <p:spPr>
            <a:xfrm>
              <a:off x="3961925" y="4951125"/>
              <a:ext cx="25225" cy="160275"/>
            </a:xfrm>
            <a:custGeom>
              <a:avLst/>
              <a:gdLst/>
              <a:ahLst/>
              <a:cxnLst/>
              <a:rect l="l" t="t" r="r" b="b"/>
              <a:pathLst>
                <a:path w="1009" h="6411" extrusionOk="0">
                  <a:moveTo>
                    <a:pt x="160" y="0"/>
                  </a:moveTo>
                  <a:cubicBezTo>
                    <a:pt x="72" y="0"/>
                    <a:pt x="1" y="173"/>
                    <a:pt x="1" y="384"/>
                  </a:cubicBezTo>
                  <a:lnTo>
                    <a:pt x="1" y="6316"/>
                  </a:lnTo>
                  <a:cubicBezTo>
                    <a:pt x="1" y="6387"/>
                    <a:pt x="9" y="6411"/>
                    <a:pt x="22" y="6411"/>
                  </a:cubicBezTo>
                  <a:cubicBezTo>
                    <a:pt x="50" y="6411"/>
                    <a:pt x="101" y="6316"/>
                    <a:pt x="160" y="6316"/>
                  </a:cubicBezTo>
                  <a:lnTo>
                    <a:pt x="848" y="6316"/>
                  </a:lnTo>
                  <a:cubicBezTo>
                    <a:pt x="907" y="6316"/>
                    <a:pt x="959" y="6411"/>
                    <a:pt x="987" y="6411"/>
                  </a:cubicBezTo>
                  <a:cubicBezTo>
                    <a:pt x="1001" y="6411"/>
                    <a:pt x="1009" y="6387"/>
                    <a:pt x="1009" y="6316"/>
                  </a:cubicBezTo>
                  <a:lnTo>
                    <a:pt x="1009" y="384"/>
                  </a:lnTo>
                  <a:cubicBezTo>
                    <a:pt x="1009" y="173"/>
                    <a:pt x="937"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31"/>
            <p:cNvSpPr/>
            <p:nvPr/>
          </p:nvSpPr>
          <p:spPr>
            <a:xfrm>
              <a:off x="4011425" y="4972300"/>
              <a:ext cx="25225" cy="139100"/>
            </a:xfrm>
            <a:custGeom>
              <a:avLst/>
              <a:gdLst/>
              <a:ahLst/>
              <a:cxnLst/>
              <a:rect l="l" t="t" r="r" b="b"/>
              <a:pathLst>
                <a:path w="1009" h="5564" extrusionOk="0">
                  <a:moveTo>
                    <a:pt x="160" y="0"/>
                  </a:moveTo>
                  <a:cubicBezTo>
                    <a:pt x="72" y="0"/>
                    <a:pt x="1" y="173"/>
                    <a:pt x="1" y="384"/>
                  </a:cubicBezTo>
                  <a:lnTo>
                    <a:pt x="1" y="5469"/>
                  </a:lnTo>
                  <a:cubicBezTo>
                    <a:pt x="1" y="5540"/>
                    <a:pt x="9" y="5564"/>
                    <a:pt x="22" y="5564"/>
                  </a:cubicBezTo>
                  <a:cubicBezTo>
                    <a:pt x="50" y="5564"/>
                    <a:pt x="101" y="5469"/>
                    <a:pt x="160" y="5469"/>
                  </a:cubicBezTo>
                  <a:lnTo>
                    <a:pt x="848" y="5469"/>
                  </a:lnTo>
                  <a:cubicBezTo>
                    <a:pt x="907" y="5469"/>
                    <a:pt x="959" y="5564"/>
                    <a:pt x="987" y="5564"/>
                  </a:cubicBezTo>
                  <a:cubicBezTo>
                    <a:pt x="1001" y="5564"/>
                    <a:pt x="1009" y="5540"/>
                    <a:pt x="1009" y="5469"/>
                  </a:cubicBezTo>
                  <a:lnTo>
                    <a:pt x="1009" y="384"/>
                  </a:lnTo>
                  <a:cubicBezTo>
                    <a:pt x="1009" y="173"/>
                    <a:pt x="937"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31"/>
            <p:cNvSpPr/>
            <p:nvPr/>
          </p:nvSpPr>
          <p:spPr>
            <a:xfrm>
              <a:off x="4060600" y="4880300"/>
              <a:ext cx="25925" cy="231100"/>
            </a:xfrm>
            <a:custGeom>
              <a:avLst/>
              <a:gdLst/>
              <a:ahLst/>
              <a:cxnLst/>
              <a:rect l="l" t="t" r="r" b="b"/>
              <a:pathLst>
                <a:path w="1037" h="9244" extrusionOk="0">
                  <a:moveTo>
                    <a:pt x="162" y="1"/>
                  </a:moveTo>
                  <a:cubicBezTo>
                    <a:pt x="74" y="1"/>
                    <a:pt x="1" y="173"/>
                    <a:pt x="1" y="386"/>
                  </a:cubicBezTo>
                  <a:lnTo>
                    <a:pt x="1" y="9149"/>
                  </a:lnTo>
                  <a:cubicBezTo>
                    <a:pt x="1" y="9220"/>
                    <a:pt x="9" y="9244"/>
                    <a:pt x="23" y="9244"/>
                  </a:cubicBezTo>
                  <a:cubicBezTo>
                    <a:pt x="51" y="9244"/>
                    <a:pt x="103" y="9149"/>
                    <a:pt x="162" y="9149"/>
                  </a:cubicBezTo>
                  <a:lnTo>
                    <a:pt x="875" y="9149"/>
                  </a:lnTo>
                  <a:cubicBezTo>
                    <a:pt x="935" y="9149"/>
                    <a:pt x="987" y="9244"/>
                    <a:pt x="1015" y="9244"/>
                  </a:cubicBezTo>
                  <a:cubicBezTo>
                    <a:pt x="1029" y="9244"/>
                    <a:pt x="1037" y="9220"/>
                    <a:pt x="1037" y="9149"/>
                  </a:cubicBezTo>
                  <a:lnTo>
                    <a:pt x="1035" y="386"/>
                  </a:lnTo>
                  <a:cubicBezTo>
                    <a:pt x="1035" y="173"/>
                    <a:pt x="963" y="1"/>
                    <a:pt x="8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31"/>
            <p:cNvSpPr/>
            <p:nvPr/>
          </p:nvSpPr>
          <p:spPr>
            <a:xfrm>
              <a:off x="4109100" y="4850325"/>
              <a:ext cx="27925" cy="261075"/>
            </a:xfrm>
            <a:custGeom>
              <a:avLst/>
              <a:gdLst/>
              <a:ahLst/>
              <a:cxnLst/>
              <a:rect l="l" t="t" r="r" b="b"/>
              <a:pathLst>
                <a:path w="1117" h="10443" extrusionOk="0">
                  <a:moveTo>
                    <a:pt x="160" y="1"/>
                  </a:moveTo>
                  <a:cubicBezTo>
                    <a:pt x="72" y="1"/>
                    <a:pt x="0" y="173"/>
                    <a:pt x="0" y="386"/>
                  </a:cubicBezTo>
                  <a:lnTo>
                    <a:pt x="0" y="10348"/>
                  </a:lnTo>
                  <a:cubicBezTo>
                    <a:pt x="0" y="10419"/>
                    <a:pt x="8" y="10443"/>
                    <a:pt x="22" y="10443"/>
                  </a:cubicBezTo>
                  <a:cubicBezTo>
                    <a:pt x="50" y="10443"/>
                    <a:pt x="101" y="10348"/>
                    <a:pt x="160" y="10348"/>
                  </a:cubicBezTo>
                  <a:lnTo>
                    <a:pt x="956" y="10348"/>
                  </a:lnTo>
                  <a:cubicBezTo>
                    <a:pt x="1016" y="10348"/>
                    <a:pt x="1067" y="10443"/>
                    <a:pt x="1095" y="10443"/>
                  </a:cubicBezTo>
                  <a:cubicBezTo>
                    <a:pt x="1109" y="10443"/>
                    <a:pt x="1117" y="10419"/>
                    <a:pt x="1117" y="10348"/>
                  </a:cubicBezTo>
                  <a:lnTo>
                    <a:pt x="1117" y="386"/>
                  </a:lnTo>
                  <a:cubicBezTo>
                    <a:pt x="1117" y="173"/>
                    <a:pt x="1045" y="1"/>
                    <a:pt x="9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31"/>
            <p:cNvSpPr/>
            <p:nvPr/>
          </p:nvSpPr>
          <p:spPr>
            <a:xfrm>
              <a:off x="4157900" y="4666325"/>
              <a:ext cx="29325" cy="445075"/>
            </a:xfrm>
            <a:custGeom>
              <a:avLst/>
              <a:gdLst/>
              <a:ahLst/>
              <a:cxnLst/>
              <a:rect l="l" t="t" r="r" b="b"/>
              <a:pathLst>
                <a:path w="1173" h="17803" extrusionOk="0">
                  <a:moveTo>
                    <a:pt x="160" y="0"/>
                  </a:moveTo>
                  <a:cubicBezTo>
                    <a:pt x="72" y="0"/>
                    <a:pt x="1" y="171"/>
                    <a:pt x="1" y="383"/>
                  </a:cubicBezTo>
                  <a:lnTo>
                    <a:pt x="1" y="17708"/>
                  </a:lnTo>
                  <a:cubicBezTo>
                    <a:pt x="1" y="17779"/>
                    <a:pt x="9" y="17803"/>
                    <a:pt x="23" y="17803"/>
                  </a:cubicBezTo>
                  <a:cubicBezTo>
                    <a:pt x="50" y="17803"/>
                    <a:pt x="102" y="17708"/>
                    <a:pt x="160" y="17708"/>
                  </a:cubicBezTo>
                  <a:lnTo>
                    <a:pt x="1011" y="17708"/>
                  </a:lnTo>
                  <a:cubicBezTo>
                    <a:pt x="1071" y="17708"/>
                    <a:pt x="1123" y="17803"/>
                    <a:pt x="1151" y="17803"/>
                  </a:cubicBezTo>
                  <a:cubicBezTo>
                    <a:pt x="1165" y="17803"/>
                    <a:pt x="1172" y="17779"/>
                    <a:pt x="1172" y="17708"/>
                  </a:cubicBezTo>
                  <a:lnTo>
                    <a:pt x="1172" y="383"/>
                  </a:lnTo>
                  <a:cubicBezTo>
                    <a:pt x="1172" y="171"/>
                    <a:pt x="1099" y="0"/>
                    <a:pt x="10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31"/>
            <p:cNvSpPr/>
            <p:nvPr/>
          </p:nvSpPr>
          <p:spPr>
            <a:xfrm>
              <a:off x="4208800" y="4894150"/>
              <a:ext cx="26550" cy="217250"/>
            </a:xfrm>
            <a:custGeom>
              <a:avLst/>
              <a:gdLst/>
              <a:ahLst/>
              <a:cxnLst/>
              <a:rect l="l" t="t" r="r" b="b"/>
              <a:pathLst>
                <a:path w="1062" h="8690" extrusionOk="0">
                  <a:moveTo>
                    <a:pt x="160" y="1"/>
                  </a:moveTo>
                  <a:cubicBezTo>
                    <a:pt x="72" y="1"/>
                    <a:pt x="0" y="173"/>
                    <a:pt x="0" y="384"/>
                  </a:cubicBezTo>
                  <a:lnTo>
                    <a:pt x="0" y="8595"/>
                  </a:lnTo>
                  <a:cubicBezTo>
                    <a:pt x="0" y="8666"/>
                    <a:pt x="8" y="8690"/>
                    <a:pt x="22" y="8690"/>
                  </a:cubicBezTo>
                  <a:cubicBezTo>
                    <a:pt x="50" y="8690"/>
                    <a:pt x="101" y="8595"/>
                    <a:pt x="160" y="8595"/>
                  </a:cubicBezTo>
                  <a:lnTo>
                    <a:pt x="902" y="8595"/>
                  </a:lnTo>
                  <a:cubicBezTo>
                    <a:pt x="961" y="8595"/>
                    <a:pt x="1012" y="8690"/>
                    <a:pt x="1040" y="8690"/>
                  </a:cubicBezTo>
                  <a:cubicBezTo>
                    <a:pt x="1054" y="8690"/>
                    <a:pt x="1062" y="8666"/>
                    <a:pt x="1062" y="8595"/>
                  </a:cubicBezTo>
                  <a:lnTo>
                    <a:pt x="1062" y="384"/>
                  </a:lnTo>
                  <a:cubicBezTo>
                    <a:pt x="1062" y="173"/>
                    <a:pt x="990" y="1"/>
                    <a:pt x="9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31"/>
            <p:cNvSpPr/>
            <p:nvPr/>
          </p:nvSpPr>
          <p:spPr>
            <a:xfrm>
              <a:off x="4256925" y="4887700"/>
              <a:ext cx="29300" cy="223700"/>
            </a:xfrm>
            <a:custGeom>
              <a:avLst/>
              <a:gdLst/>
              <a:ahLst/>
              <a:cxnLst/>
              <a:rect l="l" t="t" r="r" b="b"/>
              <a:pathLst>
                <a:path w="1172" h="8948" extrusionOk="0">
                  <a:moveTo>
                    <a:pt x="161" y="0"/>
                  </a:moveTo>
                  <a:cubicBezTo>
                    <a:pt x="72" y="0"/>
                    <a:pt x="0" y="171"/>
                    <a:pt x="0" y="383"/>
                  </a:cubicBezTo>
                  <a:lnTo>
                    <a:pt x="0" y="8853"/>
                  </a:lnTo>
                  <a:cubicBezTo>
                    <a:pt x="0" y="8924"/>
                    <a:pt x="8" y="8948"/>
                    <a:pt x="22" y="8948"/>
                  </a:cubicBezTo>
                  <a:cubicBezTo>
                    <a:pt x="50" y="8948"/>
                    <a:pt x="101" y="8853"/>
                    <a:pt x="161" y="8853"/>
                  </a:cubicBezTo>
                  <a:lnTo>
                    <a:pt x="1010" y="8853"/>
                  </a:lnTo>
                  <a:cubicBezTo>
                    <a:pt x="1070" y="8853"/>
                    <a:pt x="1122" y="8948"/>
                    <a:pt x="1150" y="8948"/>
                  </a:cubicBezTo>
                  <a:cubicBezTo>
                    <a:pt x="1164" y="8948"/>
                    <a:pt x="1172" y="8924"/>
                    <a:pt x="1172" y="8853"/>
                  </a:cubicBezTo>
                  <a:lnTo>
                    <a:pt x="1172" y="383"/>
                  </a:lnTo>
                  <a:cubicBezTo>
                    <a:pt x="1172" y="171"/>
                    <a:pt x="1100" y="0"/>
                    <a:pt x="10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31"/>
            <p:cNvSpPr/>
            <p:nvPr/>
          </p:nvSpPr>
          <p:spPr>
            <a:xfrm>
              <a:off x="4307150" y="5004850"/>
              <a:ext cx="27925" cy="106550"/>
            </a:xfrm>
            <a:custGeom>
              <a:avLst/>
              <a:gdLst/>
              <a:ahLst/>
              <a:cxnLst/>
              <a:rect l="l" t="t" r="r" b="b"/>
              <a:pathLst>
                <a:path w="1117" h="4262" extrusionOk="0">
                  <a:moveTo>
                    <a:pt x="160" y="0"/>
                  </a:moveTo>
                  <a:cubicBezTo>
                    <a:pt x="72" y="0"/>
                    <a:pt x="0" y="172"/>
                    <a:pt x="0" y="385"/>
                  </a:cubicBezTo>
                  <a:lnTo>
                    <a:pt x="0" y="4167"/>
                  </a:lnTo>
                  <a:cubicBezTo>
                    <a:pt x="0" y="4238"/>
                    <a:pt x="8" y="4262"/>
                    <a:pt x="22" y="4262"/>
                  </a:cubicBezTo>
                  <a:cubicBezTo>
                    <a:pt x="50" y="4262"/>
                    <a:pt x="101" y="4167"/>
                    <a:pt x="160" y="4167"/>
                  </a:cubicBezTo>
                  <a:lnTo>
                    <a:pt x="956" y="4167"/>
                  </a:lnTo>
                  <a:cubicBezTo>
                    <a:pt x="1015" y="4167"/>
                    <a:pt x="1067" y="4262"/>
                    <a:pt x="1095" y="4262"/>
                  </a:cubicBezTo>
                  <a:cubicBezTo>
                    <a:pt x="1109" y="4262"/>
                    <a:pt x="1117" y="4238"/>
                    <a:pt x="1117" y="4167"/>
                  </a:cubicBezTo>
                  <a:lnTo>
                    <a:pt x="1117" y="385"/>
                  </a:lnTo>
                  <a:cubicBezTo>
                    <a:pt x="1117" y="172"/>
                    <a:pt x="1045" y="0"/>
                    <a:pt x="9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31"/>
            <p:cNvSpPr/>
            <p:nvPr/>
          </p:nvSpPr>
          <p:spPr>
            <a:xfrm>
              <a:off x="4357650" y="4861600"/>
              <a:ext cx="25875" cy="249800"/>
            </a:xfrm>
            <a:custGeom>
              <a:avLst/>
              <a:gdLst/>
              <a:ahLst/>
              <a:cxnLst/>
              <a:rect l="l" t="t" r="r" b="b"/>
              <a:pathLst>
                <a:path w="1035" h="9992" extrusionOk="0">
                  <a:moveTo>
                    <a:pt x="160" y="1"/>
                  </a:moveTo>
                  <a:cubicBezTo>
                    <a:pt x="72" y="1"/>
                    <a:pt x="1" y="173"/>
                    <a:pt x="1" y="386"/>
                  </a:cubicBezTo>
                  <a:lnTo>
                    <a:pt x="1" y="9897"/>
                  </a:lnTo>
                  <a:cubicBezTo>
                    <a:pt x="1" y="9968"/>
                    <a:pt x="9" y="9992"/>
                    <a:pt x="23" y="9992"/>
                  </a:cubicBezTo>
                  <a:cubicBezTo>
                    <a:pt x="50" y="9992"/>
                    <a:pt x="102" y="9897"/>
                    <a:pt x="160" y="9897"/>
                  </a:cubicBezTo>
                  <a:lnTo>
                    <a:pt x="875" y="9897"/>
                  </a:lnTo>
                  <a:cubicBezTo>
                    <a:pt x="934" y="9897"/>
                    <a:pt x="985" y="9992"/>
                    <a:pt x="1013" y="9992"/>
                  </a:cubicBezTo>
                  <a:cubicBezTo>
                    <a:pt x="1027" y="9992"/>
                    <a:pt x="1035" y="9968"/>
                    <a:pt x="1035" y="9897"/>
                  </a:cubicBezTo>
                  <a:lnTo>
                    <a:pt x="1035" y="386"/>
                  </a:lnTo>
                  <a:cubicBezTo>
                    <a:pt x="1035" y="173"/>
                    <a:pt x="963" y="1"/>
                    <a:pt x="8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31"/>
            <p:cNvSpPr/>
            <p:nvPr/>
          </p:nvSpPr>
          <p:spPr>
            <a:xfrm>
              <a:off x="5097150" y="4792550"/>
              <a:ext cx="32100" cy="318850"/>
            </a:xfrm>
            <a:custGeom>
              <a:avLst/>
              <a:gdLst/>
              <a:ahLst/>
              <a:cxnLst/>
              <a:rect l="l" t="t" r="r" b="b"/>
              <a:pathLst>
                <a:path w="1284" h="12754" extrusionOk="0">
                  <a:moveTo>
                    <a:pt x="160" y="0"/>
                  </a:moveTo>
                  <a:cubicBezTo>
                    <a:pt x="72" y="0"/>
                    <a:pt x="0" y="171"/>
                    <a:pt x="0" y="383"/>
                  </a:cubicBezTo>
                  <a:lnTo>
                    <a:pt x="0" y="12659"/>
                  </a:lnTo>
                  <a:cubicBezTo>
                    <a:pt x="0" y="12730"/>
                    <a:pt x="8" y="12754"/>
                    <a:pt x="22" y="12754"/>
                  </a:cubicBezTo>
                  <a:cubicBezTo>
                    <a:pt x="50" y="12754"/>
                    <a:pt x="101" y="12659"/>
                    <a:pt x="160" y="12659"/>
                  </a:cubicBezTo>
                  <a:lnTo>
                    <a:pt x="1122" y="12659"/>
                  </a:lnTo>
                  <a:cubicBezTo>
                    <a:pt x="1182" y="12659"/>
                    <a:pt x="1234" y="12754"/>
                    <a:pt x="1262" y="12754"/>
                  </a:cubicBezTo>
                  <a:cubicBezTo>
                    <a:pt x="1275" y="12754"/>
                    <a:pt x="1283" y="12730"/>
                    <a:pt x="1283" y="12659"/>
                  </a:cubicBezTo>
                  <a:lnTo>
                    <a:pt x="1283" y="383"/>
                  </a:lnTo>
                  <a:cubicBezTo>
                    <a:pt x="1283" y="171"/>
                    <a:pt x="1212" y="0"/>
                    <a:pt x="11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31"/>
            <p:cNvSpPr/>
            <p:nvPr/>
          </p:nvSpPr>
          <p:spPr>
            <a:xfrm>
              <a:off x="5150075" y="4934850"/>
              <a:ext cx="25225" cy="176550"/>
            </a:xfrm>
            <a:custGeom>
              <a:avLst/>
              <a:gdLst/>
              <a:ahLst/>
              <a:cxnLst/>
              <a:rect l="l" t="t" r="r" b="b"/>
              <a:pathLst>
                <a:path w="1009" h="7062" extrusionOk="0">
                  <a:moveTo>
                    <a:pt x="160" y="1"/>
                  </a:moveTo>
                  <a:cubicBezTo>
                    <a:pt x="72" y="1"/>
                    <a:pt x="1" y="173"/>
                    <a:pt x="1" y="384"/>
                  </a:cubicBezTo>
                  <a:lnTo>
                    <a:pt x="1" y="6967"/>
                  </a:lnTo>
                  <a:cubicBezTo>
                    <a:pt x="1" y="7038"/>
                    <a:pt x="9" y="7062"/>
                    <a:pt x="22" y="7062"/>
                  </a:cubicBezTo>
                  <a:cubicBezTo>
                    <a:pt x="50" y="7062"/>
                    <a:pt x="101" y="6967"/>
                    <a:pt x="160" y="6967"/>
                  </a:cubicBezTo>
                  <a:lnTo>
                    <a:pt x="848" y="6967"/>
                  </a:lnTo>
                  <a:cubicBezTo>
                    <a:pt x="907" y="6967"/>
                    <a:pt x="959" y="7062"/>
                    <a:pt x="987" y="7062"/>
                  </a:cubicBezTo>
                  <a:cubicBezTo>
                    <a:pt x="1001" y="7062"/>
                    <a:pt x="1009" y="7038"/>
                    <a:pt x="1009" y="6967"/>
                  </a:cubicBezTo>
                  <a:lnTo>
                    <a:pt x="1009" y="384"/>
                  </a:lnTo>
                  <a:cubicBezTo>
                    <a:pt x="1009" y="173"/>
                    <a:pt x="936" y="1"/>
                    <a:pt x="8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31"/>
            <p:cNvSpPr/>
            <p:nvPr/>
          </p:nvSpPr>
          <p:spPr>
            <a:xfrm>
              <a:off x="5200575" y="4990225"/>
              <a:ext cx="23175" cy="121175"/>
            </a:xfrm>
            <a:custGeom>
              <a:avLst/>
              <a:gdLst/>
              <a:ahLst/>
              <a:cxnLst/>
              <a:rect l="l" t="t" r="r" b="b"/>
              <a:pathLst>
                <a:path w="927" h="4847" extrusionOk="0">
                  <a:moveTo>
                    <a:pt x="162" y="0"/>
                  </a:moveTo>
                  <a:cubicBezTo>
                    <a:pt x="72" y="0"/>
                    <a:pt x="1" y="171"/>
                    <a:pt x="1" y="383"/>
                  </a:cubicBezTo>
                  <a:lnTo>
                    <a:pt x="1" y="4752"/>
                  </a:lnTo>
                  <a:cubicBezTo>
                    <a:pt x="1" y="4823"/>
                    <a:pt x="9" y="4847"/>
                    <a:pt x="23" y="4847"/>
                  </a:cubicBezTo>
                  <a:cubicBezTo>
                    <a:pt x="51" y="4847"/>
                    <a:pt x="102" y="4752"/>
                    <a:pt x="162" y="4752"/>
                  </a:cubicBezTo>
                  <a:lnTo>
                    <a:pt x="767" y="4752"/>
                  </a:lnTo>
                  <a:cubicBezTo>
                    <a:pt x="826" y="4752"/>
                    <a:pt x="877" y="4847"/>
                    <a:pt x="905" y="4847"/>
                  </a:cubicBezTo>
                  <a:cubicBezTo>
                    <a:pt x="919" y="4847"/>
                    <a:pt x="927" y="4823"/>
                    <a:pt x="927" y="4752"/>
                  </a:cubicBezTo>
                  <a:lnTo>
                    <a:pt x="927" y="383"/>
                  </a:lnTo>
                  <a:cubicBezTo>
                    <a:pt x="927" y="171"/>
                    <a:pt x="855" y="0"/>
                    <a:pt x="7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31"/>
            <p:cNvSpPr/>
            <p:nvPr/>
          </p:nvSpPr>
          <p:spPr>
            <a:xfrm>
              <a:off x="5249075" y="4849100"/>
              <a:ext cx="25225" cy="262300"/>
            </a:xfrm>
            <a:custGeom>
              <a:avLst/>
              <a:gdLst/>
              <a:ahLst/>
              <a:cxnLst/>
              <a:rect l="l" t="t" r="r" b="b"/>
              <a:pathLst>
                <a:path w="1009" h="10492" extrusionOk="0">
                  <a:moveTo>
                    <a:pt x="160" y="0"/>
                  </a:moveTo>
                  <a:cubicBezTo>
                    <a:pt x="72" y="0"/>
                    <a:pt x="1" y="171"/>
                    <a:pt x="1" y="384"/>
                  </a:cubicBezTo>
                  <a:lnTo>
                    <a:pt x="1" y="10397"/>
                  </a:lnTo>
                  <a:cubicBezTo>
                    <a:pt x="1" y="10468"/>
                    <a:pt x="9" y="10492"/>
                    <a:pt x="22" y="10492"/>
                  </a:cubicBezTo>
                  <a:cubicBezTo>
                    <a:pt x="50" y="10492"/>
                    <a:pt x="101" y="10397"/>
                    <a:pt x="160" y="10397"/>
                  </a:cubicBezTo>
                  <a:lnTo>
                    <a:pt x="848" y="10397"/>
                  </a:lnTo>
                  <a:cubicBezTo>
                    <a:pt x="906" y="10397"/>
                    <a:pt x="958" y="10492"/>
                    <a:pt x="987" y="10492"/>
                  </a:cubicBezTo>
                  <a:cubicBezTo>
                    <a:pt x="1001" y="10492"/>
                    <a:pt x="1009" y="10468"/>
                    <a:pt x="1009" y="10397"/>
                  </a:cubicBezTo>
                  <a:lnTo>
                    <a:pt x="1009" y="384"/>
                  </a:lnTo>
                  <a:cubicBezTo>
                    <a:pt x="1009" y="171"/>
                    <a:pt x="936"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31"/>
            <p:cNvSpPr/>
            <p:nvPr/>
          </p:nvSpPr>
          <p:spPr>
            <a:xfrm>
              <a:off x="5298575" y="4951175"/>
              <a:ext cx="25225" cy="160225"/>
            </a:xfrm>
            <a:custGeom>
              <a:avLst/>
              <a:gdLst/>
              <a:ahLst/>
              <a:cxnLst/>
              <a:rect l="l" t="t" r="r" b="b"/>
              <a:pathLst>
                <a:path w="1009" h="6409" extrusionOk="0">
                  <a:moveTo>
                    <a:pt x="160" y="0"/>
                  </a:moveTo>
                  <a:cubicBezTo>
                    <a:pt x="72" y="0"/>
                    <a:pt x="1" y="171"/>
                    <a:pt x="1" y="383"/>
                  </a:cubicBezTo>
                  <a:lnTo>
                    <a:pt x="1" y="6314"/>
                  </a:lnTo>
                  <a:cubicBezTo>
                    <a:pt x="1" y="6385"/>
                    <a:pt x="9" y="6409"/>
                    <a:pt x="22" y="6409"/>
                  </a:cubicBezTo>
                  <a:cubicBezTo>
                    <a:pt x="50" y="6409"/>
                    <a:pt x="101" y="6314"/>
                    <a:pt x="160" y="6314"/>
                  </a:cubicBezTo>
                  <a:lnTo>
                    <a:pt x="848" y="6314"/>
                  </a:lnTo>
                  <a:cubicBezTo>
                    <a:pt x="908" y="6314"/>
                    <a:pt x="959" y="6409"/>
                    <a:pt x="987" y="6409"/>
                  </a:cubicBezTo>
                  <a:cubicBezTo>
                    <a:pt x="1001" y="6409"/>
                    <a:pt x="1009" y="6385"/>
                    <a:pt x="1009" y="6314"/>
                  </a:cubicBezTo>
                  <a:lnTo>
                    <a:pt x="1009" y="383"/>
                  </a:lnTo>
                  <a:cubicBezTo>
                    <a:pt x="1009" y="171"/>
                    <a:pt x="937"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31"/>
            <p:cNvSpPr/>
            <p:nvPr/>
          </p:nvSpPr>
          <p:spPr>
            <a:xfrm>
              <a:off x="5348075" y="4972300"/>
              <a:ext cx="25225" cy="139100"/>
            </a:xfrm>
            <a:custGeom>
              <a:avLst/>
              <a:gdLst/>
              <a:ahLst/>
              <a:cxnLst/>
              <a:rect l="l" t="t" r="r" b="b"/>
              <a:pathLst>
                <a:path w="1009" h="5564" extrusionOk="0">
                  <a:moveTo>
                    <a:pt x="160" y="0"/>
                  </a:moveTo>
                  <a:cubicBezTo>
                    <a:pt x="72" y="0"/>
                    <a:pt x="1" y="173"/>
                    <a:pt x="1" y="384"/>
                  </a:cubicBezTo>
                  <a:lnTo>
                    <a:pt x="1" y="5469"/>
                  </a:lnTo>
                  <a:cubicBezTo>
                    <a:pt x="1" y="5540"/>
                    <a:pt x="9" y="5564"/>
                    <a:pt x="22" y="5564"/>
                  </a:cubicBezTo>
                  <a:cubicBezTo>
                    <a:pt x="50" y="5564"/>
                    <a:pt x="101" y="5469"/>
                    <a:pt x="160" y="5469"/>
                  </a:cubicBezTo>
                  <a:lnTo>
                    <a:pt x="848" y="5469"/>
                  </a:lnTo>
                  <a:cubicBezTo>
                    <a:pt x="908" y="5469"/>
                    <a:pt x="959" y="5564"/>
                    <a:pt x="987" y="5564"/>
                  </a:cubicBezTo>
                  <a:cubicBezTo>
                    <a:pt x="1001" y="5564"/>
                    <a:pt x="1009" y="5540"/>
                    <a:pt x="1009" y="5469"/>
                  </a:cubicBezTo>
                  <a:lnTo>
                    <a:pt x="1009" y="384"/>
                  </a:lnTo>
                  <a:cubicBezTo>
                    <a:pt x="1009" y="173"/>
                    <a:pt x="937"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31"/>
            <p:cNvSpPr/>
            <p:nvPr/>
          </p:nvSpPr>
          <p:spPr>
            <a:xfrm>
              <a:off x="5050700" y="4861600"/>
              <a:ext cx="25925" cy="249800"/>
            </a:xfrm>
            <a:custGeom>
              <a:avLst/>
              <a:gdLst/>
              <a:ahLst/>
              <a:cxnLst/>
              <a:rect l="l" t="t" r="r" b="b"/>
              <a:pathLst>
                <a:path w="1037" h="9992" extrusionOk="0">
                  <a:moveTo>
                    <a:pt x="162" y="1"/>
                  </a:moveTo>
                  <a:cubicBezTo>
                    <a:pt x="72" y="1"/>
                    <a:pt x="1" y="171"/>
                    <a:pt x="1" y="384"/>
                  </a:cubicBezTo>
                  <a:lnTo>
                    <a:pt x="1" y="9897"/>
                  </a:lnTo>
                  <a:cubicBezTo>
                    <a:pt x="1" y="9968"/>
                    <a:pt x="9" y="9992"/>
                    <a:pt x="23" y="9992"/>
                  </a:cubicBezTo>
                  <a:cubicBezTo>
                    <a:pt x="51" y="9992"/>
                    <a:pt x="102" y="9897"/>
                    <a:pt x="162" y="9897"/>
                  </a:cubicBezTo>
                  <a:lnTo>
                    <a:pt x="875" y="9897"/>
                  </a:lnTo>
                  <a:cubicBezTo>
                    <a:pt x="935" y="9897"/>
                    <a:pt x="987" y="9992"/>
                    <a:pt x="1015" y="9992"/>
                  </a:cubicBezTo>
                  <a:cubicBezTo>
                    <a:pt x="1029" y="9992"/>
                    <a:pt x="1037" y="9968"/>
                    <a:pt x="1037" y="9897"/>
                  </a:cubicBezTo>
                  <a:lnTo>
                    <a:pt x="1037" y="384"/>
                  </a:lnTo>
                  <a:cubicBezTo>
                    <a:pt x="1037" y="171"/>
                    <a:pt x="965" y="1"/>
                    <a:pt x="8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31"/>
            <p:cNvSpPr/>
            <p:nvPr/>
          </p:nvSpPr>
          <p:spPr>
            <a:xfrm>
              <a:off x="6780350" y="4792550"/>
              <a:ext cx="32100" cy="318850"/>
            </a:xfrm>
            <a:custGeom>
              <a:avLst/>
              <a:gdLst/>
              <a:ahLst/>
              <a:cxnLst/>
              <a:rect l="l" t="t" r="r" b="b"/>
              <a:pathLst>
                <a:path w="1284" h="12754" extrusionOk="0">
                  <a:moveTo>
                    <a:pt x="160" y="0"/>
                  </a:moveTo>
                  <a:cubicBezTo>
                    <a:pt x="72" y="0"/>
                    <a:pt x="0" y="171"/>
                    <a:pt x="0" y="383"/>
                  </a:cubicBezTo>
                  <a:lnTo>
                    <a:pt x="0" y="12659"/>
                  </a:lnTo>
                  <a:cubicBezTo>
                    <a:pt x="0" y="12730"/>
                    <a:pt x="8" y="12754"/>
                    <a:pt x="22" y="12754"/>
                  </a:cubicBezTo>
                  <a:cubicBezTo>
                    <a:pt x="50" y="12754"/>
                    <a:pt x="101" y="12659"/>
                    <a:pt x="160" y="12659"/>
                  </a:cubicBezTo>
                  <a:lnTo>
                    <a:pt x="1122" y="12659"/>
                  </a:lnTo>
                  <a:cubicBezTo>
                    <a:pt x="1182" y="12659"/>
                    <a:pt x="1234" y="12754"/>
                    <a:pt x="1262" y="12754"/>
                  </a:cubicBezTo>
                  <a:cubicBezTo>
                    <a:pt x="1275" y="12754"/>
                    <a:pt x="1283" y="12730"/>
                    <a:pt x="1283" y="12659"/>
                  </a:cubicBezTo>
                  <a:lnTo>
                    <a:pt x="1283" y="383"/>
                  </a:lnTo>
                  <a:cubicBezTo>
                    <a:pt x="1283" y="171"/>
                    <a:pt x="1212" y="0"/>
                    <a:pt x="11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31"/>
            <p:cNvSpPr/>
            <p:nvPr/>
          </p:nvSpPr>
          <p:spPr>
            <a:xfrm>
              <a:off x="6485350" y="4850325"/>
              <a:ext cx="27950" cy="261075"/>
            </a:xfrm>
            <a:custGeom>
              <a:avLst/>
              <a:gdLst/>
              <a:ahLst/>
              <a:cxnLst/>
              <a:rect l="l" t="t" r="r" b="b"/>
              <a:pathLst>
                <a:path w="1118" h="10443" extrusionOk="0">
                  <a:moveTo>
                    <a:pt x="162" y="1"/>
                  </a:moveTo>
                  <a:cubicBezTo>
                    <a:pt x="72" y="1"/>
                    <a:pt x="1" y="173"/>
                    <a:pt x="1" y="384"/>
                  </a:cubicBezTo>
                  <a:lnTo>
                    <a:pt x="1" y="10348"/>
                  </a:lnTo>
                  <a:cubicBezTo>
                    <a:pt x="1" y="10419"/>
                    <a:pt x="9" y="10443"/>
                    <a:pt x="23" y="10443"/>
                  </a:cubicBezTo>
                  <a:cubicBezTo>
                    <a:pt x="51" y="10443"/>
                    <a:pt x="103" y="10348"/>
                    <a:pt x="162" y="10348"/>
                  </a:cubicBezTo>
                  <a:lnTo>
                    <a:pt x="958" y="10348"/>
                  </a:lnTo>
                  <a:cubicBezTo>
                    <a:pt x="1016" y="10348"/>
                    <a:pt x="1068" y="10443"/>
                    <a:pt x="1095" y="10443"/>
                  </a:cubicBezTo>
                  <a:cubicBezTo>
                    <a:pt x="1109" y="10443"/>
                    <a:pt x="1117" y="10419"/>
                    <a:pt x="1117" y="10348"/>
                  </a:cubicBezTo>
                  <a:lnTo>
                    <a:pt x="1117" y="384"/>
                  </a:lnTo>
                  <a:cubicBezTo>
                    <a:pt x="1117" y="173"/>
                    <a:pt x="1046" y="1"/>
                    <a:pt x="9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31"/>
            <p:cNvSpPr/>
            <p:nvPr/>
          </p:nvSpPr>
          <p:spPr>
            <a:xfrm>
              <a:off x="6534200" y="4666275"/>
              <a:ext cx="29275" cy="445125"/>
            </a:xfrm>
            <a:custGeom>
              <a:avLst/>
              <a:gdLst/>
              <a:ahLst/>
              <a:cxnLst/>
              <a:rect l="l" t="t" r="r" b="b"/>
              <a:pathLst>
                <a:path w="1171" h="17805" extrusionOk="0">
                  <a:moveTo>
                    <a:pt x="160" y="0"/>
                  </a:moveTo>
                  <a:cubicBezTo>
                    <a:pt x="72" y="0"/>
                    <a:pt x="1" y="173"/>
                    <a:pt x="1" y="385"/>
                  </a:cubicBezTo>
                  <a:lnTo>
                    <a:pt x="1" y="17710"/>
                  </a:lnTo>
                  <a:cubicBezTo>
                    <a:pt x="1" y="17781"/>
                    <a:pt x="9" y="17805"/>
                    <a:pt x="23" y="17805"/>
                  </a:cubicBezTo>
                  <a:cubicBezTo>
                    <a:pt x="50" y="17805"/>
                    <a:pt x="102" y="17710"/>
                    <a:pt x="160" y="17710"/>
                  </a:cubicBezTo>
                  <a:lnTo>
                    <a:pt x="1011" y="17710"/>
                  </a:lnTo>
                  <a:cubicBezTo>
                    <a:pt x="1070" y="17710"/>
                    <a:pt x="1121" y="17805"/>
                    <a:pt x="1149" y="17805"/>
                  </a:cubicBezTo>
                  <a:cubicBezTo>
                    <a:pt x="1163" y="17805"/>
                    <a:pt x="1171" y="17781"/>
                    <a:pt x="1171" y="17710"/>
                  </a:cubicBezTo>
                  <a:lnTo>
                    <a:pt x="1171" y="385"/>
                  </a:lnTo>
                  <a:cubicBezTo>
                    <a:pt x="1171" y="173"/>
                    <a:pt x="1099" y="0"/>
                    <a:pt x="10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31"/>
            <p:cNvSpPr/>
            <p:nvPr/>
          </p:nvSpPr>
          <p:spPr>
            <a:xfrm>
              <a:off x="6585050" y="4894150"/>
              <a:ext cx="26600" cy="217250"/>
            </a:xfrm>
            <a:custGeom>
              <a:avLst/>
              <a:gdLst/>
              <a:ahLst/>
              <a:cxnLst/>
              <a:rect l="l" t="t" r="r" b="b"/>
              <a:pathLst>
                <a:path w="1064" h="8690" extrusionOk="0">
                  <a:moveTo>
                    <a:pt x="162" y="1"/>
                  </a:moveTo>
                  <a:cubicBezTo>
                    <a:pt x="74" y="1"/>
                    <a:pt x="0" y="173"/>
                    <a:pt x="0" y="384"/>
                  </a:cubicBezTo>
                  <a:lnTo>
                    <a:pt x="0" y="8595"/>
                  </a:lnTo>
                  <a:cubicBezTo>
                    <a:pt x="0" y="8666"/>
                    <a:pt x="8" y="8690"/>
                    <a:pt x="22" y="8690"/>
                  </a:cubicBezTo>
                  <a:cubicBezTo>
                    <a:pt x="51" y="8690"/>
                    <a:pt x="103" y="8595"/>
                    <a:pt x="162" y="8595"/>
                  </a:cubicBezTo>
                  <a:lnTo>
                    <a:pt x="902" y="8595"/>
                  </a:lnTo>
                  <a:cubicBezTo>
                    <a:pt x="962" y="8595"/>
                    <a:pt x="1014" y="8690"/>
                    <a:pt x="1042" y="8690"/>
                  </a:cubicBezTo>
                  <a:cubicBezTo>
                    <a:pt x="1056" y="8690"/>
                    <a:pt x="1064" y="8666"/>
                    <a:pt x="1064" y="8595"/>
                  </a:cubicBezTo>
                  <a:lnTo>
                    <a:pt x="1064" y="384"/>
                  </a:lnTo>
                  <a:cubicBezTo>
                    <a:pt x="1064" y="173"/>
                    <a:pt x="992" y="1"/>
                    <a:pt x="9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31"/>
            <p:cNvSpPr/>
            <p:nvPr/>
          </p:nvSpPr>
          <p:spPr>
            <a:xfrm>
              <a:off x="6633225" y="4887650"/>
              <a:ext cx="29300" cy="223750"/>
            </a:xfrm>
            <a:custGeom>
              <a:avLst/>
              <a:gdLst/>
              <a:ahLst/>
              <a:cxnLst/>
              <a:rect l="l" t="t" r="r" b="b"/>
              <a:pathLst>
                <a:path w="1172" h="8950" extrusionOk="0">
                  <a:moveTo>
                    <a:pt x="160" y="0"/>
                  </a:moveTo>
                  <a:cubicBezTo>
                    <a:pt x="72" y="0"/>
                    <a:pt x="0" y="173"/>
                    <a:pt x="0" y="383"/>
                  </a:cubicBezTo>
                  <a:lnTo>
                    <a:pt x="0" y="8855"/>
                  </a:lnTo>
                  <a:cubicBezTo>
                    <a:pt x="0" y="8926"/>
                    <a:pt x="8" y="8950"/>
                    <a:pt x="22" y="8950"/>
                  </a:cubicBezTo>
                  <a:cubicBezTo>
                    <a:pt x="50" y="8950"/>
                    <a:pt x="101" y="8855"/>
                    <a:pt x="160" y="8855"/>
                  </a:cubicBezTo>
                  <a:lnTo>
                    <a:pt x="1010" y="8855"/>
                  </a:lnTo>
                  <a:cubicBezTo>
                    <a:pt x="1069" y="8855"/>
                    <a:pt x="1121" y="8950"/>
                    <a:pt x="1149" y="8950"/>
                  </a:cubicBezTo>
                  <a:cubicBezTo>
                    <a:pt x="1163" y="8950"/>
                    <a:pt x="1172" y="8926"/>
                    <a:pt x="1172" y="8855"/>
                  </a:cubicBezTo>
                  <a:lnTo>
                    <a:pt x="1172" y="383"/>
                  </a:lnTo>
                  <a:cubicBezTo>
                    <a:pt x="1172" y="173"/>
                    <a:pt x="1098" y="0"/>
                    <a:pt x="10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31"/>
            <p:cNvSpPr/>
            <p:nvPr/>
          </p:nvSpPr>
          <p:spPr>
            <a:xfrm>
              <a:off x="6683350" y="5004850"/>
              <a:ext cx="28000" cy="106550"/>
            </a:xfrm>
            <a:custGeom>
              <a:avLst/>
              <a:gdLst/>
              <a:ahLst/>
              <a:cxnLst/>
              <a:rect l="l" t="t" r="r" b="b"/>
              <a:pathLst>
                <a:path w="1120" h="4262" extrusionOk="0">
                  <a:moveTo>
                    <a:pt x="162" y="0"/>
                  </a:moveTo>
                  <a:cubicBezTo>
                    <a:pt x="74" y="0"/>
                    <a:pt x="1" y="172"/>
                    <a:pt x="1" y="385"/>
                  </a:cubicBezTo>
                  <a:lnTo>
                    <a:pt x="1" y="4167"/>
                  </a:lnTo>
                  <a:cubicBezTo>
                    <a:pt x="1" y="4238"/>
                    <a:pt x="9" y="4262"/>
                    <a:pt x="23" y="4262"/>
                  </a:cubicBezTo>
                  <a:cubicBezTo>
                    <a:pt x="51" y="4262"/>
                    <a:pt x="103" y="4167"/>
                    <a:pt x="162" y="4167"/>
                  </a:cubicBezTo>
                  <a:lnTo>
                    <a:pt x="958" y="4167"/>
                  </a:lnTo>
                  <a:cubicBezTo>
                    <a:pt x="1016" y="4167"/>
                    <a:pt x="1069" y="4262"/>
                    <a:pt x="1097" y="4262"/>
                  </a:cubicBezTo>
                  <a:cubicBezTo>
                    <a:pt x="1111" y="4262"/>
                    <a:pt x="1119" y="4238"/>
                    <a:pt x="1119" y="4167"/>
                  </a:cubicBezTo>
                  <a:lnTo>
                    <a:pt x="1119" y="385"/>
                  </a:lnTo>
                  <a:cubicBezTo>
                    <a:pt x="1119" y="172"/>
                    <a:pt x="1046" y="0"/>
                    <a:pt x="9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31"/>
            <p:cNvSpPr/>
            <p:nvPr/>
          </p:nvSpPr>
          <p:spPr>
            <a:xfrm>
              <a:off x="6733900" y="4861600"/>
              <a:ext cx="25925" cy="249800"/>
            </a:xfrm>
            <a:custGeom>
              <a:avLst/>
              <a:gdLst/>
              <a:ahLst/>
              <a:cxnLst/>
              <a:rect l="l" t="t" r="r" b="b"/>
              <a:pathLst>
                <a:path w="1037" h="9992" extrusionOk="0">
                  <a:moveTo>
                    <a:pt x="162" y="1"/>
                  </a:moveTo>
                  <a:cubicBezTo>
                    <a:pt x="72" y="1"/>
                    <a:pt x="1" y="173"/>
                    <a:pt x="1" y="384"/>
                  </a:cubicBezTo>
                  <a:lnTo>
                    <a:pt x="1" y="9897"/>
                  </a:lnTo>
                  <a:cubicBezTo>
                    <a:pt x="1" y="9968"/>
                    <a:pt x="9" y="9992"/>
                    <a:pt x="23" y="9992"/>
                  </a:cubicBezTo>
                  <a:cubicBezTo>
                    <a:pt x="51" y="9992"/>
                    <a:pt x="102" y="9897"/>
                    <a:pt x="162" y="9897"/>
                  </a:cubicBezTo>
                  <a:lnTo>
                    <a:pt x="875" y="9897"/>
                  </a:lnTo>
                  <a:cubicBezTo>
                    <a:pt x="935" y="9897"/>
                    <a:pt x="987" y="9992"/>
                    <a:pt x="1015" y="9992"/>
                  </a:cubicBezTo>
                  <a:cubicBezTo>
                    <a:pt x="1029" y="9992"/>
                    <a:pt x="1037" y="9968"/>
                    <a:pt x="1037" y="9897"/>
                  </a:cubicBezTo>
                  <a:lnTo>
                    <a:pt x="1037" y="384"/>
                  </a:lnTo>
                  <a:cubicBezTo>
                    <a:pt x="1037" y="173"/>
                    <a:pt x="965" y="1"/>
                    <a:pt x="8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31"/>
            <p:cNvSpPr/>
            <p:nvPr/>
          </p:nvSpPr>
          <p:spPr>
            <a:xfrm>
              <a:off x="5493200" y="4792550"/>
              <a:ext cx="32100" cy="318850"/>
            </a:xfrm>
            <a:custGeom>
              <a:avLst/>
              <a:gdLst/>
              <a:ahLst/>
              <a:cxnLst/>
              <a:rect l="l" t="t" r="r" b="b"/>
              <a:pathLst>
                <a:path w="1284" h="12754" extrusionOk="0">
                  <a:moveTo>
                    <a:pt x="160" y="0"/>
                  </a:moveTo>
                  <a:cubicBezTo>
                    <a:pt x="72" y="0"/>
                    <a:pt x="0" y="171"/>
                    <a:pt x="0" y="383"/>
                  </a:cubicBezTo>
                  <a:lnTo>
                    <a:pt x="0" y="12659"/>
                  </a:lnTo>
                  <a:cubicBezTo>
                    <a:pt x="0" y="12730"/>
                    <a:pt x="8" y="12754"/>
                    <a:pt x="22" y="12754"/>
                  </a:cubicBezTo>
                  <a:cubicBezTo>
                    <a:pt x="50" y="12754"/>
                    <a:pt x="101" y="12659"/>
                    <a:pt x="160" y="12659"/>
                  </a:cubicBezTo>
                  <a:lnTo>
                    <a:pt x="1122" y="12659"/>
                  </a:lnTo>
                  <a:cubicBezTo>
                    <a:pt x="1181" y="12659"/>
                    <a:pt x="1233" y="12754"/>
                    <a:pt x="1261" y="12754"/>
                  </a:cubicBezTo>
                  <a:cubicBezTo>
                    <a:pt x="1275" y="12754"/>
                    <a:pt x="1283" y="12730"/>
                    <a:pt x="1283" y="12659"/>
                  </a:cubicBezTo>
                  <a:lnTo>
                    <a:pt x="1283" y="383"/>
                  </a:lnTo>
                  <a:cubicBezTo>
                    <a:pt x="1283" y="171"/>
                    <a:pt x="1210" y="0"/>
                    <a:pt x="11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31"/>
            <p:cNvSpPr/>
            <p:nvPr/>
          </p:nvSpPr>
          <p:spPr>
            <a:xfrm>
              <a:off x="5546125" y="4934900"/>
              <a:ext cx="25225" cy="176525"/>
            </a:xfrm>
            <a:custGeom>
              <a:avLst/>
              <a:gdLst/>
              <a:ahLst/>
              <a:cxnLst/>
              <a:rect l="l" t="t" r="r" b="b"/>
              <a:pathLst>
                <a:path w="1009" h="7061" extrusionOk="0">
                  <a:moveTo>
                    <a:pt x="160" y="0"/>
                  </a:moveTo>
                  <a:cubicBezTo>
                    <a:pt x="72" y="0"/>
                    <a:pt x="1" y="171"/>
                    <a:pt x="1" y="384"/>
                  </a:cubicBezTo>
                  <a:lnTo>
                    <a:pt x="1" y="6967"/>
                  </a:lnTo>
                  <a:cubicBezTo>
                    <a:pt x="1" y="7037"/>
                    <a:pt x="9" y="7061"/>
                    <a:pt x="22" y="7061"/>
                  </a:cubicBezTo>
                  <a:cubicBezTo>
                    <a:pt x="50" y="7061"/>
                    <a:pt x="101" y="6967"/>
                    <a:pt x="160" y="6967"/>
                  </a:cubicBezTo>
                  <a:lnTo>
                    <a:pt x="848" y="6967"/>
                  </a:lnTo>
                  <a:cubicBezTo>
                    <a:pt x="907" y="6967"/>
                    <a:pt x="959" y="7061"/>
                    <a:pt x="987" y="7061"/>
                  </a:cubicBezTo>
                  <a:cubicBezTo>
                    <a:pt x="1001" y="7061"/>
                    <a:pt x="1009" y="7037"/>
                    <a:pt x="1009" y="6967"/>
                  </a:cubicBezTo>
                  <a:lnTo>
                    <a:pt x="1009" y="384"/>
                  </a:lnTo>
                  <a:cubicBezTo>
                    <a:pt x="1009" y="171"/>
                    <a:pt x="936"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31"/>
            <p:cNvSpPr/>
            <p:nvPr/>
          </p:nvSpPr>
          <p:spPr>
            <a:xfrm>
              <a:off x="5596625" y="4990225"/>
              <a:ext cx="23175" cy="121175"/>
            </a:xfrm>
            <a:custGeom>
              <a:avLst/>
              <a:gdLst/>
              <a:ahLst/>
              <a:cxnLst/>
              <a:rect l="l" t="t" r="r" b="b"/>
              <a:pathLst>
                <a:path w="927" h="4847" extrusionOk="0">
                  <a:moveTo>
                    <a:pt x="160" y="0"/>
                  </a:moveTo>
                  <a:cubicBezTo>
                    <a:pt x="72" y="0"/>
                    <a:pt x="1" y="171"/>
                    <a:pt x="1" y="383"/>
                  </a:cubicBezTo>
                  <a:lnTo>
                    <a:pt x="1" y="4752"/>
                  </a:lnTo>
                  <a:cubicBezTo>
                    <a:pt x="1" y="4823"/>
                    <a:pt x="9" y="4847"/>
                    <a:pt x="23" y="4847"/>
                  </a:cubicBezTo>
                  <a:cubicBezTo>
                    <a:pt x="50" y="4847"/>
                    <a:pt x="102" y="4752"/>
                    <a:pt x="160" y="4752"/>
                  </a:cubicBezTo>
                  <a:lnTo>
                    <a:pt x="767" y="4752"/>
                  </a:lnTo>
                  <a:cubicBezTo>
                    <a:pt x="826" y="4752"/>
                    <a:pt x="877" y="4847"/>
                    <a:pt x="905" y="4847"/>
                  </a:cubicBezTo>
                  <a:cubicBezTo>
                    <a:pt x="919" y="4847"/>
                    <a:pt x="927" y="4823"/>
                    <a:pt x="927" y="4752"/>
                  </a:cubicBezTo>
                  <a:lnTo>
                    <a:pt x="927" y="383"/>
                  </a:lnTo>
                  <a:cubicBezTo>
                    <a:pt x="927" y="171"/>
                    <a:pt x="855" y="0"/>
                    <a:pt x="7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31"/>
            <p:cNvSpPr/>
            <p:nvPr/>
          </p:nvSpPr>
          <p:spPr>
            <a:xfrm>
              <a:off x="5645125" y="4849100"/>
              <a:ext cx="25225" cy="262300"/>
            </a:xfrm>
            <a:custGeom>
              <a:avLst/>
              <a:gdLst/>
              <a:ahLst/>
              <a:cxnLst/>
              <a:rect l="l" t="t" r="r" b="b"/>
              <a:pathLst>
                <a:path w="1009" h="10492" extrusionOk="0">
                  <a:moveTo>
                    <a:pt x="160" y="0"/>
                  </a:moveTo>
                  <a:cubicBezTo>
                    <a:pt x="72" y="0"/>
                    <a:pt x="1" y="171"/>
                    <a:pt x="1" y="384"/>
                  </a:cubicBezTo>
                  <a:lnTo>
                    <a:pt x="1" y="10397"/>
                  </a:lnTo>
                  <a:cubicBezTo>
                    <a:pt x="1" y="10468"/>
                    <a:pt x="9" y="10492"/>
                    <a:pt x="22" y="10492"/>
                  </a:cubicBezTo>
                  <a:cubicBezTo>
                    <a:pt x="50" y="10492"/>
                    <a:pt x="101" y="10397"/>
                    <a:pt x="160" y="10397"/>
                  </a:cubicBezTo>
                  <a:lnTo>
                    <a:pt x="848" y="10397"/>
                  </a:lnTo>
                  <a:cubicBezTo>
                    <a:pt x="906" y="10397"/>
                    <a:pt x="958" y="10492"/>
                    <a:pt x="987" y="10492"/>
                  </a:cubicBezTo>
                  <a:cubicBezTo>
                    <a:pt x="1001" y="10492"/>
                    <a:pt x="1009" y="10468"/>
                    <a:pt x="1009" y="10397"/>
                  </a:cubicBezTo>
                  <a:lnTo>
                    <a:pt x="1009" y="384"/>
                  </a:lnTo>
                  <a:cubicBezTo>
                    <a:pt x="1009" y="171"/>
                    <a:pt x="936"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31"/>
            <p:cNvSpPr/>
            <p:nvPr/>
          </p:nvSpPr>
          <p:spPr>
            <a:xfrm>
              <a:off x="5694575" y="4951175"/>
              <a:ext cx="25250" cy="160225"/>
            </a:xfrm>
            <a:custGeom>
              <a:avLst/>
              <a:gdLst/>
              <a:ahLst/>
              <a:cxnLst/>
              <a:rect l="l" t="t" r="r" b="b"/>
              <a:pathLst>
                <a:path w="1010" h="6409" extrusionOk="0">
                  <a:moveTo>
                    <a:pt x="162" y="0"/>
                  </a:moveTo>
                  <a:cubicBezTo>
                    <a:pt x="74" y="0"/>
                    <a:pt x="1" y="171"/>
                    <a:pt x="1" y="383"/>
                  </a:cubicBezTo>
                  <a:lnTo>
                    <a:pt x="1" y="6314"/>
                  </a:lnTo>
                  <a:cubicBezTo>
                    <a:pt x="1" y="6385"/>
                    <a:pt x="9" y="6409"/>
                    <a:pt x="23" y="6409"/>
                  </a:cubicBezTo>
                  <a:cubicBezTo>
                    <a:pt x="51" y="6409"/>
                    <a:pt x="103" y="6314"/>
                    <a:pt x="162" y="6314"/>
                  </a:cubicBezTo>
                  <a:lnTo>
                    <a:pt x="850" y="6314"/>
                  </a:lnTo>
                  <a:cubicBezTo>
                    <a:pt x="908" y="6314"/>
                    <a:pt x="960" y="6409"/>
                    <a:pt x="987" y="6409"/>
                  </a:cubicBezTo>
                  <a:cubicBezTo>
                    <a:pt x="1001" y="6409"/>
                    <a:pt x="1009" y="6385"/>
                    <a:pt x="1009" y="6314"/>
                  </a:cubicBezTo>
                  <a:lnTo>
                    <a:pt x="1009" y="383"/>
                  </a:lnTo>
                  <a:cubicBezTo>
                    <a:pt x="1009" y="171"/>
                    <a:pt x="938" y="0"/>
                    <a:pt x="8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31"/>
            <p:cNvSpPr/>
            <p:nvPr/>
          </p:nvSpPr>
          <p:spPr>
            <a:xfrm>
              <a:off x="5744125" y="4972300"/>
              <a:ext cx="25225" cy="139100"/>
            </a:xfrm>
            <a:custGeom>
              <a:avLst/>
              <a:gdLst/>
              <a:ahLst/>
              <a:cxnLst/>
              <a:rect l="l" t="t" r="r" b="b"/>
              <a:pathLst>
                <a:path w="1009" h="5564" extrusionOk="0">
                  <a:moveTo>
                    <a:pt x="160" y="0"/>
                  </a:moveTo>
                  <a:cubicBezTo>
                    <a:pt x="72" y="0"/>
                    <a:pt x="1" y="173"/>
                    <a:pt x="1" y="384"/>
                  </a:cubicBezTo>
                  <a:lnTo>
                    <a:pt x="1" y="5469"/>
                  </a:lnTo>
                  <a:cubicBezTo>
                    <a:pt x="1" y="5540"/>
                    <a:pt x="9" y="5564"/>
                    <a:pt x="22" y="5564"/>
                  </a:cubicBezTo>
                  <a:cubicBezTo>
                    <a:pt x="50" y="5564"/>
                    <a:pt x="101" y="5469"/>
                    <a:pt x="160" y="5469"/>
                  </a:cubicBezTo>
                  <a:lnTo>
                    <a:pt x="848" y="5469"/>
                  </a:lnTo>
                  <a:cubicBezTo>
                    <a:pt x="906" y="5469"/>
                    <a:pt x="958" y="5564"/>
                    <a:pt x="987" y="5564"/>
                  </a:cubicBezTo>
                  <a:cubicBezTo>
                    <a:pt x="1001" y="5564"/>
                    <a:pt x="1009" y="5540"/>
                    <a:pt x="1009" y="5469"/>
                  </a:cubicBezTo>
                  <a:lnTo>
                    <a:pt x="1009" y="384"/>
                  </a:lnTo>
                  <a:cubicBezTo>
                    <a:pt x="1009" y="173"/>
                    <a:pt x="937"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31"/>
            <p:cNvSpPr/>
            <p:nvPr/>
          </p:nvSpPr>
          <p:spPr>
            <a:xfrm>
              <a:off x="5793300" y="4880300"/>
              <a:ext cx="25875" cy="231100"/>
            </a:xfrm>
            <a:custGeom>
              <a:avLst/>
              <a:gdLst/>
              <a:ahLst/>
              <a:cxnLst/>
              <a:rect l="l" t="t" r="r" b="b"/>
              <a:pathLst>
                <a:path w="1035" h="9244" extrusionOk="0">
                  <a:moveTo>
                    <a:pt x="160" y="1"/>
                  </a:moveTo>
                  <a:cubicBezTo>
                    <a:pt x="72" y="1"/>
                    <a:pt x="1" y="173"/>
                    <a:pt x="1" y="386"/>
                  </a:cubicBezTo>
                  <a:lnTo>
                    <a:pt x="1" y="9149"/>
                  </a:lnTo>
                  <a:cubicBezTo>
                    <a:pt x="1" y="9220"/>
                    <a:pt x="9" y="9244"/>
                    <a:pt x="23" y="9244"/>
                  </a:cubicBezTo>
                  <a:cubicBezTo>
                    <a:pt x="50" y="9244"/>
                    <a:pt x="102" y="9149"/>
                    <a:pt x="160" y="9149"/>
                  </a:cubicBezTo>
                  <a:lnTo>
                    <a:pt x="875" y="9149"/>
                  </a:lnTo>
                  <a:cubicBezTo>
                    <a:pt x="934" y="9149"/>
                    <a:pt x="985" y="9244"/>
                    <a:pt x="1013" y="9244"/>
                  </a:cubicBezTo>
                  <a:cubicBezTo>
                    <a:pt x="1027" y="9244"/>
                    <a:pt x="1035" y="9220"/>
                    <a:pt x="1035" y="9149"/>
                  </a:cubicBezTo>
                  <a:lnTo>
                    <a:pt x="1035" y="386"/>
                  </a:lnTo>
                  <a:cubicBezTo>
                    <a:pt x="1035" y="173"/>
                    <a:pt x="963" y="1"/>
                    <a:pt x="8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31"/>
            <p:cNvSpPr/>
            <p:nvPr/>
          </p:nvSpPr>
          <p:spPr>
            <a:xfrm>
              <a:off x="5841800" y="4850325"/>
              <a:ext cx="27950" cy="261075"/>
            </a:xfrm>
            <a:custGeom>
              <a:avLst/>
              <a:gdLst/>
              <a:ahLst/>
              <a:cxnLst/>
              <a:rect l="l" t="t" r="r" b="b"/>
              <a:pathLst>
                <a:path w="1118" h="10443" extrusionOk="0">
                  <a:moveTo>
                    <a:pt x="162" y="1"/>
                  </a:moveTo>
                  <a:cubicBezTo>
                    <a:pt x="72" y="1"/>
                    <a:pt x="1" y="173"/>
                    <a:pt x="1" y="384"/>
                  </a:cubicBezTo>
                  <a:lnTo>
                    <a:pt x="1" y="10348"/>
                  </a:lnTo>
                  <a:cubicBezTo>
                    <a:pt x="1" y="10419"/>
                    <a:pt x="8" y="10443"/>
                    <a:pt x="22" y="10443"/>
                  </a:cubicBezTo>
                  <a:cubicBezTo>
                    <a:pt x="50" y="10443"/>
                    <a:pt x="102" y="10348"/>
                    <a:pt x="162" y="10348"/>
                  </a:cubicBezTo>
                  <a:lnTo>
                    <a:pt x="956" y="10348"/>
                  </a:lnTo>
                  <a:cubicBezTo>
                    <a:pt x="1016" y="10348"/>
                    <a:pt x="1067" y="10443"/>
                    <a:pt x="1095" y="10443"/>
                  </a:cubicBezTo>
                  <a:cubicBezTo>
                    <a:pt x="1109" y="10443"/>
                    <a:pt x="1117" y="10419"/>
                    <a:pt x="1117" y="10348"/>
                  </a:cubicBezTo>
                  <a:lnTo>
                    <a:pt x="1117" y="384"/>
                  </a:lnTo>
                  <a:cubicBezTo>
                    <a:pt x="1117" y="173"/>
                    <a:pt x="1046" y="1"/>
                    <a:pt x="9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31"/>
            <p:cNvSpPr/>
            <p:nvPr/>
          </p:nvSpPr>
          <p:spPr>
            <a:xfrm>
              <a:off x="5890625" y="4666275"/>
              <a:ext cx="29300" cy="445125"/>
            </a:xfrm>
            <a:custGeom>
              <a:avLst/>
              <a:gdLst/>
              <a:ahLst/>
              <a:cxnLst/>
              <a:rect l="l" t="t" r="r" b="b"/>
              <a:pathLst>
                <a:path w="1172" h="17805" extrusionOk="0">
                  <a:moveTo>
                    <a:pt x="161" y="0"/>
                  </a:moveTo>
                  <a:cubicBezTo>
                    <a:pt x="72" y="0"/>
                    <a:pt x="0" y="173"/>
                    <a:pt x="0" y="385"/>
                  </a:cubicBezTo>
                  <a:lnTo>
                    <a:pt x="0" y="17710"/>
                  </a:lnTo>
                  <a:cubicBezTo>
                    <a:pt x="0" y="17781"/>
                    <a:pt x="8" y="17805"/>
                    <a:pt x="22" y="17805"/>
                  </a:cubicBezTo>
                  <a:cubicBezTo>
                    <a:pt x="50" y="17805"/>
                    <a:pt x="101" y="17710"/>
                    <a:pt x="161" y="17710"/>
                  </a:cubicBezTo>
                  <a:lnTo>
                    <a:pt x="1010" y="17710"/>
                  </a:lnTo>
                  <a:cubicBezTo>
                    <a:pt x="1070" y="17710"/>
                    <a:pt x="1122" y="17805"/>
                    <a:pt x="1150" y="17805"/>
                  </a:cubicBezTo>
                  <a:cubicBezTo>
                    <a:pt x="1164" y="17805"/>
                    <a:pt x="1172" y="17781"/>
                    <a:pt x="1172" y="17710"/>
                  </a:cubicBezTo>
                  <a:lnTo>
                    <a:pt x="1172" y="385"/>
                  </a:lnTo>
                  <a:cubicBezTo>
                    <a:pt x="1172" y="173"/>
                    <a:pt x="1100" y="0"/>
                    <a:pt x="10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31"/>
            <p:cNvSpPr/>
            <p:nvPr/>
          </p:nvSpPr>
          <p:spPr>
            <a:xfrm>
              <a:off x="5941500" y="4894150"/>
              <a:ext cx="26550" cy="217250"/>
            </a:xfrm>
            <a:custGeom>
              <a:avLst/>
              <a:gdLst/>
              <a:ahLst/>
              <a:cxnLst/>
              <a:rect l="l" t="t" r="r" b="b"/>
              <a:pathLst>
                <a:path w="1062" h="8690" extrusionOk="0">
                  <a:moveTo>
                    <a:pt x="160" y="1"/>
                  </a:moveTo>
                  <a:cubicBezTo>
                    <a:pt x="72" y="1"/>
                    <a:pt x="0" y="173"/>
                    <a:pt x="0" y="384"/>
                  </a:cubicBezTo>
                  <a:lnTo>
                    <a:pt x="0" y="8595"/>
                  </a:lnTo>
                  <a:cubicBezTo>
                    <a:pt x="0" y="8666"/>
                    <a:pt x="8" y="8690"/>
                    <a:pt x="22" y="8690"/>
                  </a:cubicBezTo>
                  <a:cubicBezTo>
                    <a:pt x="50" y="8690"/>
                    <a:pt x="101" y="8595"/>
                    <a:pt x="160" y="8595"/>
                  </a:cubicBezTo>
                  <a:lnTo>
                    <a:pt x="902" y="8595"/>
                  </a:lnTo>
                  <a:cubicBezTo>
                    <a:pt x="961" y="8595"/>
                    <a:pt x="1012" y="8690"/>
                    <a:pt x="1040" y="8690"/>
                  </a:cubicBezTo>
                  <a:cubicBezTo>
                    <a:pt x="1054" y="8690"/>
                    <a:pt x="1062" y="8666"/>
                    <a:pt x="1062" y="8595"/>
                  </a:cubicBezTo>
                  <a:lnTo>
                    <a:pt x="1062" y="384"/>
                  </a:lnTo>
                  <a:cubicBezTo>
                    <a:pt x="1062" y="173"/>
                    <a:pt x="990" y="1"/>
                    <a:pt x="9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31"/>
            <p:cNvSpPr/>
            <p:nvPr/>
          </p:nvSpPr>
          <p:spPr>
            <a:xfrm>
              <a:off x="5989625" y="4887650"/>
              <a:ext cx="29300" cy="223750"/>
            </a:xfrm>
            <a:custGeom>
              <a:avLst/>
              <a:gdLst/>
              <a:ahLst/>
              <a:cxnLst/>
              <a:rect l="l" t="t" r="r" b="b"/>
              <a:pathLst>
                <a:path w="1172" h="8950" extrusionOk="0">
                  <a:moveTo>
                    <a:pt x="161" y="0"/>
                  </a:moveTo>
                  <a:cubicBezTo>
                    <a:pt x="72" y="0"/>
                    <a:pt x="0" y="173"/>
                    <a:pt x="0" y="383"/>
                  </a:cubicBezTo>
                  <a:lnTo>
                    <a:pt x="0" y="8855"/>
                  </a:lnTo>
                  <a:cubicBezTo>
                    <a:pt x="0" y="8926"/>
                    <a:pt x="8" y="8950"/>
                    <a:pt x="22" y="8950"/>
                  </a:cubicBezTo>
                  <a:cubicBezTo>
                    <a:pt x="50" y="8950"/>
                    <a:pt x="102" y="8855"/>
                    <a:pt x="161" y="8855"/>
                  </a:cubicBezTo>
                  <a:lnTo>
                    <a:pt x="1012" y="8855"/>
                  </a:lnTo>
                  <a:cubicBezTo>
                    <a:pt x="1071" y="8855"/>
                    <a:pt x="1122" y="8950"/>
                    <a:pt x="1150" y="8950"/>
                  </a:cubicBezTo>
                  <a:cubicBezTo>
                    <a:pt x="1164" y="8950"/>
                    <a:pt x="1172" y="8926"/>
                    <a:pt x="1172" y="8855"/>
                  </a:cubicBezTo>
                  <a:lnTo>
                    <a:pt x="1172" y="383"/>
                  </a:lnTo>
                  <a:cubicBezTo>
                    <a:pt x="1172" y="173"/>
                    <a:pt x="1100" y="0"/>
                    <a:pt x="10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31"/>
            <p:cNvSpPr/>
            <p:nvPr/>
          </p:nvSpPr>
          <p:spPr>
            <a:xfrm>
              <a:off x="6039800" y="5004850"/>
              <a:ext cx="27950" cy="106550"/>
            </a:xfrm>
            <a:custGeom>
              <a:avLst/>
              <a:gdLst/>
              <a:ahLst/>
              <a:cxnLst/>
              <a:rect l="l" t="t" r="r" b="b"/>
              <a:pathLst>
                <a:path w="1118" h="4262" extrusionOk="0">
                  <a:moveTo>
                    <a:pt x="160" y="0"/>
                  </a:moveTo>
                  <a:cubicBezTo>
                    <a:pt x="72" y="0"/>
                    <a:pt x="1" y="172"/>
                    <a:pt x="1" y="385"/>
                  </a:cubicBezTo>
                  <a:lnTo>
                    <a:pt x="1" y="4167"/>
                  </a:lnTo>
                  <a:cubicBezTo>
                    <a:pt x="1" y="4238"/>
                    <a:pt x="9" y="4262"/>
                    <a:pt x="22" y="4262"/>
                  </a:cubicBezTo>
                  <a:cubicBezTo>
                    <a:pt x="50" y="4262"/>
                    <a:pt x="101" y="4167"/>
                    <a:pt x="160" y="4167"/>
                  </a:cubicBezTo>
                  <a:lnTo>
                    <a:pt x="958" y="4167"/>
                  </a:lnTo>
                  <a:cubicBezTo>
                    <a:pt x="1016" y="4167"/>
                    <a:pt x="1068" y="4262"/>
                    <a:pt x="1095" y="4262"/>
                  </a:cubicBezTo>
                  <a:cubicBezTo>
                    <a:pt x="1109" y="4262"/>
                    <a:pt x="1117" y="4238"/>
                    <a:pt x="1117" y="4167"/>
                  </a:cubicBezTo>
                  <a:lnTo>
                    <a:pt x="1117" y="385"/>
                  </a:lnTo>
                  <a:cubicBezTo>
                    <a:pt x="1117" y="172"/>
                    <a:pt x="1046" y="0"/>
                    <a:pt x="9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31"/>
            <p:cNvSpPr/>
            <p:nvPr/>
          </p:nvSpPr>
          <p:spPr>
            <a:xfrm>
              <a:off x="6090300" y="4861600"/>
              <a:ext cx="25925" cy="249800"/>
            </a:xfrm>
            <a:custGeom>
              <a:avLst/>
              <a:gdLst/>
              <a:ahLst/>
              <a:cxnLst/>
              <a:rect l="l" t="t" r="r" b="b"/>
              <a:pathLst>
                <a:path w="1037" h="9992" extrusionOk="0">
                  <a:moveTo>
                    <a:pt x="162" y="1"/>
                  </a:moveTo>
                  <a:cubicBezTo>
                    <a:pt x="74" y="1"/>
                    <a:pt x="1" y="173"/>
                    <a:pt x="1" y="384"/>
                  </a:cubicBezTo>
                  <a:lnTo>
                    <a:pt x="1" y="9897"/>
                  </a:lnTo>
                  <a:cubicBezTo>
                    <a:pt x="1" y="9968"/>
                    <a:pt x="9" y="9992"/>
                    <a:pt x="23" y="9992"/>
                  </a:cubicBezTo>
                  <a:cubicBezTo>
                    <a:pt x="51" y="9992"/>
                    <a:pt x="102" y="9897"/>
                    <a:pt x="162" y="9897"/>
                  </a:cubicBezTo>
                  <a:lnTo>
                    <a:pt x="877" y="9897"/>
                  </a:lnTo>
                  <a:cubicBezTo>
                    <a:pt x="936" y="9897"/>
                    <a:pt x="987" y="9992"/>
                    <a:pt x="1015" y="9992"/>
                  </a:cubicBezTo>
                  <a:cubicBezTo>
                    <a:pt x="1029" y="9992"/>
                    <a:pt x="1037" y="9968"/>
                    <a:pt x="1037" y="9897"/>
                  </a:cubicBezTo>
                  <a:lnTo>
                    <a:pt x="1037" y="384"/>
                  </a:lnTo>
                  <a:cubicBezTo>
                    <a:pt x="1037" y="173"/>
                    <a:pt x="965" y="1"/>
                    <a:pt x="8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31"/>
            <p:cNvSpPr/>
            <p:nvPr/>
          </p:nvSpPr>
          <p:spPr>
            <a:xfrm>
              <a:off x="5396250" y="5004850"/>
              <a:ext cx="27950" cy="106550"/>
            </a:xfrm>
            <a:custGeom>
              <a:avLst/>
              <a:gdLst/>
              <a:ahLst/>
              <a:cxnLst/>
              <a:rect l="l" t="t" r="r" b="b"/>
              <a:pathLst>
                <a:path w="1118" h="4262" extrusionOk="0">
                  <a:moveTo>
                    <a:pt x="162" y="0"/>
                  </a:moveTo>
                  <a:cubicBezTo>
                    <a:pt x="74" y="0"/>
                    <a:pt x="1" y="172"/>
                    <a:pt x="1" y="385"/>
                  </a:cubicBezTo>
                  <a:lnTo>
                    <a:pt x="1" y="4167"/>
                  </a:lnTo>
                  <a:cubicBezTo>
                    <a:pt x="1" y="4238"/>
                    <a:pt x="9" y="4262"/>
                    <a:pt x="23" y="4262"/>
                  </a:cubicBezTo>
                  <a:cubicBezTo>
                    <a:pt x="51" y="4262"/>
                    <a:pt x="103" y="4167"/>
                    <a:pt x="162" y="4167"/>
                  </a:cubicBezTo>
                  <a:lnTo>
                    <a:pt x="958" y="4167"/>
                  </a:lnTo>
                  <a:cubicBezTo>
                    <a:pt x="1016" y="4167"/>
                    <a:pt x="1068" y="4262"/>
                    <a:pt x="1095" y="4262"/>
                  </a:cubicBezTo>
                  <a:cubicBezTo>
                    <a:pt x="1109" y="4262"/>
                    <a:pt x="1117" y="4238"/>
                    <a:pt x="1117" y="4167"/>
                  </a:cubicBezTo>
                  <a:lnTo>
                    <a:pt x="1117" y="385"/>
                  </a:lnTo>
                  <a:cubicBezTo>
                    <a:pt x="1117" y="172"/>
                    <a:pt x="1046" y="0"/>
                    <a:pt x="9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31"/>
            <p:cNvSpPr/>
            <p:nvPr/>
          </p:nvSpPr>
          <p:spPr>
            <a:xfrm>
              <a:off x="5446750" y="4861600"/>
              <a:ext cx="25925" cy="249800"/>
            </a:xfrm>
            <a:custGeom>
              <a:avLst/>
              <a:gdLst/>
              <a:ahLst/>
              <a:cxnLst/>
              <a:rect l="l" t="t" r="r" b="b"/>
              <a:pathLst>
                <a:path w="1037" h="9992" extrusionOk="0">
                  <a:moveTo>
                    <a:pt x="162" y="1"/>
                  </a:moveTo>
                  <a:cubicBezTo>
                    <a:pt x="72" y="1"/>
                    <a:pt x="1" y="173"/>
                    <a:pt x="1" y="384"/>
                  </a:cubicBezTo>
                  <a:lnTo>
                    <a:pt x="1" y="9897"/>
                  </a:lnTo>
                  <a:cubicBezTo>
                    <a:pt x="1" y="9968"/>
                    <a:pt x="9" y="9992"/>
                    <a:pt x="23" y="9992"/>
                  </a:cubicBezTo>
                  <a:cubicBezTo>
                    <a:pt x="51" y="9992"/>
                    <a:pt x="102" y="9897"/>
                    <a:pt x="162" y="9897"/>
                  </a:cubicBezTo>
                  <a:lnTo>
                    <a:pt x="875" y="9897"/>
                  </a:lnTo>
                  <a:cubicBezTo>
                    <a:pt x="934" y="9897"/>
                    <a:pt x="986" y="9992"/>
                    <a:pt x="1014" y="9992"/>
                  </a:cubicBezTo>
                  <a:cubicBezTo>
                    <a:pt x="1029" y="9992"/>
                    <a:pt x="1037" y="9968"/>
                    <a:pt x="1037" y="9897"/>
                  </a:cubicBezTo>
                  <a:lnTo>
                    <a:pt x="1037" y="384"/>
                  </a:lnTo>
                  <a:cubicBezTo>
                    <a:pt x="1037" y="173"/>
                    <a:pt x="963" y="1"/>
                    <a:pt x="8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31"/>
            <p:cNvSpPr/>
            <p:nvPr/>
          </p:nvSpPr>
          <p:spPr>
            <a:xfrm>
              <a:off x="6186250" y="4792550"/>
              <a:ext cx="32100" cy="318850"/>
            </a:xfrm>
            <a:custGeom>
              <a:avLst/>
              <a:gdLst/>
              <a:ahLst/>
              <a:cxnLst/>
              <a:rect l="l" t="t" r="r" b="b"/>
              <a:pathLst>
                <a:path w="1284" h="12754" extrusionOk="0">
                  <a:moveTo>
                    <a:pt x="162" y="0"/>
                  </a:moveTo>
                  <a:cubicBezTo>
                    <a:pt x="72" y="0"/>
                    <a:pt x="0" y="171"/>
                    <a:pt x="0" y="383"/>
                  </a:cubicBezTo>
                  <a:lnTo>
                    <a:pt x="0" y="12659"/>
                  </a:lnTo>
                  <a:cubicBezTo>
                    <a:pt x="0" y="12730"/>
                    <a:pt x="8" y="12754"/>
                    <a:pt x="22" y="12754"/>
                  </a:cubicBezTo>
                  <a:cubicBezTo>
                    <a:pt x="50" y="12754"/>
                    <a:pt x="102" y="12659"/>
                    <a:pt x="162" y="12659"/>
                  </a:cubicBezTo>
                  <a:lnTo>
                    <a:pt x="1124" y="12659"/>
                  </a:lnTo>
                  <a:cubicBezTo>
                    <a:pt x="1183" y="12659"/>
                    <a:pt x="1234" y="12754"/>
                    <a:pt x="1262" y="12754"/>
                  </a:cubicBezTo>
                  <a:cubicBezTo>
                    <a:pt x="1276" y="12754"/>
                    <a:pt x="1284" y="12730"/>
                    <a:pt x="1284" y="12659"/>
                  </a:cubicBezTo>
                  <a:lnTo>
                    <a:pt x="1284" y="383"/>
                  </a:lnTo>
                  <a:cubicBezTo>
                    <a:pt x="1284" y="171"/>
                    <a:pt x="1212" y="0"/>
                    <a:pt x="11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31"/>
            <p:cNvSpPr/>
            <p:nvPr/>
          </p:nvSpPr>
          <p:spPr>
            <a:xfrm>
              <a:off x="6239175" y="4934900"/>
              <a:ext cx="25250" cy="176525"/>
            </a:xfrm>
            <a:custGeom>
              <a:avLst/>
              <a:gdLst/>
              <a:ahLst/>
              <a:cxnLst/>
              <a:rect l="l" t="t" r="r" b="b"/>
              <a:pathLst>
                <a:path w="1010" h="7061" extrusionOk="0">
                  <a:moveTo>
                    <a:pt x="162" y="0"/>
                  </a:moveTo>
                  <a:cubicBezTo>
                    <a:pt x="72" y="0"/>
                    <a:pt x="1" y="171"/>
                    <a:pt x="1" y="384"/>
                  </a:cubicBezTo>
                  <a:lnTo>
                    <a:pt x="1" y="6967"/>
                  </a:lnTo>
                  <a:cubicBezTo>
                    <a:pt x="1" y="7037"/>
                    <a:pt x="9" y="7061"/>
                    <a:pt x="23" y="7061"/>
                  </a:cubicBezTo>
                  <a:cubicBezTo>
                    <a:pt x="50" y="7061"/>
                    <a:pt x="102" y="6967"/>
                    <a:pt x="162" y="6967"/>
                  </a:cubicBezTo>
                  <a:lnTo>
                    <a:pt x="850" y="6967"/>
                  </a:lnTo>
                  <a:cubicBezTo>
                    <a:pt x="908" y="6967"/>
                    <a:pt x="960" y="7061"/>
                    <a:pt x="987" y="7061"/>
                  </a:cubicBezTo>
                  <a:cubicBezTo>
                    <a:pt x="1001" y="7061"/>
                    <a:pt x="1009" y="7037"/>
                    <a:pt x="1009" y="6967"/>
                  </a:cubicBezTo>
                  <a:lnTo>
                    <a:pt x="1009" y="384"/>
                  </a:lnTo>
                  <a:cubicBezTo>
                    <a:pt x="1009" y="171"/>
                    <a:pt x="938" y="0"/>
                    <a:pt x="8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31"/>
            <p:cNvSpPr/>
            <p:nvPr/>
          </p:nvSpPr>
          <p:spPr>
            <a:xfrm>
              <a:off x="6289725" y="4990225"/>
              <a:ext cx="23175" cy="121175"/>
            </a:xfrm>
            <a:custGeom>
              <a:avLst/>
              <a:gdLst/>
              <a:ahLst/>
              <a:cxnLst/>
              <a:rect l="l" t="t" r="r" b="b"/>
              <a:pathLst>
                <a:path w="927" h="4847" extrusionOk="0">
                  <a:moveTo>
                    <a:pt x="160" y="0"/>
                  </a:moveTo>
                  <a:cubicBezTo>
                    <a:pt x="72" y="0"/>
                    <a:pt x="1" y="171"/>
                    <a:pt x="1" y="383"/>
                  </a:cubicBezTo>
                  <a:lnTo>
                    <a:pt x="1" y="4752"/>
                  </a:lnTo>
                  <a:cubicBezTo>
                    <a:pt x="1" y="4823"/>
                    <a:pt x="9" y="4847"/>
                    <a:pt x="23" y="4847"/>
                  </a:cubicBezTo>
                  <a:cubicBezTo>
                    <a:pt x="50" y="4847"/>
                    <a:pt x="102" y="4752"/>
                    <a:pt x="160" y="4752"/>
                  </a:cubicBezTo>
                  <a:lnTo>
                    <a:pt x="765" y="4752"/>
                  </a:lnTo>
                  <a:cubicBezTo>
                    <a:pt x="825" y="4752"/>
                    <a:pt x="877" y="4847"/>
                    <a:pt x="905" y="4847"/>
                  </a:cubicBezTo>
                  <a:cubicBezTo>
                    <a:pt x="919" y="4847"/>
                    <a:pt x="927" y="4823"/>
                    <a:pt x="927" y="4752"/>
                  </a:cubicBezTo>
                  <a:lnTo>
                    <a:pt x="927" y="383"/>
                  </a:lnTo>
                  <a:cubicBezTo>
                    <a:pt x="927" y="171"/>
                    <a:pt x="855" y="0"/>
                    <a:pt x="7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31"/>
            <p:cNvSpPr/>
            <p:nvPr/>
          </p:nvSpPr>
          <p:spPr>
            <a:xfrm>
              <a:off x="6338175" y="4849100"/>
              <a:ext cx="25250" cy="262300"/>
            </a:xfrm>
            <a:custGeom>
              <a:avLst/>
              <a:gdLst/>
              <a:ahLst/>
              <a:cxnLst/>
              <a:rect l="l" t="t" r="r" b="b"/>
              <a:pathLst>
                <a:path w="1010" h="10492" extrusionOk="0">
                  <a:moveTo>
                    <a:pt x="162" y="0"/>
                  </a:moveTo>
                  <a:cubicBezTo>
                    <a:pt x="72" y="0"/>
                    <a:pt x="1" y="171"/>
                    <a:pt x="1" y="384"/>
                  </a:cubicBezTo>
                  <a:lnTo>
                    <a:pt x="1" y="10397"/>
                  </a:lnTo>
                  <a:cubicBezTo>
                    <a:pt x="1" y="10468"/>
                    <a:pt x="9" y="10492"/>
                    <a:pt x="23" y="10492"/>
                  </a:cubicBezTo>
                  <a:cubicBezTo>
                    <a:pt x="50" y="10492"/>
                    <a:pt x="102" y="10397"/>
                    <a:pt x="162" y="10397"/>
                  </a:cubicBezTo>
                  <a:lnTo>
                    <a:pt x="850" y="10397"/>
                  </a:lnTo>
                  <a:cubicBezTo>
                    <a:pt x="908" y="10397"/>
                    <a:pt x="960" y="10492"/>
                    <a:pt x="987" y="10492"/>
                  </a:cubicBezTo>
                  <a:cubicBezTo>
                    <a:pt x="1001" y="10492"/>
                    <a:pt x="1009" y="10468"/>
                    <a:pt x="1009" y="10397"/>
                  </a:cubicBezTo>
                  <a:lnTo>
                    <a:pt x="1009" y="384"/>
                  </a:lnTo>
                  <a:cubicBezTo>
                    <a:pt x="1009" y="171"/>
                    <a:pt x="938" y="0"/>
                    <a:pt x="8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31"/>
            <p:cNvSpPr/>
            <p:nvPr/>
          </p:nvSpPr>
          <p:spPr>
            <a:xfrm>
              <a:off x="6387675" y="4951125"/>
              <a:ext cx="25250" cy="160275"/>
            </a:xfrm>
            <a:custGeom>
              <a:avLst/>
              <a:gdLst/>
              <a:ahLst/>
              <a:cxnLst/>
              <a:rect l="l" t="t" r="r" b="b"/>
              <a:pathLst>
                <a:path w="1010" h="6411" extrusionOk="0">
                  <a:moveTo>
                    <a:pt x="162" y="0"/>
                  </a:moveTo>
                  <a:cubicBezTo>
                    <a:pt x="74" y="0"/>
                    <a:pt x="1" y="173"/>
                    <a:pt x="1" y="384"/>
                  </a:cubicBezTo>
                  <a:lnTo>
                    <a:pt x="1" y="6316"/>
                  </a:lnTo>
                  <a:cubicBezTo>
                    <a:pt x="1" y="6387"/>
                    <a:pt x="9" y="6411"/>
                    <a:pt x="23" y="6411"/>
                  </a:cubicBezTo>
                  <a:cubicBezTo>
                    <a:pt x="51" y="6411"/>
                    <a:pt x="103" y="6316"/>
                    <a:pt x="162" y="6316"/>
                  </a:cubicBezTo>
                  <a:lnTo>
                    <a:pt x="850" y="6316"/>
                  </a:lnTo>
                  <a:cubicBezTo>
                    <a:pt x="908" y="6316"/>
                    <a:pt x="960" y="6411"/>
                    <a:pt x="987" y="6411"/>
                  </a:cubicBezTo>
                  <a:cubicBezTo>
                    <a:pt x="1001" y="6411"/>
                    <a:pt x="1009" y="6387"/>
                    <a:pt x="1009" y="6316"/>
                  </a:cubicBezTo>
                  <a:lnTo>
                    <a:pt x="1009" y="384"/>
                  </a:lnTo>
                  <a:cubicBezTo>
                    <a:pt x="1009" y="173"/>
                    <a:pt x="938" y="0"/>
                    <a:pt x="8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31"/>
            <p:cNvSpPr/>
            <p:nvPr/>
          </p:nvSpPr>
          <p:spPr>
            <a:xfrm>
              <a:off x="6437175" y="4972300"/>
              <a:ext cx="25250" cy="139100"/>
            </a:xfrm>
            <a:custGeom>
              <a:avLst/>
              <a:gdLst/>
              <a:ahLst/>
              <a:cxnLst/>
              <a:rect l="l" t="t" r="r" b="b"/>
              <a:pathLst>
                <a:path w="1010" h="5564" extrusionOk="0">
                  <a:moveTo>
                    <a:pt x="162" y="0"/>
                  </a:moveTo>
                  <a:cubicBezTo>
                    <a:pt x="74" y="0"/>
                    <a:pt x="1" y="173"/>
                    <a:pt x="1" y="384"/>
                  </a:cubicBezTo>
                  <a:lnTo>
                    <a:pt x="1" y="5469"/>
                  </a:lnTo>
                  <a:cubicBezTo>
                    <a:pt x="1" y="5540"/>
                    <a:pt x="9" y="5564"/>
                    <a:pt x="23" y="5564"/>
                  </a:cubicBezTo>
                  <a:cubicBezTo>
                    <a:pt x="51" y="5564"/>
                    <a:pt x="103" y="5469"/>
                    <a:pt x="162" y="5469"/>
                  </a:cubicBezTo>
                  <a:lnTo>
                    <a:pt x="850" y="5469"/>
                  </a:lnTo>
                  <a:cubicBezTo>
                    <a:pt x="908" y="5469"/>
                    <a:pt x="960" y="5564"/>
                    <a:pt x="987" y="5564"/>
                  </a:cubicBezTo>
                  <a:cubicBezTo>
                    <a:pt x="1001" y="5564"/>
                    <a:pt x="1009" y="5540"/>
                    <a:pt x="1009" y="5469"/>
                  </a:cubicBezTo>
                  <a:lnTo>
                    <a:pt x="1009" y="384"/>
                  </a:lnTo>
                  <a:cubicBezTo>
                    <a:pt x="1009" y="173"/>
                    <a:pt x="938" y="0"/>
                    <a:pt x="8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31"/>
            <p:cNvSpPr/>
            <p:nvPr/>
          </p:nvSpPr>
          <p:spPr>
            <a:xfrm>
              <a:off x="6139850" y="4861600"/>
              <a:ext cx="25875" cy="249800"/>
            </a:xfrm>
            <a:custGeom>
              <a:avLst/>
              <a:gdLst/>
              <a:ahLst/>
              <a:cxnLst/>
              <a:rect l="l" t="t" r="r" b="b"/>
              <a:pathLst>
                <a:path w="1035" h="9992" extrusionOk="0">
                  <a:moveTo>
                    <a:pt x="160" y="1"/>
                  </a:moveTo>
                  <a:cubicBezTo>
                    <a:pt x="72" y="1"/>
                    <a:pt x="1" y="173"/>
                    <a:pt x="1" y="384"/>
                  </a:cubicBezTo>
                  <a:lnTo>
                    <a:pt x="1" y="9897"/>
                  </a:lnTo>
                  <a:cubicBezTo>
                    <a:pt x="1" y="9968"/>
                    <a:pt x="9" y="9992"/>
                    <a:pt x="23" y="9992"/>
                  </a:cubicBezTo>
                  <a:cubicBezTo>
                    <a:pt x="50" y="9992"/>
                    <a:pt x="102" y="9897"/>
                    <a:pt x="160" y="9897"/>
                  </a:cubicBezTo>
                  <a:lnTo>
                    <a:pt x="875" y="9897"/>
                  </a:lnTo>
                  <a:cubicBezTo>
                    <a:pt x="934" y="9897"/>
                    <a:pt x="985" y="9992"/>
                    <a:pt x="1013" y="9992"/>
                  </a:cubicBezTo>
                  <a:cubicBezTo>
                    <a:pt x="1027" y="9992"/>
                    <a:pt x="1035" y="9968"/>
                    <a:pt x="1035" y="9897"/>
                  </a:cubicBezTo>
                  <a:lnTo>
                    <a:pt x="1035" y="384"/>
                  </a:lnTo>
                  <a:cubicBezTo>
                    <a:pt x="1035" y="173"/>
                    <a:pt x="963" y="1"/>
                    <a:pt x="8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31"/>
            <p:cNvSpPr/>
            <p:nvPr/>
          </p:nvSpPr>
          <p:spPr>
            <a:xfrm>
              <a:off x="6833225" y="4934900"/>
              <a:ext cx="25250" cy="176525"/>
            </a:xfrm>
            <a:custGeom>
              <a:avLst/>
              <a:gdLst/>
              <a:ahLst/>
              <a:cxnLst/>
              <a:rect l="l" t="t" r="r" b="b"/>
              <a:pathLst>
                <a:path w="1010" h="7061" extrusionOk="0">
                  <a:moveTo>
                    <a:pt x="162" y="0"/>
                  </a:moveTo>
                  <a:cubicBezTo>
                    <a:pt x="72" y="0"/>
                    <a:pt x="1" y="171"/>
                    <a:pt x="1" y="384"/>
                  </a:cubicBezTo>
                  <a:lnTo>
                    <a:pt x="1" y="6967"/>
                  </a:lnTo>
                  <a:cubicBezTo>
                    <a:pt x="1" y="7037"/>
                    <a:pt x="9" y="7061"/>
                    <a:pt x="23" y="7061"/>
                  </a:cubicBezTo>
                  <a:cubicBezTo>
                    <a:pt x="50" y="7061"/>
                    <a:pt x="102" y="6967"/>
                    <a:pt x="162" y="6967"/>
                  </a:cubicBezTo>
                  <a:lnTo>
                    <a:pt x="850" y="6967"/>
                  </a:lnTo>
                  <a:cubicBezTo>
                    <a:pt x="908" y="6967"/>
                    <a:pt x="960" y="7061"/>
                    <a:pt x="987" y="7061"/>
                  </a:cubicBezTo>
                  <a:cubicBezTo>
                    <a:pt x="1001" y="7061"/>
                    <a:pt x="1009" y="7037"/>
                    <a:pt x="1009" y="6967"/>
                  </a:cubicBezTo>
                  <a:lnTo>
                    <a:pt x="1009" y="384"/>
                  </a:lnTo>
                  <a:cubicBezTo>
                    <a:pt x="1009" y="171"/>
                    <a:pt x="938" y="0"/>
                    <a:pt x="8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31"/>
            <p:cNvSpPr/>
            <p:nvPr/>
          </p:nvSpPr>
          <p:spPr>
            <a:xfrm>
              <a:off x="6883775" y="4990225"/>
              <a:ext cx="23175" cy="121175"/>
            </a:xfrm>
            <a:custGeom>
              <a:avLst/>
              <a:gdLst/>
              <a:ahLst/>
              <a:cxnLst/>
              <a:rect l="l" t="t" r="r" b="b"/>
              <a:pathLst>
                <a:path w="927" h="4847" extrusionOk="0">
                  <a:moveTo>
                    <a:pt x="160" y="0"/>
                  </a:moveTo>
                  <a:cubicBezTo>
                    <a:pt x="72" y="0"/>
                    <a:pt x="1" y="171"/>
                    <a:pt x="1" y="383"/>
                  </a:cubicBezTo>
                  <a:lnTo>
                    <a:pt x="1" y="4752"/>
                  </a:lnTo>
                  <a:cubicBezTo>
                    <a:pt x="1" y="4823"/>
                    <a:pt x="9" y="4847"/>
                    <a:pt x="23" y="4847"/>
                  </a:cubicBezTo>
                  <a:cubicBezTo>
                    <a:pt x="50" y="4847"/>
                    <a:pt x="102" y="4752"/>
                    <a:pt x="160" y="4752"/>
                  </a:cubicBezTo>
                  <a:lnTo>
                    <a:pt x="767" y="4752"/>
                  </a:lnTo>
                  <a:cubicBezTo>
                    <a:pt x="826" y="4752"/>
                    <a:pt x="877" y="4847"/>
                    <a:pt x="905" y="4847"/>
                  </a:cubicBezTo>
                  <a:cubicBezTo>
                    <a:pt x="919" y="4847"/>
                    <a:pt x="927" y="4823"/>
                    <a:pt x="927" y="4752"/>
                  </a:cubicBezTo>
                  <a:lnTo>
                    <a:pt x="927" y="383"/>
                  </a:lnTo>
                  <a:cubicBezTo>
                    <a:pt x="927" y="171"/>
                    <a:pt x="855" y="0"/>
                    <a:pt x="7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31"/>
            <p:cNvSpPr/>
            <p:nvPr/>
          </p:nvSpPr>
          <p:spPr>
            <a:xfrm>
              <a:off x="6932275" y="4849100"/>
              <a:ext cx="25225" cy="262300"/>
            </a:xfrm>
            <a:custGeom>
              <a:avLst/>
              <a:gdLst/>
              <a:ahLst/>
              <a:cxnLst/>
              <a:rect l="l" t="t" r="r" b="b"/>
              <a:pathLst>
                <a:path w="1009" h="10492" extrusionOk="0">
                  <a:moveTo>
                    <a:pt x="160" y="0"/>
                  </a:moveTo>
                  <a:cubicBezTo>
                    <a:pt x="72" y="0"/>
                    <a:pt x="1" y="171"/>
                    <a:pt x="1" y="384"/>
                  </a:cubicBezTo>
                  <a:lnTo>
                    <a:pt x="1" y="10397"/>
                  </a:lnTo>
                  <a:cubicBezTo>
                    <a:pt x="1" y="10468"/>
                    <a:pt x="9" y="10492"/>
                    <a:pt x="22" y="10492"/>
                  </a:cubicBezTo>
                  <a:cubicBezTo>
                    <a:pt x="50" y="10492"/>
                    <a:pt x="101" y="10397"/>
                    <a:pt x="160" y="10397"/>
                  </a:cubicBezTo>
                  <a:lnTo>
                    <a:pt x="848" y="10397"/>
                  </a:lnTo>
                  <a:cubicBezTo>
                    <a:pt x="906" y="10397"/>
                    <a:pt x="958" y="10492"/>
                    <a:pt x="987" y="10492"/>
                  </a:cubicBezTo>
                  <a:cubicBezTo>
                    <a:pt x="1001" y="10492"/>
                    <a:pt x="1009" y="10468"/>
                    <a:pt x="1009" y="10397"/>
                  </a:cubicBezTo>
                  <a:lnTo>
                    <a:pt x="1009" y="384"/>
                  </a:lnTo>
                  <a:cubicBezTo>
                    <a:pt x="1009" y="171"/>
                    <a:pt x="936"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31"/>
            <p:cNvSpPr/>
            <p:nvPr/>
          </p:nvSpPr>
          <p:spPr>
            <a:xfrm>
              <a:off x="6981775" y="4951175"/>
              <a:ext cx="25225" cy="160225"/>
            </a:xfrm>
            <a:custGeom>
              <a:avLst/>
              <a:gdLst/>
              <a:ahLst/>
              <a:cxnLst/>
              <a:rect l="l" t="t" r="r" b="b"/>
              <a:pathLst>
                <a:path w="1009" h="6409" extrusionOk="0">
                  <a:moveTo>
                    <a:pt x="160" y="0"/>
                  </a:moveTo>
                  <a:cubicBezTo>
                    <a:pt x="72" y="0"/>
                    <a:pt x="1" y="171"/>
                    <a:pt x="1" y="383"/>
                  </a:cubicBezTo>
                  <a:lnTo>
                    <a:pt x="1" y="6314"/>
                  </a:lnTo>
                  <a:cubicBezTo>
                    <a:pt x="1" y="6385"/>
                    <a:pt x="9" y="6409"/>
                    <a:pt x="22" y="6409"/>
                  </a:cubicBezTo>
                  <a:cubicBezTo>
                    <a:pt x="50" y="6409"/>
                    <a:pt x="102" y="6314"/>
                    <a:pt x="160" y="6314"/>
                  </a:cubicBezTo>
                  <a:lnTo>
                    <a:pt x="848" y="6314"/>
                  </a:lnTo>
                  <a:cubicBezTo>
                    <a:pt x="908" y="6314"/>
                    <a:pt x="959" y="6409"/>
                    <a:pt x="987" y="6409"/>
                  </a:cubicBezTo>
                  <a:cubicBezTo>
                    <a:pt x="1001" y="6409"/>
                    <a:pt x="1009" y="6385"/>
                    <a:pt x="1009" y="6314"/>
                  </a:cubicBezTo>
                  <a:lnTo>
                    <a:pt x="1009" y="383"/>
                  </a:lnTo>
                  <a:cubicBezTo>
                    <a:pt x="1009" y="171"/>
                    <a:pt x="938"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31"/>
            <p:cNvSpPr/>
            <p:nvPr/>
          </p:nvSpPr>
          <p:spPr>
            <a:xfrm>
              <a:off x="7031275" y="4972300"/>
              <a:ext cx="25250" cy="139100"/>
            </a:xfrm>
            <a:custGeom>
              <a:avLst/>
              <a:gdLst/>
              <a:ahLst/>
              <a:cxnLst/>
              <a:rect l="l" t="t" r="r" b="b"/>
              <a:pathLst>
                <a:path w="1010" h="5564" extrusionOk="0">
                  <a:moveTo>
                    <a:pt x="160" y="0"/>
                  </a:moveTo>
                  <a:cubicBezTo>
                    <a:pt x="72" y="0"/>
                    <a:pt x="1" y="173"/>
                    <a:pt x="1" y="384"/>
                  </a:cubicBezTo>
                  <a:lnTo>
                    <a:pt x="1" y="5469"/>
                  </a:lnTo>
                  <a:cubicBezTo>
                    <a:pt x="1" y="5540"/>
                    <a:pt x="9" y="5564"/>
                    <a:pt x="22" y="5564"/>
                  </a:cubicBezTo>
                  <a:cubicBezTo>
                    <a:pt x="50" y="5564"/>
                    <a:pt x="102" y="5469"/>
                    <a:pt x="160" y="5469"/>
                  </a:cubicBezTo>
                  <a:lnTo>
                    <a:pt x="848" y="5469"/>
                  </a:lnTo>
                  <a:cubicBezTo>
                    <a:pt x="908" y="5469"/>
                    <a:pt x="959" y="5564"/>
                    <a:pt x="987" y="5564"/>
                  </a:cubicBezTo>
                  <a:cubicBezTo>
                    <a:pt x="1001" y="5564"/>
                    <a:pt x="1009" y="5540"/>
                    <a:pt x="1009" y="5469"/>
                  </a:cubicBezTo>
                  <a:lnTo>
                    <a:pt x="1009" y="384"/>
                  </a:lnTo>
                  <a:cubicBezTo>
                    <a:pt x="1009" y="173"/>
                    <a:pt x="938"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31"/>
            <p:cNvSpPr/>
            <p:nvPr/>
          </p:nvSpPr>
          <p:spPr>
            <a:xfrm>
              <a:off x="7080450" y="4880300"/>
              <a:ext cx="25925" cy="231100"/>
            </a:xfrm>
            <a:custGeom>
              <a:avLst/>
              <a:gdLst/>
              <a:ahLst/>
              <a:cxnLst/>
              <a:rect l="l" t="t" r="r" b="b"/>
              <a:pathLst>
                <a:path w="1037" h="9244" extrusionOk="0">
                  <a:moveTo>
                    <a:pt x="162" y="1"/>
                  </a:moveTo>
                  <a:cubicBezTo>
                    <a:pt x="72" y="1"/>
                    <a:pt x="1" y="173"/>
                    <a:pt x="1" y="386"/>
                  </a:cubicBezTo>
                  <a:lnTo>
                    <a:pt x="1" y="9149"/>
                  </a:lnTo>
                  <a:cubicBezTo>
                    <a:pt x="1" y="9220"/>
                    <a:pt x="9" y="9244"/>
                    <a:pt x="23" y="9244"/>
                  </a:cubicBezTo>
                  <a:cubicBezTo>
                    <a:pt x="51" y="9244"/>
                    <a:pt x="102" y="9149"/>
                    <a:pt x="162" y="9149"/>
                  </a:cubicBezTo>
                  <a:lnTo>
                    <a:pt x="875" y="9149"/>
                  </a:lnTo>
                  <a:cubicBezTo>
                    <a:pt x="935" y="9149"/>
                    <a:pt x="987" y="9244"/>
                    <a:pt x="1015" y="9244"/>
                  </a:cubicBezTo>
                  <a:cubicBezTo>
                    <a:pt x="1029" y="9244"/>
                    <a:pt x="1037" y="9220"/>
                    <a:pt x="1037" y="9149"/>
                  </a:cubicBezTo>
                  <a:lnTo>
                    <a:pt x="1037" y="386"/>
                  </a:lnTo>
                  <a:cubicBezTo>
                    <a:pt x="1037" y="173"/>
                    <a:pt x="963" y="1"/>
                    <a:pt x="8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31"/>
            <p:cNvSpPr/>
            <p:nvPr/>
          </p:nvSpPr>
          <p:spPr>
            <a:xfrm>
              <a:off x="7128950" y="4850325"/>
              <a:ext cx="27950" cy="261075"/>
            </a:xfrm>
            <a:custGeom>
              <a:avLst/>
              <a:gdLst/>
              <a:ahLst/>
              <a:cxnLst/>
              <a:rect l="l" t="t" r="r" b="b"/>
              <a:pathLst>
                <a:path w="1118" h="10443" extrusionOk="0">
                  <a:moveTo>
                    <a:pt x="160" y="1"/>
                  </a:moveTo>
                  <a:cubicBezTo>
                    <a:pt x="72" y="1"/>
                    <a:pt x="1" y="173"/>
                    <a:pt x="1" y="384"/>
                  </a:cubicBezTo>
                  <a:lnTo>
                    <a:pt x="1" y="10348"/>
                  </a:lnTo>
                  <a:cubicBezTo>
                    <a:pt x="1" y="10419"/>
                    <a:pt x="9" y="10443"/>
                    <a:pt x="22" y="10443"/>
                  </a:cubicBezTo>
                  <a:cubicBezTo>
                    <a:pt x="50" y="10443"/>
                    <a:pt x="101" y="10348"/>
                    <a:pt x="160" y="10348"/>
                  </a:cubicBezTo>
                  <a:lnTo>
                    <a:pt x="956" y="10348"/>
                  </a:lnTo>
                  <a:cubicBezTo>
                    <a:pt x="1016" y="10348"/>
                    <a:pt x="1067" y="10443"/>
                    <a:pt x="1095" y="10443"/>
                  </a:cubicBezTo>
                  <a:cubicBezTo>
                    <a:pt x="1109" y="10443"/>
                    <a:pt x="1117" y="10419"/>
                    <a:pt x="1117" y="10348"/>
                  </a:cubicBezTo>
                  <a:lnTo>
                    <a:pt x="1117" y="384"/>
                  </a:lnTo>
                  <a:cubicBezTo>
                    <a:pt x="1117" y="173"/>
                    <a:pt x="1046" y="1"/>
                    <a:pt x="9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31"/>
            <p:cNvSpPr/>
            <p:nvPr/>
          </p:nvSpPr>
          <p:spPr>
            <a:xfrm>
              <a:off x="7177775" y="4666275"/>
              <a:ext cx="29300" cy="445125"/>
            </a:xfrm>
            <a:custGeom>
              <a:avLst/>
              <a:gdLst/>
              <a:ahLst/>
              <a:cxnLst/>
              <a:rect l="l" t="t" r="r" b="b"/>
              <a:pathLst>
                <a:path w="1172" h="17805" extrusionOk="0">
                  <a:moveTo>
                    <a:pt x="160" y="0"/>
                  </a:moveTo>
                  <a:cubicBezTo>
                    <a:pt x="72" y="0"/>
                    <a:pt x="0" y="173"/>
                    <a:pt x="0" y="385"/>
                  </a:cubicBezTo>
                  <a:lnTo>
                    <a:pt x="0" y="17710"/>
                  </a:lnTo>
                  <a:cubicBezTo>
                    <a:pt x="0" y="17781"/>
                    <a:pt x="8" y="17805"/>
                    <a:pt x="22" y="17805"/>
                  </a:cubicBezTo>
                  <a:cubicBezTo>
                    <a:pt x="50" y="17805"/>
                    <a:pt x="101" y="17710"/>
                    <a:pt x="160" y="17710"/>
                  </a:cubicBezTo>
                  <a:lnTo>
                    <a:pt x="1010" y="17710"/>
                  </a:lnTo>
                  <a:cubicBezTo>
                    <a:pt x="1070" y="17710"/>
                    <a:pt x="1122" y="17805"/>
                    <a:pt x="1150" y="17805"/>
                  </a:cubicBezTo>
                  <a:cubicBezTo>
                    <a:pt x="1164" y="17805"/>
                    <a:pt x="1172" y="17781"/>
                    <a:pt x="1172" y="17710"/>
                  </a:cubicBezTo>
                  <a:lnTo>
                    <a:pt x="1172" y="385"/>
                  </a:lnTo>
                  <a:cubicBezTo>
                    <a:pt x="1172" y="173"/>
                    <a:pt x="1100" y="0"/>
                    <a:pt x="10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31"/>
            <p:cNvSpPr/>
            <p:nvPr/>
          </p:nvSpPr>
          <p:spPr>
            <a:xfrm>
              <a:off x="7228650" y="4894150"/>
              <a:ext cx="26550" cy="217250"/>
            </a:xfrm>
            <a:custGeom>
              <a:avLst/>
              <a:gdLst/>
              <a:ahLst/>
              <a:cxnLst/>
              <a:rect l="l" t="t" r="r" b="b"/>
              <a:pathLst>
                <a:path w="1062" h="8690" extrusionOk="0">
                  <a:moveTo>
                    <a:pt x="160" y="1"/>
                  </a:moveTo>
                  <a:cubicBezTo>
                    <a:pt x="72" y="1"/>
                    <a:pt x="0" y="173"/>
                    <a:pt x="0" y="384"/>
                  </a:cubicBezTo>
                  <a:lnTo>
                    <a:pt x="0" y="8595"/>
                  </a:lnTo>
                  <a:cubicBezTo>
                    <a:pt x="0" y="8666"/>
                    <a:pt x="8" y="8690"/>
                    <a:pt x="22" y="8690"/>
                  </a:cubicBezTo>
                  <a:cubicBezTo>
                    <a:pt x="50" y="8690"/>
                    <a:pt x="101" y="8595"/>
                    <a:pt x="160" y="8595"/>
                  </a:cubicBezTo>
                  <a:lnTo>
                    <a:pt x="902" y="8595"/>
                  </a:lnTo>
                  <a:cubicBezTo>
                    <a:pt x="961" y="8595"/>
                    <a:pt x="1012" y="8690"/>
                    <a:pt x="1040" y="8690"/>
                  </a:cubicBezTo>
                  <a:cubicBezTo>
                    <a:pt x="1054" y="8690"/>
                    <a:pt x="1062" y="8666"/>
                    <a:pt x="1062" y="8595"/>
                  </a:cubicBezTo>
                  <a:lnTo>
                    <a:pt x="1062" y="384"/>
                  </a:lnTo>
                  <a:cubicBezTo>
                    <a:pt x="1062" y="173"/>
                    <a:pt x="990" y="1"/>
                    <a:pt x="9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46" name="Google Shape;1446;p31"/>
          <p:cNvSpPr txBox="1">
            <a:spLocks noGrp="1"/>
          </p:cNvSpPr>
          <p:nvPr>
            <p:ph type="title"/>
          </p:nvPr>
        </p:nvSpPr>
        <p:spPr>
          <a:xfrm>
            <a:off x="157042" y="2348098"/>
            <a:ext cx="8877830" cy="84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4000"/>
              <a:t>Consumer Goods/Beverages Industry</a:t>
            </a:r>
            <a:br>
              <a:rPr lang="th-TH" sz="4000"/>
            </a:br>
            <a:endParaRPr lang="en-US" sz="4000"/>
          </a:p>
        </p:txBody>
      </p:sp>
      <p:sp>
        <p:nvSpPr>
          <p:cNvPr id="1449" name="Google Shape;1449;p31"/>
          <p:cNvSpPr/>
          <p:nvPr/>
        </p:nvSpPr>
        <p:spPr>
          <a:xfrm>
            <a:off x="-17550" y="789950"/>
            <a:ext cx="9207375" cy="1114725"/>
          </a:xfrm>
          <a:custGeom>
            <a:avLst/>
            <a:gdLst/>
            <a:ahLst/>
            <a:cxnLst/>
            <a:rect l="l" t="t" r="r" b="b"/>
            <a:pathLst>
              <a:path w="368295" h="44589" extrusionOk="0">
                <a:moveTo>
                  <a:pt x="368295" y="28439"/>
                </a:moveTo>
                <a:lnTo>
                  <a:pt x="327569" y="36865"/>
                </a:lnTo>
                <a:lnTo>
                  <a:pt x="258755" y="1054"/>
                </a:lnTo>
                <a:lnTo>
                  <a:pt x="179759" y="28088"/>
                </a:lnTo>
                <a:lnTo>
                  <a:pt x="142894" y="2458"/>
                </a:lnTo>
                <a:lnTo>
                  <a:pt x="96550" y="24226"/>
                </a:lnTo>
                <a:lnTo>
                  <a:pt x="67410" y="0"/>
                </a:lnTo>
                <a:lnTo>
                  <a:pt x="0" y="44589"/>
                </a:lnTo>
              </a:path>
            </a:pathLst>
          </a:custGeom>
          <a:noFill/>
          <a:ln w="38100" cap="flat" cmpd="sng">
            <a:solidFill>
              <a:schemeClr val="dk2"/>
            </a:solidFill>
            <a:prstDash val="solid"/>
            <a:round/>
            <a:headEnd type="none" w="med" len="med"/>
            <a:tailEnd type="none" w="med" len="med"/>
          </a:ln>
        </p:spPr>
        <p:txBody>
          <a:bodyPr/>
          <a:lstStyle/>
          <a:p>
            <a:endParaRPr lang="en-US"/>
          </a:p>
        </p:txBody>
      </p:sp>
      <p:grpSp>
        <p:nvGrpSpPr>
          <p:cNvPr id="1450" name="Google Shape;1450;p31"/>
          <p:cNvGrpSpPr/>
          <p:nvPr/>
        </p:nvGrpSpPr>
        <p:grpSpPr>
          <a:xfrm>
            <a:off x="-1" y="1900931"/>
            <a:ext cx="9144134" cy="129765"/>
            <a:chOff x="237925" y="603400"/>
            <a:chExt cx="3162200" cy="44875"/>
          </a:xfrm>
        </p:grpSpPr>
        <p:sp>
          <p:nvSpPr>
            <p:cNvPr id="1451" name="Google Shape;1451;p31"/>
            <p:cNvSpPr/>
            <p:nvPr/>
          </p:nvSpPr>
          <p:spPr>
            <a:xfrm>
              <a:off x="238125" y="603400"/>
              <a:ext cx="3162000" cy="7850"/>
            </a:xfrm>
            <a:custGeom>
              <a:avLst/>
              <a:gdLst/>
              <a:ahLst/>
              <a:cxnLst/>
              <a:rect l="l" t="t" r="r" b="b"/>
              <a:pathLst>
                <a:path w="126480" h="314" extrusionOk="0">
                  <a:moveTo>
                    <a:pt x="0" y="0"/>
                  </a:moveTo>
                  <a:lnTo>
                    <a:pt x="0" y="314"/>
                  </a:lnTo>
                  <a:lnTo>
                    <a:pt x="126479" y="314"/>
                  </a:lnTo>
                  <a:lnTo>
                    <a:pt x="12647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31"/>
            <p:cNvSpPr/>
            <p:nvPr/>
          </p:nvSpPr>
          <p:spPr>
            <a:xfrm>
              <a:off x="237925" y="636525"/>
              <a:ext cx="3147200" cy="11750"/>
            </a:xfrm>
            <a:custGeom>
              <a:avLst/>
              <a:gdLst/>
              <a:ahLst/>
              <a:cxnLst/>
              <a:rect l="l" t="t" r="r" b="b"/>
              <a:pathLst>
                <a:path w="125888" h="470" extrusionOk="0">
                  <a:moveTo>
                    <a:pt x="1" y="1"/>
                  </a:moveTo>
                  <a:lnTo>
                    <a:pt x="1" y="470"/>
                  </a:lnTo>
                  <a:lnTo>
                    <a:pt x="157" y="470"/>
                  </a:lnTo>
                  <a:lnTo>
                    <a:pt x="157" y="1"/>
                  </a:lnTo>
                  <a:close/>
                  <a:moveTo>
                    <a:pt x="947" y="1"/>
                  </a:moveTo>
                  <a:lnTo>
                    <a:pt x="947" y="470"/>
                  </a:lnTo>
                  <a:lnTo>
                    <a:pt x="1095" y="470"/>
                  </a:lnTo>
                  <a:lnTo>
                    <a:pt x="1103" y="1"/>
                  </a:lnTo>
                  <a:close/>
                  <a:moveTo>
                    <a:pt x="1876" y="1"/>
                  </a:moveTo>
                  <a:lnTo>
                    <a:pt x="1876" y="470"/>
                  </a:lnTo>
                  <a:lnTo>
                    <a:pt x="2032" y="470"/>
                  </a:lnTo>
                  <a:lnTo>
                    <a:pt x="2032" y="1"/>
                  </a:lnTo>
                  <a:close/>
                  <a:moveTo>
                    <a:pt x="2815" y="1"/>
                  </a:moveTo>
                  <a:lnTo>
                    <a:pt x="2815" y="470"/>
                  </a:lnTo>
                  <a:lnTo>
                    <a:pt x="2971" y="470"/>
                  </a:lnTo>
                  <a:lnTo>
                    <a:pt x="2971" y="1"/>
                  </a:lnTo>
                  <a:close/>
                  <a:moveTo>
                    <a:pt x="3754" y="1"/>
                  </a:moveTo>
                  <a:lnTo>
                    <a:pt x="3754" y="470"/>
                  </a:lnTo>
                  <a:lnTo>
                    <a:pt x="3909" y="470"/>
                  </a:lnTo>
                  <a:lnTo>
                    <a:pt x="3909" y="1"/>
                  </a:lnTo>
                  <a:close/>
                  <a:moveTo>
                    <a:pt x="4692" y="1"/>
                  </a:moveTo>
                  <a:lnTo>
                    <a:pt x="4692" y="470"/>
                  </a:lnTo>
                  <a:lnTo>
                    <a:pt x="4848" y="470"/>
                  </a:lnTo>
                  <a:lnTo>
                    <a:pt x="4848" y="1"/>
                  </a:lnTo>
                  <a:close/>
                  <a:moveTo>
                    <a:pt x="5631" y="1"/>
                  </a:moveTo>
                  <a:lnTo>
                    <a:pt x="5631" y="470"/>
                  </a:lnTo>
                  <a:lnTo>
                    <a:pt x="5787" y="470"/>
                  </a:lnTo>
                  <a:lnTo>
                    <a:pt x="5787" y="1"/>
                  </a:lnTo>
                  <a:close/>
                  <a:moveTo>
                    <a:pt x="6570" y="1"/>
                  </a:moveTo>
                  <a:lnTo>
                    <a:pt x="6570" y="470"/>
                  </a:lnTo>
                  <a:lnTo>
                    <a:pt x="6725" y="470"/>
                  </a:lnTo>
                  <a:lnTo>
                    <a:pt x="6725" y="1"/>
                  </a:lnTo>
                  <a:close/>
                  <a:moveTo>
                    <a:pt x="7506" y="1"/>
                  </a:moveTo>
                  <a:lnTo>
                    <a:pt x="7506" y="470"/>
                  </a:lnTo>
                  <a:lnTo>
                    <a:pt x="7664" y="470"/>
                  </a:lnTo>
                  <a:lnTo>
                    <a:pt x="7664" y="1"/>
                  </a:lnTo>
                  <a:close/>
                  <a:moveTo>
                    <a:pt x="8445" y="1"/>
                  </a:moveTo>
                  <a:lnTo>
                    <a:pt x="8445" y="470"/>
                  </a:lnTo>
                  <a:lnTo>
                    <a:pt x="8601" y="470"/>
                  </a:lnTo>
                  <a:lnTo>
                    <a:pt x="8601" y="1"/>
                  </a:lnTo>
                  <a:close/>
                  <a:moveTo>
                    <a:pt x="9384" y="1"/>
                  </a:moveTo>
                  <a:lnTo>
                    <a:pt x="9384" y="470"/>
                  </a:lnTo>
                  <a:lnTo>
                    <a:pt x="9540" y="470"/>
                  </a:lnTo>
                  <a:lnTo>
                    <a:pt x="9540" y="1"/>
                  </a:lnTo>
                  <a:close/>
                  <a:moveTo>
                    <a:pt x="10328" y="1"/>
                  </a:moveTo>
                  <a:lnTo>
                    <a:pt x="10328" y="470"/>
                  </a:lnTo>
                  <a:lnTo>
                    <a:pt x="10478" y="470"/>
                  </a:lnTo>
                  <a:lnTo>
                    <a:pt x="10486" y="1"/>
                  </a:lnTo>
                  <a:close/>
                  <a:moveTo>
                    <a:pt x="11259" y="1"/>
                  </a:moveTo>
                  <a:lnTo>
                    <a:pt x="11259" y="470"/>
                  </a:lnTo>
                  <a:lnTo>
                    <a:pt x="11417" y="470"/>
                  </a:lnTo>
                  <a:lnTo>
                    <a:pt x="11417" y="1"/>
                  </a:lnTo>
                  <a:close/>
                  <a:moveTo>
                    <a:pt x="12198" y="1"/>
                  </a:moveTo>
                  <a:lnTo>
                    <a:pt x="12198" y="470"/>
                  </a:lnTo>
                  <a:lnTo>
                    <a:pt x="12354" y="470"/>
                  </a:lnTo>
                  <a:lnTo>
                    <a:pt x="12354" y="1"/>
                  </a:lnTo>
                  <a:close/>
                  <a:moveTo>
                    <a:pt x="13137" y="1"/>
                  </a:moveTo>
                  <a:lnTo>
                    <a:pt x="13137" y="470"/>
                  </a:lnTo>
                  <a:lnTo>
                    <a:pt x="13292" y="470"/>
                  </a:lnTo>
                  <a:lnTo>
                    <a:pt x="13298" y="1"/>
                  </a:lnTo>
                  <a:close/>
                  <a:moveTo>
                    <a:pt x="14075" y="1"/>
                  </a:moveTo>
                  <a:lnTo>
                    <a:pt x="14075" y="470"/>
                  </a:lnTo>
                  <a:lnTo>
                    <a:pt x="14231" y="470"/>
                  </a:lnTo>
                  <a:lnTo>
                    <a:pt x="14238" y="1"/>
                  </a:lnTo>
                  <a:close/>
                  <a:moveTo>
                    <a:pt x="15012" y="1"/>
                  </a:moveTo>
                  <a:lnTo>
                    <a:pt x="15012" y="470"/>
                  </a:lnTo>
                  <a:lnTo>
                    <a:pt x="15170" y="470"/>
                  </a:lnTo>
                  <a:lnTo>
                    <a:pt x="15170" y="1"/>
                  </a:lnTo>
                  <a:close/>
                  <a:moveTo>
                    <a:pt x="15956" y="1"/>
                  </a:moveTo>
                  <a:lnTo>
                    <a:pt x="15956" y="470"/>
                  </a:lnTo>
                  <a:lnTo>
                    <a:pt x="16107" y="470"/>
                  </a:lnTo>
                  <a:lnTo>
                    <a:pt x="16114" y="1"/>
                  </a:lnTo>
                  <a:close/>
                  <a:moveTo>
                    <a:pt x="16897" y="1"/>
                  </a:moveTo>
                  <a:lnTo>
                    <a:pt x="16897" y="470"/>
                  </a:lnTo>
                  <a:lnTo>
                    <a:pt x="17045" y="470"/>
                  </a:lnTo>
                  <a:lnTo>
                    <a:pt x="17053" y="1"/>
                  </a:lnTo>
                  <a:close/>
                  <a:moveTo>
                    <a:pt x="17828" y="1"/>
                  </a:moveTo>
                  <a:lnTo>
                    <a:pt x="17828" y="470"/>
                  </a:lnTo>
                  <a:lnTo>
                    <a:pt x="17986" y="470"/>
                  </a:lnTo>
                  <a:lnTo>
                    <a:pt x="17986" y="1"/>
                  </a:lnTo>
                  <a:close/>
                  <a:moveTo>
                    <a:pt x="18767" y="1"/>
                  </a:moveTo>
                  <a:lnTo>
                    <a:pt x="18767" y="470"/>
                  </a:lnTo>
                  <a:lnTo>
                    <a:pt x="18923" y="470"/>
                  </a:lnTo>
                  <a:lnTo>
                    <a:pt x="18923" y="1"/>
                  </a:lnTo>
                  <a:close/>
                  <a:moveTo>
                    <a:pt x="19706" y="1"/>
                  </a:moveTo>
                  <a:lnTo>
                    <a:pt x="19706" y="470"/>
                  </a:lnTo>
                  <a:lnTo>
                    <a:pt x="19861" y="470"/>
                  </a:lnTo>
                  <a:lnTo>
                    <a:pt x="19861" y="1"/>
                  </a:lnTo>
                  <a:close/>
                  <a:moveTo>
                    <a:pt x="20644" y="1"/>
                  </a:moveTo>
                  <a:lnTo>
                    <a:pt x="20644" y="470"/>
                  </a:lnTo>
                  <a:lnTo>
                    <a:pt x="20800" y="470"/>
                  </a:lnTo>
                  <a:lnTo>
                    <a:pt x="20800" y="1"/>
                  </a:lnTo>
                  <a:close/>
                  <a:moveTo>
                    <a:pt x="21581" y="1"/>
                  </a:moveTo>
                  <a:lnTo>
                    <a:pt x="21581" y="470"/>
                  </a:lnTo>
                  <a:lnTo>
                    <a:pt x="21739" y="470"/>
                  </a:lnTo>
                  <a:lnTo>
                    <a:pt x="21739" y="1"/>
                  </a:lnTo>
                  <a:close/>
                  <a:moveTo>
                    <a:pt x="22520" y="1"/>
                  </a:moveTo>
                  <a:lnTo>
                    <a:pt x="22520" y="470"/>
                  </a:lnTo>
                  <a:lnTo>
                    <a:pt x="22676" y="470"/>
                  </a:lnTo>
                  <a:lnTo>
                    <a:pt x="22676" y="1"/>
                  </a:lnTo>
                  <a:close/>
                  <a:moveTo>
                    <a:pt x="23458" y="1"/>
                  </a:moveTo>
                  <a:lnTo>
                    <a:pt x="23458" y="470"/>
                  </a:lnTo>
                  <a:lnTo>
                    <a:pt x="23614" y="470"/>
                  </a:lnTo>
                  <a:lnTo>
                    <a:pt x="23614" y="1"/>
                  </a:lnTo>
                  <a:close/>
                  <a:moveTo>
                    <a:pt x="24397" y="1"/>
                  </a:moveTo>
                  <a:lnTo>
                    <a:pt x="24397" y="470"/>
                  </a:lnTo>
                  <a:lnTo>
                    <a:pt x="24553" y="470"/>
                  </a:lnTo>
                  <a:lnTo>
                    <a:pt x="24553" y="1"/>
                  </a:lnTo>
                  <a:close/>
                  <a:moveTo>
                    <a:pt x="25334" y="1"/>
                  </a:moveTo>
                  <a:lnTo>
                    <a:pt x="25334" y="470"/>
                  </a:lnTo>
                  <a:lnTo>
                    <a:pt x="25492" y="470"/>
                  </a:lnTo>
                  <a:lnTo>
                    <a:pt x="25492" y="1"/>
                  </a:lnTo>
                  <a:close/>
                  <a:moveTo>
                    <a:pt x="26273" y="1"/>
                  </a:moveTo>
                  <a:lnTo>
                    <a:pt x="26273" y="470"/>
                  </a:lnTo>
                  <a:lnTo>
                    <a:pt x="26428" y="470"/>
                  </a:lnTo>
                  <a:lnTo>
                    <a:pt x="26428" y="1"/>
                  </a:lnTo>
                  <a:close/>
                  <a:moveTo>
                    <a:pt x="27211" y="1"/>
                  </a:moveTo>
                  <a:lnTo>
                    <a:pt x="27211" y="470"/>
                  </a:lnTo>
                  <a:lnTo>
                    <a:pt x="27367" y="470"/>
                  </a:lnTo>
                  <a:lnTo>
                    <a:pt x="27367" y="1"/>
                  </a:lnTo>
                  <a:close/>
                  <a:moveTo>
                    <a:pt x="28150" y="1"/>
                  </a:moveTo>
                  <a:lnTo>
                    <a:pt x="28150" y="470"/>
                  </a:lnTo>
                  <a:lnTo>
                    <a:pt x="28306" y="470"/>
                  </a:lnTo>
                  <a:lnTo>
                    <a:pt x="28306" y="1"/>
                  </a:lnTo>
                  <a:close/>
                  <a:moveTo>
                    <a:pt x="29087" y="1"/>
                  </a:moveTo>
                  <a:lnTo>
                    <a:pt x="29087" y="470"/>
                  </a:lnTo>
                  <a:lnTo>
                    <a:pt x="29244" y="470"/>
                  </a:lnTo>
                  <a:lnTo>
                    <a:pt x="29248" y="1"/>
                  </a:lnTo>
                  <a:close/>
                  <a:moveTo>
                    <a:pt x="30027" y="1"/>
                  </a:moveTo>
                  <a:lnTo>
                    <a:pt x="30027" y="470"/>
                  </a:lnTo>
                  <a:lnTo>
                    <a:pt x="30183" y="470"/>
                  </a:lnTo>
                  <a:lnTo>
                    <a:pt x="30189" y="1"/>
                  </a:lnTo>
                  <a:close/>
                  <a:moveTo>
                    <a:pt x="30966" y="1"/>
                  </a:moveTo>
                  <a:lnTo>
                    <a:pt x="30966" y="470"/>
                  </a:lnTo>
                  <a:lnTo>
                    <a:pt x="31122" y="470"/>
                  </a:lnTo>
                  <a:lnTo>
                    <a:pt x="31122" y="1"/>
                  </a:lnTo>
                  <a:close/>
                  <a:moveTo>
                    <a:pt x="31907" y="1"/>
                  </a:moveTo>
                  <a:lnTo>
                    <a:pt x="31907" y="470"/>
                  </a:lnTo>
                  <a:lnTo>
                    <a:pt x="32061" y="470"/>
                  </a:lnTo>
                  <a:lnTo>
                    <a:pt x="32064" y="1"/>
                  </a:lnTo>
                  <a:close/>
                  <a:moveTo>
                    <a:pt x="32847" y="1"/>
                  </a:moveTo>
                  <a:lnTo>
                    <a:pt x="32847" y="470"/>
                  </a:lnTo>
                  <a:lnTo>
                    <a:pt x="32997" y="470"/>
                  </a:lnTo>
                  <a:lnTo>
                    <a:pt x="33003" y="1"/>
                  </a:lnTo>
                  <a:close/>
                  <a:moveTo>
                    <a:pt x="33780" y="1"/>
                  </a:moveTo>
                  <a:lnTo>
                    <a:pt x="33780" y="470"/>
                  </a:lnTo>
                  <a:lnTo>
                    <a:pt x="33936" y="470"/>
                  </a:lnTo>
                  <a:lnTo>
                    <a:pt x="33936" y="1"/>
                  </a:lnTo>
                  <a:close/>
                  <a:moveTo>
                    <a:pt x="34719" y="1"/>
                  </a:moveTo>
                  <a:lnTo>
                    <a:pt x="34719" y="470"/>
                  </a:lnTo>
                  <a:lnTo>
                    <a:pt x="34875" y="470"/>
                  </a:lnTo>
                  <a:lnTo>
                    <a:pt x="34875" y="1"/>
                  </a:lnTo>
                  <a:close/>
                  <a:moveTo>
                    <a:pt x="35656" y="1"/>
                  </a:moveTo>
                  <a:lnTo>
                    <a:pt x="35656" y="470"/>
                  </a:lnTo>
                  <a:lnTo>
                    <a:pt x="35813" y="470"/>
                  </a:lnTo>
                  <a:lnTo>
                    <a:pt x="35813" y="1"/>
                  </a:lnTo>
                  <a:close/>
                  <a:moveTo>
                    <a:pt x="36594" y="1"/>
                  </a:moveTo>
                  <a:lnTo>
                    <a:pt x="36594" y="470"/>
                  </a:lnTo>
                  <a:lnTo>
                    <a:pt x="36750" y="470"/>
                  </a:lnTo>
                  <a:lnTo>
                    <a:pt x="36750" y="1"/>
                  </a:lnTo>
                  <a:close/>
                  <a:moveTo>
                    <a:pt x="37533" y="1"/>
                  </a:moveTo>
                  <a:lnTo>
                    <a:pt x="37533" y="470"/>
                  </a:lnTo>
                  <a:lnTo>
                    <a:pt x="37689" y="470"/>
                  </a:lnTo>
                  <a:lnTo>
                    <a:pt x="37689" y="1"/>
                  </a:lnTo>
                  <a:close/>
                  <a:moveTo>
                    <a:pt x="38472" y="1"/>
                  </a:moveTo>
                  <a:lnTo>
                    <a:pt x="38472" y="470"/>
                  </a:lnTo>
                  <a:lnTo>
                    <a:pt x="38628" y="470"/>
                  </a:lnTo>
                  <a:lnTo>
                    <a:pt x="38628" y="1"/>
                  </a:lnTo>
                  <a:close/>
                  <a:moveTo>
                    <a:pt x="39409" y="1"/>
                  </a:moveTo>
                  <a:lnTo>
                    <a:pt x="39409" y="470"/>
                  </a:lnTo>
                  <a:lnTo>
                    <a:pt x="39566" y="470"/>
                  </a:lnTo>
                  <a:lnTo>
                    <a:pt x="39566" y="1"/>
                  </a:lnTo>
                  <a:close/>
                  <a:moveTo>
                    <a:pt x="40347" y="1"/>
                  </a:moveTo>
                  <a:lnTo>
                    <a:pt x="40347" y="470"/>
                  </a:lnTo>
                  <a:lnTo>
                    <a:pt x="40503" y="470"/>
                  </a:lnTo>
                  <a:lnTo>
                    <a:pt x="40503" y="1"/>
                  </a:lnTo>
                  <a:close/>
                  <a:moveTo>
                    <a:pt x="41286" y="1"/>
                  </a:moveTo>
                  <a:lnTo>
                    <a:pt x="41286" y="470"/>
                  </a:lnTo>
                  <a:lnTo>
                    <a:pt x="41442" y="470"/>
                  </a:lnTo>
                  <a:lnTo>
                    <a:pt x="41442" y="1"/>
                  </a:lnTo>
                  <a:close/>
                  <a:moveTo>
                    <a:pt x="42225" y="1"/>
                  </a:moveTo>
                  <a:lnTo>
                    <a:pt x="42225" y="470"/>
                  </a:lnTo>
                  <a:lnTo>
                    <a:pt x="42380" y="470"/>
                  </a:lnTo>
                  <a:lnTo>
                    <a:pt x="42380" y="1"/>
                  </a:lnTo>
                  <a:close/>
                  <a:moveTo>
                    <a:pt x="43163" y="1"/>
                  </a:moveTo>
                  <a:lnTo>
                    <a:pt x="43163" y="470"/>
                  </a:lnTo>
                  <a:lnTo>
                    <a:pt x="43319" y="470"/>
                  </a:lnTo>
                  <a:lnTo>
                    <a:pt x="43319" y="1"/>
                  </a:lnTo>
                  <a:close/>
                  <a:moveTo>
                    <a:pt x="44102" y="1"/>
                  </a:moveTo>
                  <a:lnTo>
                    <a:pt x="44102" y="470"/>
                  </a:lnTo>
                  <a:lnTo>
                    <a:pt x="44258" y="470"/>
                  </a:lnTo>
                  <a:lnTo>
                    <a:pt x="44258" y="1"/>
                  </a:lnTo>
                  <a:close/>
                  <a:moveTo>
                    <a:pt x="45041" y="1"/>
                  </a:moveTo>
                  <a:lnTo>
                    <a:pt x="45041" y="470"/>
                  </a:lnTo>
                  <a:lnTo>
                    <a:pt x="45196" y="470"/>
                  </a:lnTo>
                  <a:lnTo>
                    <a:pt x="45198" y="1"/>
                  </a:lnTo>
                  <a:close/>
                  <a:moveTo>
                    <a:pt x="45977" y="1"/>
                  </a:moveTo>
                  <a:lnTo>
                    <a:pt x="45977" y="470"/>
                  </a:lnTo>
                  <a:lnTo>
                    <a:pt x="46135" y="470"/>
                  </a:lnTo>
                  <a:lnTo>
                    <a:pt x="46139" y="1"/>
                  </a:lnTo>
                  <a:close/>
                  <a:moveTo>
                    <a:pt x="46916" y="1"/>
                  </a:moveTo>
                  <a:lnTo>
                    <a:pt x="46916" y="470"/>
                  </a:lnTo>
                  <a:lnTo>
                    <a:pt x="47072" y="470"/>
                  </a:lnTo>
                  <a:lnTo>
                    <a:pt x="47072" y="1"/>
                  </a:lnTo>
                  <a:close/>
                  <a:moveTo>
                    <a:pt x="47857" y="1"/>
                  </a:moveTo>
                  <a:lnTo>
                    <a:pt x="47857" y="470"/>
                  </a:lnTo>
                  <a:lnTo>
                    <a:pt x="48011" y="470"/>
                  </a:lnTo>
                  <a:lnTo>
                    <a:pt x="48014" y="1"/>
                  </a:lnTo>
                  <a:close/>
                  <a:moveTo>
                    <a:pt x="48797" y="1"/>
                  </a:moveTo>
                  <a:lnTo>
                    <a:pt x="48797" y="470"/>
                  </a:lnTo>
                  <a:lnTo>
                    <a:pt x="48949" y="470"/>
                  </a:lnTo>
                  <a:lnTo>
                    <a:pt x="48953" y="1"/>
                  </a:lnTo>
                  <a:close/>
                  <a:moveTo>
                    <a:pt x="49730" y="1"/>
                  </a:moveTo>
                  <a:lnTo>
                    <a:pt x="49730" y="470"/>
                  </a:lnTo>
                  <a:lnTo>
                    <a:pt x="49888" y="470"/>
                  </a:lnTo>
                  <a:lnTo>
                    <a:pt x="49888" y="1"/>
                  </a:lnTo>
                  <a:close/>
                  <a:moveTo>
                    <a:pt x="50669" y="1"/>
                  </a:moveTo>
                  <a:lnTo>
                    <a:pt x="50669" y="470"/>
                  </a:lnTo>
                  <a:lnTo>
                    <a:pt x="50825" y="470"/>
                  </a:lnTo>
                  <a:lnTo>
                    <a:pt x="50825" y="1"/>
                  </a:lnTo>
                  <a:close/>
                  <a:moveTo>
                    <a:pt x="51608" y="1"/>
                  </a:moveTo>
                  <a:lnTo>
                    <a:pt x="51608" y="470"/>
                  </a:lnTo>
                  <a:lnTo>
                    <a:pt x="51764" y="470"/>
                  </a:lnTo>
                  <a:lnTo>
                    <a:pt x="51764" y="1"/>
                  </a:lnTo>
                  <a:close/>
                  <a:moveTo>
                    <a:pt x="52546" y="1"/>
                  </a:moveTo>
                  <a:lnTo>
                    <a:pt x="52546" y="470"/>
                  </a:lnTo>
                  <a:lnTo>
                    <a:pt x="52702" y="470"/>
                  </a:lnTo>
                  <a:lnTo>
                    <a:pt x="52702" y="1"/>
                  </a:lnTo>
                  <a:close/>
                  <a:moveTo>
                    <a:pt x="53483" y="1"/>
                  </a:moveTo>
                  <a:lnTo>
                    <a:pt x="53483" y="470"/>
                  </a:lnTo>
                  <a:lnTo>
                    <a:pt x="53641" y="470"/>
                  </a:lnTo>
                  <a:lnTo>
                    <a:pt x="53641" y="1"/>
                  </a:lnTo>
                  <a:close/>
                  <a:moveTo>
                    <a:pt x="54422" y="1"/>
                  </a:moveTo>
                  <a:lnTo>
                    <a:pt x="54422" y="470"/>
                  </a:lnTo>
                  <a:lnTo>
                    <a:pt x="54578" y="470"/>
                  </a:lnTo>
                  <a:lnTo>
                    <a:pt x="54578" y="1"/>
                  </a:lnTo>
                  <a:close/>
                  <a:moveTo>
                    <a:pt x="55362" y="1"/>
                  </a:moveTo>
                  <a:lnTo>
                    <a:pt x="55362" y="470"/>
                  </a:lnTo>
                  <a:lnTo>
                    <a:pt x="55518" y="470"/>
                  </a:lnTo>
                  <a:lnTo>
                    <a:pt x="55518" y="1"/>
                  </a:lnTo>
                  <a:close/>
                  <a:moveTo>
                    <a:pt x="56299" y="1"/>
                  </a:moveTo>
                  <a:lnTo>
                    <a:pt x="56299" y="470"/>
                  </a:lnTo>
                  <a:lnTo>
                    <a:pt x="56457" y="470"/>
                  </a:lnTo>
                  <a:lnTo>
                    <a:pt x="56457" y="1"/>
                  </a:lnTo>
                  <a:close/>
                  <a:moveTo>
                    <a:pt x="57238" y="1"/>
                  </a:moveTo>
                  <a:lnTo>
                    <a:pt x="57238" y="470"/>
                  </a:lnTo>
                  <a:lnTo>
                    <a:pt x="57394" y="470"/>
                  </a:lnTo>
                  <a:lnTo>
                    <a:pt x="57394" y="1"/>
                  </a:lnTo>
                  <a:close/>
                  <a:moveTo>
                    <a:pt x="58177" y="1"/>
                  </a:moveTo>
                  <a:lnTo>
                    <a:pt x="58177" y="470"/>
                  </a:lnTo>
                  <a:lnTo>
                    <a:pt x="58332" y="470"/>
                  </a:lnTo>
                  <a:lnTo>
                    <a:pt x="58332" y="1"/>
                  </a:lnTo>
                  <a:close/>
                  <a:moveTo>
                    <a:pt x="59115" y="1"/>
                  </a:moveTo>
                  <a:lnTo>
                    <a:pt x="59115" y="470"/>
                  </a:lnTo>
                  <a:lnTo>
                    <a:pt x="59271" y="470"/>
                  </a:lnTo>
                  <a:lnTo>
                    <a:pt x="59271" y="1"/>
                  </a:lnTo>
                  <a:close/>
                  <a:moveTo>
                    <a:pt x="60052" y="1"/>
                  </a:moveTo>
                  <a:lnTo>
                    <a:pt x="60052" y="470"/>
                  </a:lnTo>
                  <a:lnTo>
                    <a:pt x="60210" y="470"/>
                  </a:lnTo>
                  <a:lnTo>
                    <a:pt x="60210" y="1"/>
                  </a:lnTo>
                  <a:close/>
                  <a:moveTo>
                    <a:pt x="60991" y="1"/>
                  </a:moveTo>
                  <a:lnTo>
                    <a:pt x="60991" y="470"/>
                  </a:lnTo>
                  <a:lnTo>
                    <a:pt x="61147" y="470"/>
                  </a:lnTo>
                  <a:lnTo>
                    <a:pt x="61148" y="1"/>
                  </a:lnTo>
                  <a:close/>
                  <a:moveTo>
                    <a:pt x="61929" y="1"/>
                  </a:moveTo>
                  <a:lnTo>
                    <a:pt x="61929" y="470"/>
                  </a:lnTo>
                  <a:lnTo>
                    <a:pt x="62085" y="470"/>
                  </a:lnTo>
                  <a:lnTo>
                    <a:pt x="62089" y="1"/>
                  </a:lnTo>
                  <a:close/>
                  <a:moveTo>
                    <a:pt x="62868" y="1"/>
                  </a:moveTo>
                  <a:lnTo>
                    <a:pt x="62868" y="470"/>
                  </a:lnTo>
                  <a:lnTo>
                    <a:pt x="63024" y="470"/>
                  </a:lnTo>
                  <a:lnTo>
                    <a:pt x="63024" y="1"/>
                  </a:lnTo>
                  <a:close/>
                  <a:moveTo>
                    <a:pt x="63807" y="1"/>
                  </a:moveTo>
                  <a:lnTo>
                    <a:pt x="63807" y="470"/>
                  </a:lnTo>
                  <a:lnTo>
                    <a:pt x="63963" y="470"/>
                  </a:lnTo>
                  <a:lnTo>
                    <a:pt x="63965" y="1"/>
                  </a:lnTo>
                  <a:close/>
                  <a:moveTo>
                    <a:pt x="64747" y="1"/>
                  </a:moveTo>
                  <a:lnTo>
                    <a:pt x="64747" y="470"/>
                  </a:lnTo>
                  <a:lnTo>
                    <a:pt x="64901" y="470"/>
                  </a:lnTo>
                  <a:lnTo>
                    <a:pt x="64903" y="1"/>
                  </a:lnTo>
                  <a:close/>
                  <a:moveTo>
                    <a:pt x="65682" y="1"/>
                  </a:moveTo>
                  <a:lnTo>
                    <a:pt x="65682" y="470"/>
                  </a:lnTo>
                  <a:lnTo>
                    <a:pt x="65838" y="470"/>
                  </a:lnTo>
                  <a:lnTo>
                    <a:pt x="65838" y="1"/>
                  </a:lnTo>
                  <a:close/>
                  <a:moveTo>
                    <a:pt x="66621" y="1"/>
                  </a:moveTo>
                  <a:lnTo>
                    <a:pt x="66621" y="470"/>
                  </a:lnTo>
                  <a:lnTo>
                    <a:pt x="66777" y="470"/>
                  </a:lnTo>
                  <a:lnTo>
                    <a:pt x="66777" y="1"/>
                  </a:lnTo>
                  <a:close/>
                  <a:moveTo>
                    <a:pt x="67560" y="1"/>
                  </a:moveTo>
                  <a:lnTo>
                    <a:pt x="67560" y="470"/>
                  </a:lnTo>
                  <a:lnTo>
                    <a:pt x="67716" y="470"/>
                  </a:lnTo>
                  <a:lnTo>
                    <a:pt x="67716" y="1"/>
                  </a:lnTo>
                  <a:close/>
                  <a:moveTo>
                    <a:pt x="68497" y="1"/>
                  </a:moveTo>
                  <a:lnTo>
                    <a:pt x="68497" y="470"/>
                  </a:lnTo>
                  <a:lnTo>
                    <a:pt x="68652" y="470"/>
                  </a:lnTo>
                  <a:lnTo>
                    <a:pt x="68652" y="1"/>
                  </a:lnTo>
                  <a:close/>
                  <a:moveTo>
                    <a:pt x="69435" y="1"/>
                  </a:moveTo>
                  <a:lnTo>
                    <a:pt x="69435" y="470"/>
                  </a:lnTo>
                  <a:lnTo>
                    <a:pt x="69591" y="470"/>
                  </a:lnTo>
                  <a:lnTo>
                    <a:pt x="69591" y="1"/>
                  </a:lnTo>
                  <a:close/>
                  <a:moveTo>
                    <a:pt x="70374" y="1"/>
                  </a:moveTo>
                  <a:lnTo>
                    <a:pt x="70374" y="470"/>
                  </a:lnTo>
                  <a:lnTo>
                    <a:pt x="70530" y="470"/>
                  </a:lnTo>
                  <a:lnTo>
                    <a:pt x="70530" y="1"/>
                  </a:lnTo>
                  <a:close/>
                  <a:moveTo>
                    <a:pt x="71311" y="1"/>
                  </a:moveTo>
                  <a:lnTo>
                    <a:pt x="71311" y="470"/>
                  </a:lnTo>
                  <a:lnTo>
                    <a:pt x="71468" y="470"/>
                  </a:lnTo>
                  <a:lnTo>
                    <a:pt x="71468" y="1"/>
                  </a:lnTo>
                  <a:close/>
                  <a:moveTo>
                    <a:pt x="72249" y="1"/>
                  </a:moveTo>
                  <a:lnTo>
                    <a:pt x="72249" y="470"/>
                  </a:lnTo>
                  <a:lnTo>
                    <a:pt x="72405" y="470"/>
                  </a:lnTo>
                  <a:lnTo>
                    <a:pt x="72405" y="1"/>
                  </a:lnTo>
                  <a:close/>
                  <a:moveTo>
                    <a:pt x="73188" y="1"/>
                  </a:moveTo>
                  <a:lnTo>
                    <a:pt x="73188" y="470"/>
                  </a:lnTo>
                  <a:lnTo>
                    <a:pt x="73344" y="470"/>
                  </a:lnTo>
                  <a:lnTo>
                    <a:pt x="73344" y="1"/>
                  </a:lnTo>
                  <a:close/>
                  <a:moveTo>
                    <a:pt x="74127" y="1"/>
                  </a:moveTo>
                  <a:lnTo>
                    <a:pt x="74127" y="470"/>
                  </a:lnTo>
                  <a:lnTo>
                    <a:pt x="74283" y="470"/>
                  </a:lnTo>
                  <a:lnTo>
                    <a:pt x="74283" y="1"/>
                  </a:lnTo>
                  <a:close/>
                  <a:moveTo>
                    <a:pt x="75064" y="1"/>
                  </a:moveTo>
                  <a:lnTo>
                    <a:pt x="75064" y="470"/>
                  </a:lnTo>
                  <a:lnTo>
                    <a:pt x="75221" y="470"/>
                  </a:lnTo>
                  <a:lnTo>
                    <a:pt x="75221" y="1"/>
                  </a:lnTo>
                  <a:close/>
                  <a:moveTo>
                    <a:pt x="76002" y="1"/>
                  </a:moveTo>
                  <a:lnTo>
                    <a:pt x="76002" y="470"/>
                  </a:lnTo>
                  <a:lnTo>
                    <a:pt x="76158" y="470"/>
                  </a:lnTo>
                  <a:lnTo>
                    <a:pt x="76158" y="1"/>
                  </a:lnTo>
                  <a:close/>
                  <a:moveTo>
                    <a:pt x="76943" y="1"/>
                  </a:moveTo>
                  <a:lnTo>
                    <a:pt x="76943" y="470"/>
                  </a:lnTo>
                  <a:lnTo>
                    <a:pt x="77099" y="470"/>
                  </a:lnTo>
                  <a:lnTo>
                    <a:pt x="77099" y="1"/>
                  </a:lnTo>
                  <a:close/>
                  <a:moveTo>
                    <a:pt x="77880" y="1"/>
                  </a:moveTo>
                  <a:lnTo>
                    <a:pt x="77880" y="470"/>
                  </a:lnTo>
                  <a:lnTo>
                    <a:pt x="78037" y="470"/>
                  </a:lnTo>
                  <a:lnTo>
                    <a:pt x="78039" y="1"/>
                  </a:lnTo>
                  <a:close/>
                  <a:moveTo>
                    <a:pt x="78818" y="1"/>
                  </a:moveTo>
                  <a:lnTo>
                    <a:pt x="78818" y="470"/>
                  </a:lnTo>
                  <a:lnTo>
                    <a:pt x="78974" y="470"/>
                  </a:lnTo>
                  <a:lnTo>
                    <a:pt x="78974" y="1"/>
                  </a:lnTo>
                  <a:close/>
                  <a:moveTo>
                    <a:pt x="79757" y="1"/>
                  </a:moveTo>
                  <a:lnTo>
                    <a:pt x="79757" y="470"/>
                  </a:lnTo>
                  <a:lnTo>
                    <a:pt x="79913" y="470"/>
                  </a:lnTo>
                  <a:lnTo>
                    <a:pt x="79915" y="1"/>
                  </a:lnTo>
                  <a:close/>
                  <a:moveTo>
                    <a:pt x="80696" y="1"/>
                  </a:moveTo>
                  <a:lnTo>
                    <a:pt x="80696" y="470"/>
                  </a:lnTo>
                  <a:lnTo>
                    <a:pt x="80852" y="470"/>
                  </a:lnTo>
                  <a:lnTo>
                    <a:pt x="80852" y="1"/>
                  </a:lnTo>
                  <a:close/>
                  <a:moveTo>
                    <a:pt x="81633" y="1"/>
                  </a:moveTo>
                  <a:lnTo>
                    <a:pt x="81633" y="470"/>
                  </a:lnTo>
                  <a:lnTo>
                    <a:pt x="81790" y="470"/>
                  </a:lnTo>
                  <a:lnTo>
                    <a:pt x="81790" y="1"/>
                  </a:lnTo>
                  <a:close/>
                  <a:moveTo>
                    <a:pt x="82571" y="1"/>
                  </a:moveTo>
                  <a:lnTo>
                    <a:pt x="82571" y="470"/>
                  </a:lnTo>
                  <a:lnTo>
                    <a:pt x="82727" y="470"/>
                  </a:lnTo>
                  <a:lnTo>
                    <a:pt x="82727" y="1"/>
                  </a:lnTo>
                  <a:close/>
                  <a:moveTo>
                    <a:pt x="83510" y="1"/>
                  </a:moveTo>
                  <a:lnTo>
                    <a:pt x="83510" y="470"/>
                  </a:lnTo>
                  <a:lnTo>
                    <a:pt x="83666" y="470"/>
                  </a:lnTo>
                  <a:lnTo>
                    <a:pt x="83666" y="1"/>
                  </a:lnTo>
                  <a:close/>
                  <a:moveTo>
                    <a:pt x="84449" y="1"/>
                  </a:moveTo>
                  <a:lnTo>
                    <a:pt x="84449" y="470"/>
                  </a:lnTo>
                  <a:lnTo>
                    <a:pt x="84604" y="470"/>
                  </a:lnTo>
                  <a:lnTo>
                    <a:pt x="84604" y="1"/>
                  </a:lnTo>
                  <a:close/>
                  <a:moveTo>
                    <a:pt x="85385" y="1"/>
                  </a:moveTo>
                  <a:lnTo>
                    <a:pt x="85385" y="470"/>
                  </a:lnTo>
                  <a:lnTo>
                    <a:pt x="85543" y="470"/>
                  </a:lnTo>
                  <a:lnTo>
                    <a:pt x="85543" y="1"/>
                  </a:lnTo>
                  <a:close/>
                  <a:moveTo>
                    <a:pt x="86324" y="1"/>
                  </a:moveTo>
                  <a:lnTo>
                    <a:pt x="86324" y="470"/>
                  </a:lnTo>
                  <a:lnTo>
                    <a:pt x="86480" y="470"/>
                  </a:lnTo>
                  <a:lnTo>
                    <a:pt x="86480" y="1"/>
                  </a:lnTo>
                  <a:close/>
                  <a:moveTo>
                    <a:pt x="87263" y="1"/>
                  </a:moveTo>
                  <a:lnTo>
                    <a:pt x="87263" y="470"/>
                  </a:lnTo>
                  <a:lnTo>
                    <a:pt x="87419" y="470"/>
                  </a:lnTo>
                  <a:lnTo>
                    <a:pt x="87419" y="1"/>
                  </a:lnTo>
                  <a:close/>
                  <a:moveTo>
                    <a:pt x="88201" y="1"/>
                  </a:moveTo>
                  <a:lnTo>
                    <a:pt x="88201" y="470"/>
                  </a:lnTo>
                  <a:lnTo>
                    <a:pt x="88357" y="470"/>
                  </a:lnTo>
                  <a:lnTo>
                    <a:pt x="88357" y="1"/>
                  </a:lnTo>
                  <a:close/>
                  <a:moveTo>
                    <a:pt x="89138" y="1"/>
                  </a:moveTo>
                  <a:lnTo>
                    <a:pt x="89138" y="470"/>
                  </a:lnTo>
                  <a:lnTo>
                    <a:pt x="89296" y="470"/>
                  </a:lnTo>
                  <a:lnTo>
                    <a:pt x="89296" y="1"/>
                  </a:lnTo>
                  <a:close/>
                  <a:moveTo>
                    <a:pt x="90079" y="1"/>
                  </a:moveTo>
                  <a:lnTo>
                    <a:pt x="90079" y="470"/>
                  </a:lnTo>
                  <a:lnTo>
                    <a:pt x="90235" y="470"/>
                  </a:lnTo>
                  <a:lnTo>
                    <a:pt x="90235" y="1"/>
                  </a:lnTo>
                  <a:close/>
                  <a:moveTo>
                    <a:pt x="91017" y="1"/>
                  </a:moveTo>
                  <a:lnTo>
                    <a:pt x="91017" y="470"/>
                  </a:lnTo>
                  <a:lnTo>
                    <a:pt x="91173" y="470"/>
                  </a:lnTo>
                  <a:lnTo>
                    <a:pt x="91173" y="1"/>
                  </a:lnTo>
                  <a:close/>
                  <a:moveTo>
                    <a:pt x="91954" y="1"/>
                  </a:moveTo>
                  <a:lnTo>
                    <a:pt x="91954" y="470"/>
                  </a:lnTo>
                  <a:lnTo>
                    <a:pt x="92112" y="470"/>
                  </a:lnTo>
                  <a:lnTo>
                    <a:pt x="92112" y="1"/>
                  </a:lnTo>
                  <a:close/>
                  <a:moveTo>
                    <a:pt x="92893" y="1"/>
                  </a:moveTo>
                  <a:lnTo>
                    <a:pt x="92893" y="470"/>
                  </a:lnTo>
                  <a:lnTo>
                    <a:pt x="93049" y="470"/>
                  </a:lnTo>
                  <a:lnTo>
                    <a:pt x="93049" y="1"/>
                  </a:lnTo>
                  <a:close/>
                  <a:moveTo>
                    <a:pt x="93832" y="1"/>
                  </a:moveTo>
                  <a:lnTo>
                    <a:pt x="93832" y="470"/>
                  </a:lnTo>
                  <a:lnTo>
                    <a:pt x="93987" y="470"/>
                  </a:lnTo>
                  <a:lnTo>
                    <a:pt x="93987" y="1"/>
                  </a:lnTo>
                  <a:close/>
                  <a:moveTo>
                    <a:pt x="94770" y="1"/>
                  </a:moveTo>
                  <a:lnTo>
                    <a:pt x="94770" y="470"/>
                  </a:lnTo>
                  <a:lnTo>
                    <a:pt x="94926" y="470"/>
                  </a:lnTo>
                  <a:lnTo>
                    <a:pt x="94926" y="1"/>
                  </a:lnTo>
                  <a:close/>
                  <a:moveTo>
                    <a:pt x="95707" y="1"/>
                  </a:moveTo>
                  <a:lnTo>
                    <a:pt x="95707" y="470"/>
                  </a:lnTo>
                  <a:lnTo>
                    <a:pt x="95865" y="470"/>
                  </a:lnTo>
                  <a:lnTo>
                    <a:pt x="95865" y="1"/>
                  </a:lnTo>
                  <a:close/>
                  <a:moveTo>
                    <a:pt x="96646" y="1"/>
                  </a:moveTo>
                  <a:lnTo>
                    <a:pt x="96646" y="470"/>
                  </a:lnTo>
                  <a:lnTo>
                    <a:pt x="96802" y="470"/>
                  </a:lnTo>
                  <a:lnTo>
                    <a:pt x="96802" y="1"/>
                  </a:lnTo>
                  <a:close/>
                  <a:moveTo>
                    <a:pt x="97585" y="1"/>
                  </a:moveTo>
                  <a:lnTo>
                    <a:pt x="97585" y="470"/>
                  </a:lnTo>
                  <a:lnTo>
                    <a:pt x="97740" y="470"/>
                  </a:lnTo>
                  <a:lnTo>
                    <a:pt x="97740" y="1"/>
                  </a:lnTo>
                  <a:close/>
                  <a:moveTo>
                    <a:pt x="98523" y="1"/>
                  </a:moveTo>
                  <a:lnTo>
                    <a:pt x="98523" y="470"/>
                  </a:lnTo>
                  <a:lnTo>
                    <a:pt x="98679" y="470"/>
                  </a:lnTo>
                  <a:lnTo>
                    <a:pt x="98679" y="1"/>
                  </a:lnTo>
                  <a:close/>
                  <a:moveTo>
                    <a:pt x="99460" y="1"/>
                  </a:moveTo>
                  <a:lnTo>
                    <a:pt x="99460" y="470"/>
                  </a:lnTo>
                  <a:lnTo>
                    <a:pt x="99618" y="470"/>
                  </a:lnTo>
                  <a:lnTo>
                    <a:pt x="99618" y="1"/>
                  </a:lnTo>
                  <a:close/>
                  <a:moveTo>
                    <a:pt x="100399" y="1"/>
                  </a:moveTo>
                  <a:lnTo>
                    <a:pt x="100399" y="470"/>
                  </a:lnTo>
                  <a:lnTo>
                    <a:pt x="100555" y="470"/>
                  </a:lnTo>
                  <a:lnTo>
                    <a:pt x="100555" y="1"/>
                  </a:lnTo>
                  <a:close/>
                  <a:moveTo>
                    <a:pt x="101337" y="1"/>
                  </a:moveTo>
                  <a:lnTo>
                    <a:pt x="101337" y="470"/>
                  </a:lnTo>
                  <a:lnTo>
                    <a:pt x="101493" y="470"/>
                  </a:lnTo>
                  <a:lnTo>
                    <a:pt x="101493" y="1"/>
                  </a:lnTo>
                  <a:close/>
                  <a:moveTo>
                    <a:pt x="102276" y="1"/>
                  </a:moveTo>
                  <a:lnTo>
                    <a:pt x="102276" y="470"/>
                  </a:lnTo>
                  <a:lnTo>
                    <a:pt x="102432" y="470"/>
                  </a:lnTo>
                  <a:lnTo>
                    <a:pt x="102432" y="1"/>
                  </a:lnTo>
                  <a:close/>
                  <a:moveTo>
                    <a:pt x="103213" y="1"/>
                  </a:moveTo>
                  <a:lnTo>
                    <a:pt x="103213" y="470"/>
                  </a:lnTo>
                  <a:lnTo>
                    <a:pt x="103371" y="470"/>
                  </a:lnTo>
                  <a:lnTo>
                    <a:pt x="103371" y="1"/>
                  </a:lnTo>
                  <a:close/>
                  <a:moveTo>
                    <a:pt x="104152" y="1"/>
                  </a:moveTo>
                  <a:lnTo>
                    <a:pt x="104152" y="470"/>
                  </a:lnTo>
                  <a:lnTo>
                    <a:pt x="104309" y="470"/>
                  </a:lnTo>
                  <a:lnTo>
                    <a:pt x="104309" y="1"/>
                  </a:lnTo>
                  <a:close/>
                  <a:moveTo>
                    <a:pt x="105090" y="1"/>
                  </a:moveTo>
                  <a:lnTo>
                    <a:pt x="105090" y="470"/>
                  </a:lnTo>
                  <a:lnTo>
                    <a:pt x="105246" y="470"/>
                  </a:lnTo>
                  <a:lnTo>
                    <a:pt x="105246" y="1"/>
                  </a:lnTo>
                  <a:close/>
                  <a:moveTo>
                    <a:pt x="106029" y="1"/>
                  </a:moveTo>
                  <a:lnTo>
                    <a:pt x="106029" y="470"/>
                  </a:lnTo>
                  <a:lnTo>
                    <a:pt x="106185" y="470"/>
                  </a:lnTo>
                  <a:lnTo>
                    <a:pt x="106185" y="1"/>
                  </a:lnTo>
                  <a:close/>
                  <a:moveTo>
                    <a:pt x="106968" y="1"/>
                  </a:moveTo>
                  <a:lnTo>
                    <a:pt x="106968" y="470"/>
                  </a:lnTo>
                  <a:lnTo>
                    <a:pt x="107123" y="470"/>
                  </a:lnTo>
                  <a:lnTo>
                    <a:pt x="107123" y="1"/>
                  </a:lnTo>
                  <a:close/>
                  <a:moveTo>
                    <a:pt x="107904" y="1"/>
                  </a:moveTo>
                  <a:lnTo>
                    <a:pt x="107904" y="470"/>
                  </a:lnTo>
                  <a:lnTo>
                    <a:pt x="108062" y="470"/>
                  </a:lnTo>
                  <a:lnTo>
                    <a:pt x="108062" y="1"/>
                  </a:lnTo>
                  <a:close/>
                  <a:moveTo>
                    <a:pt x="108843" y="1"/>
                  </a:moveTo>
                  <a:lnTo>
                    <a:pt x="108843" y="470"/>
                  </a:lnTo>
                  <a:lnTo>
                    <a:pt x="108999" y="470"/>
                  </a:lnTo>
                  <a:lnTo>
                    <a:pt x="108999" y="1"/>
                  </a:lnTo>
                  <a:close/>
                  <a:moveTo>
                    <a:pt x="109782" y="1"/>
                  </a:moveTo>
                  <a:lnTo>
                    <a:pt x="109782" y="470"/>
                  </a:lnTo>
                  <a:lnTo>
                    <a:pt x="109938" y="470"/>
                  </a:lnTo>
                  <a:lnTo>
                    <a:pt x="109938" y="1"/>
                  </a:lnTo>
                  <a:close/>
                  <a:moveTo>
                    <a:pt x="110720" y="1"/>
                  </a:moveTo>
                  <a:lnTo>
                    <a:pt x="110720" y="470"/>
                  </a:lnTo>
                  <a:lnTo>
                    <a:pt x="110876" y="470"/>
                  </a:lnTo>
                  <a:lnTo>
                    <a:pt x="110876" y="1"/>
                  </a:lnTo>
                  <a:close/>
                  <a:moveTo>
                    <a:pt x="111657" y="1"/>
                  </a:moveTo>
                  <a:lnTo>
                    <a:pt x="111657" y="470"/>
                  </a:lnTo>
                  <a:lnTo>
                    <a:pt x="111813" y="470"/>
                  </a:lnTo>
                  <a:lnTo>
                    <a:pt x="111815" y="1"/>
                  </a:lnTo>
                  <a:close/>
                  <a:moveTo>
                    <a:pt x="112596" y="1"/>
                  </a:moveTo>
                  <a:lnTo>
                    <a:pt x="112596" y="470"/>
                  </a:lnTo>
                  <a:lnTo>
                    <a:pt x="112752" y="470"/>
                  </a:lnTo>
                  <a:lnTo>
                    <a:pt x="112752" y="1"/>
                  </a:lnTo>
                  <a:close/>
                  <a:moveTo>
                    <a:pt x="113535" y="1"/>
                  </a:moveTo>
                  <a:lnTo>
                    <a:pt x="113535" y="470"/>
                  </a:lnTo>
                  <a:lnTo>
                    <a:pt x="113691" y="470"/>
                  </a:lnTo>
                  <a:lnTo>
                    <a:pt x="113691" y="1"/>
                  </a:lnTo>
                  <a:close/>
                  <a:moveTo>
                    <a:pt x="114472" y="1"/>
                  </a:moveTo>
                  <a:lnTo>
                    <a:pt x="114472" y="470"/>
                  </a:lnTo>
                  <a:lnTo>
                    <a:pt x="114629" y="470"/>
                  </a:lnTo>
                  <a:lnTo>
                    <a:pt x="114629" y="1"/>
                  </a:lnTo>
                  <a:close/>
                  <a:moveTo>
                    <a:pt x="115410" y="1"/>
                  </a:moveTo>
                  <a:lnTo>
                    <a:pt x="115410" y="470"/>
                  </a:lnTo>
                  <a:lnTo>
                    <a:pt x="115566" y="470"/>
                  </a:lnTo>
                  <a:lnTo>
                    <a:pt x="115566" y="1"/>
                  </a:lnTo>
                  <a:close/>
                  <a:moveTo>
                    <a:pt x="116349" y="1"/>
                  </a:moveTo>
                  <a:lnTo>
                    <a:pt x="116349" y="470"/>
                  </a:lnTo>
                  <a:lnTo>
                    <a:pt x="116505" y="470"/>
                  </a:lnTo>
                  <a:lnTo>
                    <a:pt x="116505" y="1"/>
                  </a:lnTo>
                  <a:close/>
                  <a:moveTo>
                    <a:pt x="117288" y="1"/>
                  </a:moveTo>
                  <a:lnTo>
                    <a:pt x="117288" y="470"/>
                  </a:lnTo>
                  <a:lnTo>
                    <a:pt x="117443" y="470"/>
                  </a:lnTo>
                  <a:lnTo>
                    <a:pt x="117443" y="1"/>
                  </a:lnTo>
                  <a:close/>
                  <a:moveTo>
                    <a:pt x="118224" y="1"/>
                  </a:moveTo>
                  <a:lnTo>
                    <a:pt x="118224" y="470"/>
                  </a:lnTo>
                  <a:lnTo>
                    <a:pt x="118382" y="470"/>
                  </a:lnTo>
                  <a:lnTo>
                    <a:pt x="118382" y="1"/>
                  </a:lnTo>
                  <a:close/>
                  <a:moveTo>
                    <a:pt x="119163" y="1"/>
                  </a:moveTo>
                  <a:lnTo>
                    <a:pt x="119163" y="470"/>
                  </a:lnTo>
                  <a:lnTo>
                    <a:pt x="119321" y="470"/>
                  </a:lnTo>
                  <a:lnTo>
                    <a:pt x="119321" y="1"/>
                  </a:lnTo>
                  <a:close/>
                  <a:moveTo>
                    <a:pt x="120102" y="1"/>
                  </a:moveTo>
                  <a:lnTo>
                    <a:pt x="120102" y="470"/>
                  </a:lnTo>
                  <a:lnTo>
                    <a:pt x="120258" y="470"/>
                  </a:lnTo>
                  <a:lnTo>
                    <a:pt x="120258" y="1"/>
                  </a:lnTo>
                  <a:close/>
                  <a:moveTo>
                    <a:pt x="121040" y="1"/>
                  </a:moveTo>
                  <a:lnTo>
                    <a:pt x="121040" y="470"/>
                  </a:lnTo>
                  <a:lnTo>
                    <a:pt x="121196" y="470"/>
                  </a:lnTo>
                  <a:lnTo>
                    <a:pt x="121196" y="1"/>
                  </a:lnTo>
                  <a:close/>
                  <a:moveTo>
                    <a:pt x="121977" y="1"/>
                  </a:moveTo>
                  <a:lnTo>
                    <a:pt x="121977" y="470"/>
                  </a:lnTo>
                  <a:lnTo>
                    <a:pt x="122135" y="470"/>
                  </a:lnTo>
                  <a:lnTo>
                    <a:pt x="122135" y="1"/>
                  </a:lnTo>
                  <a:close/>
                  <a:moveTo>
                    <a:pt x="122916" y="1"/>
                  </a:moveTo>
                  <a:lnTo>
                    <a:pt x="122916" y="470"/>
                  </a:lnTo>
                  <a:lnTo>
                    <a:pt x="123074" y="470"/>
                  </a:lnTo>
                  <a:lnTo>
                    <a:pt x="123074" y="1"/>
                  </a:lnTo>
                  <a:close/>
                  <a:moveTo>
                    <a:pt x="123855" y="1"/>
                  </a:moveTo>
                  <a:lnTo>
                    <a:pt x="123855" y="470"/>
                  </a:lnTo>
                  <a:lnTo>
                    <a:pt x="124010" y="470"/>
                  </a:lnTo>
                  <a:lnTo>
                    <a:pt x="124010" y="1"/>
                  </a:lnTo>
                  <a:close/>
                  <a:moveTo>
                    <a:pt x="124793" y="1"/>
                  </a:moveTo>
                  <a:lnTo>
                    <a:pt x="124793" y="470"/>
                  </a:lnTo>
                  <a:lnTo>
                    <a:pt x="124949" y="470"/>
                  </a:lnTo>
                  <a:lnTo>
                    <a:pt x="124949" y="1"/>
                  </a:lnTo>
                  <a:close/>
                  <a:moveTo>
                    <a:pt x="125732" y="1"/>
                  </a:moveTo>
                  <a:lnTo>
                    <a:pt x="125732" y="470"/>
                  </a:lnTo>
                  <a:lnTo>
                    <a:pt x="125888" y="470"/>
                  </a:lnTo>
                  <a:lnTo>
                    <a:pt x="12588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074" name="Picture 2" descr="About :: The Coca-Cola Company (KO)">
            <a:extLst>
              <a:ext uri="{FF2B5EF4-FFF2-40B4-BE49-F238E27FC236}">
                <a16:creationId xmlns:a16="http://schemas.microsoft.com/office/drawing/2014/main" id="{701F3AD3-3660-A31C-7EF2-7688093858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92498" y="3189898"/>
            <a:ext cx="1672861" cy="16695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7124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1344;p29">
            <a:extLst>
              <a:ext uri="{FF2B5EF4-FFF2-40B4-BE49-F238E27FC236}">
                <a16:creationId xmlns:a16="http://schemas.microsoft.com/office/drawing/2014/main" id="{BB5CBE2E-0739-E774-ABAF-C630791B1965}"/>
              </a:ext>
            </a:extLst>
          </p:cNvPr>
          <p:cNvSpPr txBox="1">
            <a:spLocks/>
          </p:cNvSpPr>
          <p:nvPr/>
        </p:nvSpPr>
        <p:spPr>
          <a:xfrm>
            <a:off x="812360" y="250414"/>
            <a:ext cx="7717500" cy="5727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3500">
                <a:latin typeface="Kanit Medium" panose="020B0604020202020204" charset="-34"/>
                <a:cs typeface="Kanit Medium" panose="020B0604020202020204" charset="-34"/>
              </a:rPr>
              <a:t>Consumer Goods/Beverages Industry</a:t>
            </a:r>
            <a:br>
              <a:rPr lang="en-US" sz="3500">
                <a:latin typeface="Kanit Medium" panose="020B0604020202020204" charset="-34"/>
                <a:cs typeface="Kanit Medium" panose="020B0604020202020204" charset="-34"/>
              </a:rPr>
            </a:br>
            <a:r>
              <a:rPr lang="en-US" sz="3500">
                <a:latin typeface="Kanit Medium" panose="020B0604020202020204" charset="-34"/>
                <a:cs typeface="Kanit Medium" panose="020B0604020202020204" charset="-34"/>
              </a:rPr>
              <a:t> Environmental Analysis</a:t>
            </a:r>
          </a:p>
        </p:txBody>
      </p:sp>
      <p:graphicFrame>
        <p:nvGraphicFramePr>
          <p:cNvPr id="2" name="Diagram 1">
            <a:extLst>
              <a:ext uri="{FF2B5EF4-FFF2-40B4-BE49-F238E27FC236}">
                <a16:creationId xmlns:a16="http://schemas.microsoft.com/office/drawing/2014/main" id="{A0B667B7-1B40-5210-929E-DD4EE8243118}"/>
              </a:ext>
            </a:extLst>
          </p:cNvPr>
          <p:cNvGraphicFramePr/>
          <p:nvPr>
            <p:extLst>
              <p:ext uri="{D42A27DB-BD31-4B8C-83A1-F6EECF244321}">
                <p14:modId xmlns:p14="http://schemas.microsoft.com/office/powerpoint/2010/main" val="3182255142"/>
              </p:ext>
            </p:extLst>
          </p:nvPr>
        </p:nvGraphicFramePr>
        <p:xfrm>
          <a:off x="911496" y="1513512"/>
          <a:ext cx="7519229" cy="337957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6439574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344;p29">
            <a:extLst>
              <a:ext uri="{FF2B5EF4-FFF2-40B4-BE49-F238E27FC236}">
                <a16:creationId xmlns:a16="http://schemas.microsoft.com/office/drawing/2014/main" id="{2ABF09CD-4D6B-DF03-32D5-D41B27BF6112}"/>
              </a:ext>
            </a:extLst>
          </p:cNvPr>
          <p:cNvSpPr txBox="1">
            <a:spLocks/>
          </p:cNvSpPr>
          <p:nvPr/>
        </p:nvSpPr>
        <p:spPr>
          <a:xfrm>
            <a:off x="713225" y="445025"/>
            <a:ext cx="7717500" cy="5727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3500">
                <a:latin typeface="Kanit Medium" panose="020B0604020202020204" charset="-34"/>
                <a:cs typeface="Kanit Medium" panose="020B0604020202020204" charset="-34"/>
              </a:rPr>
              <a:t>Coca Cola Financial Analysis</a:t>
            </a:r>
          </a:p>
        </p:txBody>
      </p:sp>
      <p:sp>
        <p:nvSpPr>
          <p:cNvPr id="12" name="TextBox 11">
            <a:extLst>
              <a:ext uri="{FF2B5EF4-FFF2-40B4-BE49-F238E27FC236}">
                <a16:creationId xmlns:a16="http://schemas.microsoft.com/office/drawing/2014/main" id="{38461E43-3156-E644-BFD2-DF4C939BDEAA}"/>
              </a:ext>
            </a:extLst>
          </p:cNvPr>
          <p:cNvSpPr txBox="1"/>
          <p:nvPr/>
        </p:nvSpPr>
        <p:spPr>
          <a:xfrm>
            <a:off x="5808094" y="1435115"/>
            <a:ext cx="2622631" cy="1532334"/>
          </a:xfrm>
          <a:prstGeom prst="round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US" b="1" i="0">
                <a:solidFill>
                  <a:srgbClr val="000000"/>
                </a:solidFill>
                <a:effectLst/>
                <a:latin typeface="Work Sans" pitchFamily="2" charset="0"/>
              </a:rPr>
              <a:t>Industry Comparison: </a:t>
            </a:r>
            <a:r>
              <a:rPr lang="en-US" b="0" i="0">
                <a:solidFill>
                  <a:srgbClr val="000000"/>
                </a:solidFill>
                <a:effectLst/>
                <a:latin typeface="Work Sans" pitchFamily="2" charset="0"/>
              </a:rPr>
              <a:t>Coca Cola's growth outperformed the industry average of 7.4% in 2021 but has since fallen below the average.</a:t>
            </a:r>
            <a:endParaRPr lang="en-US">
              <a:latin typeface="Work Sans" pitchFamily="2" charset="0"/>
            </a:endParaRPr>
          </a:p>
        </p:txBody>
      </p:sp>
      <p:graphicFrame>
        <p:nvGraphicFramePr>
          <p:cNvPr id="4" name="Chart 3">
            <a:extLst>
              <a:ext uri="{FF2B5EF4-FFF2-40B4-BE49-F238E27FC236}">
                <a16:creationId xmlns:a16="http://schemas.microsoft.com/office/drawing/2014/main" id="{1E9AB5A6-165A-8B25-7957-C0708B5770D9}"/>
              </a:ext>
            </a:extLst>
          </p:cNvPr>
          <p:cNvGraphicFramePr/>
          <p:nvPr>
            <p:extLst>
              <p:ext uri="{D42A27DB-BD31-4B8C-83A1-F6EECF244321}">
                <p14:modId xmlns:p14="http://schemas.microsoft.com/office/powerpoint/2010/main" val="780105210"/>
              </p:ext>
            </p:extLst>
          </p:nvPr>
        </p:nvGraphicFramePr>
        <p:xfrm>
          <a:off x="805542" y="1435115"/>
          <a:ext cx="4767944" cy="2814668"/>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3405756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344;p29">
            <a:extLst>
              <a:ext uri="{FF2B5EF4-FFF2-40B4-BE49-F238E27FC236}">
                <a16:creationId xmlns:a16="http://schemas.microsoft.com/office/drawing/2014/main" id="{2ABF09CD-4D6B-DF03-32D5-D41B27BF6112}"/>
              </a:ext>
            </a:extLst>
          </p:cNvPr>
          <p:cNvSpPr txBox="1">
            <a:spLocks/>
          </p:cNvSpPr>
          <p:nvPr/>
        </p:nvSpPr>
        <p:spPr>
          <a:xfrm>
            <a:off x="713225" y="445025"/>
            <a:ext cx="7717500" cy="5727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3500">
                <a:latin typeface="Kanit Medium" panose="020B0604020202020204" charset="-34"/>
                <a:cs typeface="Kanit Medium" panose="020B0604020202020204" charset="-34"/>
              </a:rPr>
              <a:t>Coca Cola Financial Analysis</a:t>
            </a:r>
          </a:p>
        </p:txBody>
      </p:sp>
      <p:sp>
        <p:nvSpPr>
          <p:cNvPr id="12" name="TextBox 11">
            <a:extLst>
              <a:ext uri="{FF2B5EF4-FFF2-40B4-BE49-F238E27FC236}">
                <a16:creationId xmlns:a16="http://schemas.microsoft.com/office/drawing/2014/main" id="{38461E43-3156-E644-BFD2-DF4C939BDEAA}"/>
              </a:ext>
            </a:extLst>
          </p:cNvPr>
          <p:cNvSpPr txBox="1"/>
          <p:nvPr/>
        </p:nvSpPr>
        <p:spPr>
          <a:xfrm>
            <a:off x="5808094" y="1435114"/>
            <a:ext cx="2622631" cy="1055608"/>
          </a:xfrm>
          <a:prstGeom prst="round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US" b="1" i="0">
                <a:solidFill>
                  <a:srgbClr val="000000"/>
                </a:solidFill>
                <a:effectLst/>
                <a:latin typeface="Work Sans" pitchFamily="2" charset="0"/>
              </a:rPr>
              <a:t>Industry Comparison: </a:t>
            </a:r>
          </a:p>
          <a:p>
            <a:r>
              <a:rPr lang="en-US" i="0">
                <a:solidFill>
                  <a:srgbClr val="000000"/>
                </a:solidFill>
                <a:effectLst/>
                <a:latin typeface="Work Sans" pitchFamily="2" charset="0"/>
              </a:rPr>
              <a:t>The P/E ratio of Coca Cola is currently below the industry average of 24.3.</a:t>
            </a:r>
            <a:endParaRPr lang="en-US">
              <a:latin typeface="Work Sans" pitchFamily="2" charset="0"/>
            </a:endParaRPr>
          </a:p>
        </p:txBody>
      </p:sp>
      <p:graphicFrame>
        <p:nvGraphicFramePr>
          <p:cNvPr id="3" name="Chart 2">
            <a:extLst>
              <a:ext uri="{FF2B5EF4-FFF2-40B4-BE49-F238E27FC236}">
                <a16:creationId xmlns:a16="http://schemas.microsoft.com/office/drawing/2014/main" id="{423BBF29-F8CE-A1C2-78A7-5BCF102B75A3}"/>
              </a:ext>
            </a:extLst>
          </p:cNvPr>
          <p:cNvGraphicFramePr/>
          <p:nvPr>
            <p:extLst>
              <p:ext uri="{D42A27DB-BD31-4B8C-83A1-F6EECF244321}">
                <p14:modId xmlns:p14="http://schemas.microsoft.com/office/powerpoint/2010/main" val="936813802"/>
              </p:ext>
            </p:extLst>
          </p:nvPr>
        </p:nvGraphicFramePr>
        <p:xfrm>
          <a:off x="575592" y="1435114"/>
          <a:ext cx="4815014" cy="2795451"/>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7256388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344;p29">
            <a:extLst>
              <a:ext uri="{FF2B5EF4-FFF2-40B4-BE49-F238E27FC236}">
                <a16:creationId xmlns:a16="http://schemas.microsoft.com/office/drawing/2014/main" id="{2ABF09CD-4D6B-DF03-32D5-D41B27BF6112}"/>
              </a:ext>
            </a:extLst>
          </p:cNvPr>
          <p:cNvSpPr txBox="1">
            <a:spLocks/>
          </p:cNvSpPr>
          <p:nvPr/>
        </p:nvSpPr>
        <p:spPr>
          <a:xfrm>
            <a:off x="713225" y="445025"/>
            <a:ext cx="7717500" cy="5727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3500">
                <a:latin typeface="Kanit Medium" panose="020B0604020202020204" charset="-34"/>
                <a:cs typeface="Kanit Medium" panose="020B0604020202020204" charset="-34"/>
              </a:rPr>
              <a:t>Coca Cola Financial Analysis</a:t>
            </a:r>
          </a:p>
        </p:txBody>
      </p:sp>
      <p:sp>
        <p:nvSpPr>
          <p:cNvPr id="12" name="TextBox 11">
            <a:extLst>
              <a:ext uri="{FF2B5EF4-FFF2-40B4-BE49-F238E27FC236}">
                <a16:creationId xmlns:a16="http://schemas.microsoft.com/office/drawing/2014/main" id="{38461E43-3156-E644-BFD2-DF4C939BDEAA}"/>
              </a:ext>
            </a:extLst>
          </p:cNvPr>
          <p:cNvSpPr txBox="1"/>
          <p:nvPr/>
        </p:nvSpPr>
        <p:spPr>
          <a:xfrm>
            <a:off x="5808094" y="1426407"/>
            <a:ext cx="2622631" cy="1532334"/>
          </a:xfrm>
          <a:prstGeom prst="round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US" b="1" i="0">
                <a:solidFill>
                  <a:srgbClr val="000000"/>
                </a:solidFill>
                <a:effectLst/>
                <a:latin typeface="Work Sans" pitchFamily="2" charset="0"/>
              </a:rPr>
              <a:t>Industry Comparison: </a:t>
            </a:r>
            <a:r>
              <a:rPr lang="en-US" i="0">
                <a:solidFill>
                  <a:srgbClr val="000000"/>
                </a:solidFill>
                <a:effectLst/>
                <a:latin typeface="Work Sans" pitchFamily="2" charset="0"/>
              </a:rPr>
              <a:t>Coca Cola's ratio is significantly above the industry average of 0.77, indicating a higher reliance on debt.</a:t>
            </a:r>
            <a:endParaRPr lang="en-US">
              <a:latin typeface="Work Sans" pitchFamily="2" charset="0"/>
            </a:endParaRPr>
          </a:p>
        </p:txBody>
      </p:sp>
      <p:graphicFrame>
        <p:nvGraphicFramePr>
          <p:cNvPr id="4" name="Chart 3">
            <a:extLst>
              <a:ext uri="{FF2B5EF4-FFF2-40B4-BE49-F238E27FC236}">
                <a16:creationId xmlns:a16="http://schemas.microsoft.com/office/drawing/2014/main" id="{922153D8-ACAB-66F6-CACF-B82E91EB8E33}"/>
              </a:ext>
            </a:extLst>
          </p:cNvPr>
          <p:cNvGraphicFramePr/>
          <p:nvPr>
            <p:extLst>
              <p:ext uri="{D42A27DB-BD31-4B8C-83A1-F6EECF244321}">
                <p14:modId xmlns:p14="http://schemas.microsoft.com/office/powerpoint/2010/main" val="553013142"/>
              </p:ext>
            </p:extLst>
          </p:nvPr>
        </p:nvGraphicFramePr>
        <p:xfrm>
          <a:off x="713225" y="1426407"/>
          <a:ext cx="4881154" cy="2893044"/>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8780873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344;p29">
            <a:extLst>
              <a:ext uri="{FF2B5EF4-FFF2-40B4-BE49-F238E27FC236}">
                <a16:creationId xmlns:a16="http://schemas.microsoft.com/office/drawing/2014/main" id="{FA5D6200-B0EE-0BF0-5620-77E8638EB1AA}"/>
              </a:ext>
            </a:extLst>
          </p:cNvPr>
          <p:cNvSpPr txBox="1">
            <a:spLocks/>
          </p:cNvSpPr>
          <p:nvPr/>
        </p:nvSpPr>
        <p:spPr>
          <a:xfrm>
            <a:off x="713250" y="429843"/>
            <a:ext cx="7717500" cy="5727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3500">
                <a:latin typeface="Kanit Medium" panose="020B0604020202020204" charset="-34"/>
                <a:cs typeface="Kanit Medium" panose="020B0604020202020204" charset="-34"/>
              </a:rPr>
              <a:t>Coca Cola Company Analysis</a:t>
            </a:r>
          </a:p>
        </p:txBody>
      </p:sp>
      <p:sp>
        <p:nvSpPr>
          <p:cNvPr id="4" name="Subtitle 3">
            <a:extLst>
              <a:ext uri="{FF2B5EF4-FFF2-40B4-BE49-F238E27FC236}">
                <a16:creationId xmlns:a16="http://schemas.microsoft.com/office/drawing/2014/main" id="{B0023C37-FF05-472E-A8B9-00DDFFD83B34}"/>
              </a:ext>
            </a:extLst>
          </p:cNvPr>
          <p:cNvSpPr>
            <a:spLocks noGrp="1"/>
          </p:cNvSpPr>
          <p:nvPr>
            <p:ph type="subTitle" idx="4294967295"/>
          </p:nvPr>
        </p:nvSpPr>
        <p:spPr>
          <a:xfrm>
            <a:off x="1389466" y="1341916"/>
            <a:ext cx="7462837" cy="2219325"/>
          </a:xfrm>
        </p:spPr>
        <p:txBody>
          <a:bodyPr/>
          <a:lstStyle/>
          <a:p>
            <a:pPr marL="152400" indent="0" algn="l">
              <a:lnSpc>
                <a:spcPct val="150000"/>
              </a:lnSpc>
              <a:buNone/>
            </a:pPr>
            <a:r>
              <a:rPr lang="en-US" sz="1400"/>
              <a:t>Global leader in the beverage industry with an iconic brand portfolio.</a:t>
            </a:r>
          </a:p>
          <a:p>
            <a:pPr marL="152400" indent="0" algn="l">
              <a:lnSpc>
                <a:spcPct val="150000"/>
              </a:lnSpc>
              <a:buNone/>
            </a:pPr>
            <a:endParaRPr lang="en-US" sz="1400"/>
          </a:p>
          <a:p>
            <a:pPr marL="152400" indent="0" algn="l">
              <a:lnSpc>
                <a:spcPct val="150000"/>
              </a:lnSpc>
              <a:buNone/>
            </a:pPr>
            <a:r>
              <a:rPr lang="en-US" sz="1400"/>
              <a:t>Shifting consumer preferences towards healthier alternatives.</a:t>
            </a:r>
          </a:p>
          <a:p>
            <a:pPr marL="152400" indent="0" algn="l">
              <a:lnSpc>
                <a:spcPct val="150000"/>
              </a:lnSpc>
              <a:buNone/>
            </a:pPr>
            <a:endParaRPr lang="en-US" sz="1400"/>
          </a:p>
          <a:p>
            <a:pPr marL="152400" indent="0" algn="l">
              <a:lnSpc>
                <a:spcPct val="150000"/>
              </a:lnSpc>
              <a:buNone/>
            </a:pPr>
            <a:r>
              <a:rPr lang="en-US" sz="1400"/>
              <a:t>Diversification into non-carbonated beverages and sustainability initiatives.</a:t>
            </a:r>
          </a:p>
          <a:p>
            <a:pPr marL="152400" indent="0" algn="l">
              <a:lnSpc>
                <a:spcPct val="150000"/>
              </a:lnSpc>
              <a:buNone/>
            </a:pPr>
            <a:endParaRPr lang="en-US" sz="1400"/>
          </a:p>
          <a:p>
            <a:pPr marL="152400" indent="0" algn="l">
              <a:lnSpc>
                <a:spcPct val="150000"/>
              </a:lnSpc>
              <a:buNone/>
            </a:pPr>
            <a:r>
              <a:rPr lang="en-US" sz="1400"/>
              <a:t>Extensive distribution network and brand recognition.</a:t>
            </a:r>
          </a:p>
        </p:txBody>
      </p:sp>
      <p:grpSp>
        <p:nvGrpSpPr>
          <p:cNvPr id="3" name="Google Shape;7623;p62">
            <a:extLst>
              <a:ext uri="{FF2B5EF4-FFF2-40B4-BE49-F238E27FC236}">
                <a16:creationId xmlns:a16="http://schemas.microsoft.com/office/drawing/2014/main" id="{1AE0843F-DD25-1AAC-AAAA-121DA40136CC}"/>
              </a:ext>
            </a:extLst>
          </p:cNvPr>
          <p:cNvGrpSpPr/>
          <p:nvPr/>
        </p:nvGrpSpPr>
        <p:grpSpPr>
          <a:xfrm>
            <a:off x="1052797" y="1406929"/>
            <a:ext cx="327739" cy="348634"/>
            <a:chOff x="5364750" y="3235150"/>
            <a:chExt cx="277275" cy="294953"/>
          </a:xfrm>
          <a:solidFill>
            <a:schemeClr val="tx1"/>
          </a:solidFill>
        </p:grpSpPr>
        <p:sp>
          <p:nvSpPr>
            <p:cNvPr id="5" name="Google Shape;7624;p62">
              <a:extLst>
                <a:ext uri="{FF2B5EF4-FFF2-40B4-BE49-F238E27FC236}">
                  <a16:creationId xmlns:a16="http://schemas.microsoft.com/office/drawing/2014/main" id="{4615D821-600A-0DD0-2EC0-DBF827C99BBA}"/>
                </a:ext>
              </a:extLst>
            </p:cNvPr>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7625;p62">
              <a:extLst>
                <a:ext uri="{FF2B5EF4-FFF2-40B4-BE49-F238E27FC236}">
                  <a16:creationId xmlns:a16="http://schemas.microsoft.com/office/drawing/2014/main" id="{D9AFC0FD-C4AD-631D-2A93-A84E4C189F91}"/>
                </a:ext>
              </a:extLst>
            </p:cNvPr>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7626;p62">
              <a:extLst>
                <a:ext uri="{FF2B5EF4-FFF2-40B4-BE49-F238E27FC236}">
                  <a16:creationId xmlns:a16="http://schemas.microsoft.com/office/drawing/2014/main" id="{2BAD527B-FE84-19EC-B477-7BA3E1C0ACB4}"/>
                </a:ext>
              </a:extLst>
            </p:cNvPr>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7627;p62">
              <a:extLst>
                <a:ext uri="{FF2B5EF4-FFF2-40B4-BE49-F238E27FC236}">
                  <a16:creationId xmlns:a16="http://schemas.microsoft.com/office/drawing/2014/main" id="{2D0760CA-FAB6-DD2F-8B77-C9A0FE13A623}"/>
                </a:ext>
              </a:extLst>
            </p:cNvPr>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7628;p62">
              <a:extLst>
                <a:ext uri="{FF2B5EF4-FFF2-40B4-BE49-F238E27FC236}">
                  <a16:creationId xmlns:a16="http://schemas.microsoft.com/office/drawing/2014/main" id="{81182D76-CB4F-86F8-4471-EB2555DE4DCF}"/>
                </a:ext>
              </a:extLst>
            </p:cNvPr>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7629;p62">
              <a:extLst>
                <a:ext uri="{FF2B5EF4-FFF2-40B4-BE49-F238E27FC236}">
                  <a16:creationId xmlns:a16="http://schemas.microsoft.com/office/drawing/2014/main" id="{5E651E70-A6AC-8AD3-5677-3FCDB70585FC}"/>
                </a:ext>
              </a:extLst>
            </p:cNvPr>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7630;p62">
              <a:extLst>
                <a:ext uri="{FF2B5EF4-FFF2-40B4-BE49-F238E27FC236}">
                  <a16:creationId xmlns:a16="http://schemas.microsoft.com/office/drawing/2014/main" id="{FFC09C15-FE02-5B7F-8C1F-A32EEDD7544B}"/>
                </a:ext>
              </a:extLst>
            </p:cNvPr>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7631;p62">
              <a:extLst>
                <a:ext uri="{FF2B5EF4-FFF2-40B4-BE49-F238E27FC236}">
                  <a16:creationId xmlns:a16="http://schemas.microsoft.com/office/drawing/2014/main" id="{E61904C3-8895-A1DD-AACC-011AE9D3CA50}"/>
                </a:ext>
              </a:extLst>
            </p:cNvPr>
            <p:cNvSpPr/>
            <p:nvPr/>
          </p:nvSpPr>
          <p:spPr>
            <a:xfrm>
              <a:off x="5412025" y="3286353"/>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 name="Google Shape;7056;p61">
            <a:extLst>
              <a:ext uri="{FF2B5EF4-FFF2-40B4-BE49-F238E27FC236}">
                <a16:creationId xmlns:a16="http://schemas.microsoft.com/office/drawing/2014/main" id="{D957CCF6-1530-94EB-FB20-F5E3D2F6A7C3}"/>
              </a:ext>
            </a:extLst>
          </p:cNvPr>
          <p:cNvGrpSpPr/>
          <p:nvPr/>
        </p:nvGrpSpPr>
        <p:grpSpPr>
          <a:xfrm>
            <a:off x="1076404" y="2099552"/>
            <a:ext cx="275558" cy="312998"/>
            <a:chOff x="-28069875" y="3175300"/>
            <a:chExt cx="260725" cy="296150"/>
          </a:xfrm>
          <a:solidFill>
            <a:schemeClr val="tx1"/>
          </a:solidFill>
        </p:grpSpPr>
        <p:sp>
          <p:nvSpPr>
            <p:cNvPr id="14" name="Google Shape;7057;p61">
              <a:extLst>
                <a:ext uri="{FF2B5EF4-FFF2-40B4-BE49-F238E27FC236}">
                  <a16:creationId xmlns:a16="http://schemas.microsoft.com/office/drawing/2014/main" id="{A1B64628-335A-C228-096E-48A3950A9CFD}"/>
                </a:ext>
              </a:extLst>
            </p:cNvPr>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7058;p61">
              <a:extLst>
                <a:ext uri="{FF2B5EF4-FFF2-40B4-BE49-F238E27FC236}">
                  <a16:creationId xmlns:a16="http://schemas.microsoft.com/office/drawing/2014/main" id="{F92554B1-83A2-7E2F-7878-017257B2EEDB}"/>
                </a:ext>
              </a:extLst>
            </p:cNvPr>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7059;p61">
              <a:extLst>
                <a:ext uri="{FF2B5EF4-FFF2-40B4-BE49-F238E27FC236}">
                  <a16:creationId xmlns:a16="http://schemas.microsoft.com/office/drawing/2014/main" id="{63318191-873B-643C-28A0-9B88092BEFC5}"/>
                </a:ext>
              </a:extLst>
            </p:cNvPr>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7060;p61">
              <a:extLst>
                <a:ext uri="{FF2B5EF4-FFF2-40B4-BE49-F238E27FC236}">
                  <a16:creationId xmlns:a16="http://schemas.microsoft.com/office/drawing/2014/main" id="{9DE24066-21B4-DEA4-C206-ABECDDF33DAC}"/>
                </a:ext>
              </a:extLst>
            </p:cNvPr>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7061;p61">
              <a:extLst>
                <a:ext uri="{FF2B5EF4-FFF2-40B4-BE49-F238E27FC236}">
                  <a16:creationId xmlns:a16="http://schemas.microsoft.com/office/drawing/2014/main" id="{861152FB-E392-1ED1-F380-CB8CD0A2627A}"/>
                </a:ext>
              </a:extLst>
            </p:cNvPr>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7062;p61">
              <a:extLst>
                <a:ext uri="{FF2B5EF4-FFF2-40B4-BE49-F238E27FC236}">
                  <a16:creationId xmlns:a16="http://schemas.microsoft.com/office/drawing/2014/main" id="{1D20DDB9-1866-4200-2C64-26C5AEB3411B}"/>
                </a:ext>
              </a:extLst>
            </p:cNvPr>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7063;p61">
              <a:extLst>
                <a:ext uri="{FF2B5EF4-FFF2-40B4-BE49-F238E27FC236}">
                  <a16:creationId xmlns:a16="http://schemas.microsoft.com/office/drawing/2014/main" id="{C2C060DF-1E65-016D-62E8-3DF585D8F8AC}"/>
                </a:ext>
              </a:extLst>
            </p:cNvPr>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7064;p61">
              <a:extLst>
                <a:ext uri="{FF2B5EF4-FFF2-40B4-BE49-F238E27FC236}">
                  <a16:creationId xmlns:a16="http://schemas.microsoft.com/office/drawing/2014/main" id="{74FA6ADE-CA2E-6504-7C01-66DB3B32D8E3}"/>
                </a:ext>
              </a:extLst>
            </p:cNvPr>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7065;p61">
              <a:extLst>
                <a:ext uri="{FF2B5EF4-FFF2-40B4-BE49-F238E27FC236}">
                  <a16:creationId xmlns:a16="http://schemas.microsoft.com/office/drawing/2014/main" id="{F5E98D75-4B8B-A94E-136E-5203A2145A43}"/>
                </a:ext>
              </a:extLst>
            </p:cNvPr>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 name="Google Shape;9025;p65">
            <a:extLst>
              <a:ext uri="{FF2B5EF4-FFF2-40B4-BE49-F238E27FC236}">
                <a16:creationId xmlns:a16="http://schemas.microsoft.com/office/drawing/2014/main" id="{4C206E38-1F88-600A-D82F-E6FC65ABFAA6}"/>
              </a:ext>
            </a:extLst>
          </p:cNvPr>
          <p:cNvGrpSpPr/>
          <p:nvPr/>
        </p:nvGrpSpPr>
        <p:grpSpPr>
          <a:xfrm>
            <a:off x="1044088" y="2735894"/>
            <a:ext cx="333751" cy="375687"/>
            <a:chOff x="-20930075" y="4066100"/>
            <a:chExt cx="269400" cy="303250"/>
          </a:xfrm>
          <a:solidFill>
            <a:schemeClr val="tx1"/>
          </a:solidFill>
        </p:grpSpPr>
        <p:sp>
          <p:nvSpPr>
            <p:cNvPr id="28" name="Google Shape;9026;p65">
              <a:extLst>
                <a:ext uri="{FF2B5EF4-FFF2-40B4-BE49-F238E27FC236}">
                  <a16:creationId xmlns:a16="http://schemas.microsoft.com/office/drawing/2014/main" id="{5297142A-862F-E466-C25E-E9D52F6A9758}"/>
                </a:ext>
              </a:extLst>
            </p:cNvPr>
            <p:cNvSpPr/>
            <p:nvPr/>
          </p:nvSpPr>
          <p:spPr>
            <a:xfrm>
              <a:off x="-20865475" y="4066100"/>
              <a:ext cx="141775" cy="144150"/>
            </a:xfrm>
            <a:custGeom>
              <a:avLst/>
              <a:gdLst/>
              <a:ahLst/>
              <a:cxnLst/>
              <a:rect l="l" t="t" r="r" b="b"/>
              <a:pathLst>
                <a:path w="5671" h="5766" extrusionOk="0">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9027;p65">
              <a:extLst>
                <a:ext uri="{FF2B5EF4-FFF2-40B4-BE49-F238E27FC236}">
                  <a16:creationId xmlns:a16="http://schemas.microsoft.com/office/drawing/2014/main" id="{838D78B5-4C12-EE98-BD16-9BB15D3B6140}"/>
                </a:ext>
              </a:extLst>
            </p:cNvPr>
            <p:cNvSpPr/>
            <p:nvPr/>
          </p:nvSpPr>
          <p:spPr>
            <a:xfrm>
              <a:off x="-20930075" y="4191325"/>
              <a:ext cx="269400" cy="178025"/>
            </a:xfrm>
            <a:custGeom>
              <a:avLst/>
              <a:gdLst/>
              <a:ahLst/>
              <a:cxnLst/>
              <a:rect l="l" t="t" r="r" b="b"/>
              <a:pathLst>
                <a:path w="10776" h="7121" extrusionOk="0">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 name="Google Shape;9444;p66">
            <a:extLst>
              <a:ext uri="{FF2B5EF4-FFF2-40B4-BE49-F238E27FC236}">
                <a16:creationId xmlns:a16="http://schemas.microsoft.com/office/drawing/2014/main" id="{C63F0EF8-C719-AE52-3579-64A02BBE5053}"/>
              </a:ext>
            </a:extLst>
          </p:cNvPr>
          <p:cNvGrpSpPr/>
          <p:nvPr/>
        </p:nvGrpSpPr>
        <p:grpSpPr>
          <a:xfrm>
            <a:off x="1066621" y="3458500"/>
            <a:ext cx="322845" cy="322845"/>
            <a:chOff x="-804700" y="3226500"/>
            <a:chExt cx="292225" cy="292225"/>
          </a:xfrm>
          <a:solidFill>
            <a:schemeClr val="tx1"/>
          </a:solidFill>
        </p:grpSpPr>
        <p:sp>
          <p:nvSpPr>
            <p:cNvPr id="31" name="Google Shape;9445;p66">
              <a:extLst>
                <a:ext uri="{FF2B5EF4-FFF2-40B4-BE49-F238E27FC236}">
                  <a16:creationId xmlns:a16="http://schemas.microsoft.com/office/drawing/2014/main" id="{E6DF2001-7625-CFD1-9512-7212D8592EDD}"/>
                </a:ext>
              </a:extLst>
            </p:cNvPr>
            <p:cNvSpPr/>
            <p:nvPr/>
          </p:nvSpPr>
          <p:spPr>
            <a:xfrm>
              <a:off x="-804700" y="3467500"/>
              <a:ext cx="85875" cy="51225"/>
            </a:xfrm>
            <a:custGeom>
              <a:avLst/>
              <a:gdLst/>
              <a:ahLst/>
              <a:cxnLst/>
              <a:rect l="l" t="t" r="r" b="b"/>
              <a:pathLst>
                <a:path w="3435" h="2049" extrusionOk="0">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9446;p66">
              <a:extLst>
                <a:ext uri="{FF2B5EF4-FFF2-40B4-BE49-F238E27FC236}">
                  <a16:creationId xmlns:a16="http://schemas.microsoft.com/office/drawing/2014/main" id="{3B34B86B-FBC8-692C-1E1A-221C5605D1EB}"/>
                </a:ext>
              </a:extLst>
            </p:cNvPr>
            <p:cNvSpPr/>
            <p:nvPr/>
          </p:nvSpPr>
          <p:spPr>
            <a:xfrm>
              <a:off x="-710975" y="3466700"/>
              <a:ext cx="196925" cy="51225"/>
            </a:xfrm>
            <a:custGeom>
              <a:avLst/>
              <a:gdLst/>
              <a:ahLst/>
              <a:cxnLst/>
              <a:rect l="l" t="t" r="r" b="b"/>
              <a:pathLst>
                <a:path w="7877" h="2049" extrusionOk="0">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9447;p66">
              <a:extLst>
                <a:ext uri="{FF2B5EF4-FFF2-40B4-BE49-F238E27FC236}">
                  <a16:creationId xmlns:a16="http://schemas.microsoft.com/office/drawing/2014/main" id="{67FAE9BA-E77D-F354-0EA6-B8CFABB7AEB8}"/>
                </a:ext>
              </a:extLst>
            </p:cNvPr>
            <p:cNvSpPr/>
            <p:nvPr/>
          </p:nvSpPr>
          <p:spPr>
            <a:xfrm>
              <a:off x="-667650" y="3312350"/>
              <a:ext cx="18125" cy="17350"/>
            </a:xfrm>
            <a:custGeom>
              <a:avLst/>
              <a:gdLst/>
              <a:ahLst/>
              <a:cxnLst/>
              <a:rect l="l" t="t" r="r" b="b"/>
              <a:pathLst>
                <a:path w="725" h="694" extrusionOk="0">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9448;p66">
              <a:extLst>
                <a:ext uri="{FF2B5EF4-FFF2-40B4-BE49-F238E27FC236}">
                  <a16:creationId xmlns:a16="http://schemas.microsoft.com/office/drawing/2014/main" id="{8F576E53-B35A-4B62-B953-68F319EA266D}"/>
                </a:ext>
              </a:extLst>
            </p:cNvPr>
            <p:cNvSpPr/>
            <p:nvPr/>
          </p:nvSpPr>
          <p:spPr>
            <a:xfrm>
              <a:off x="-683400" y="3347775"/>
              <a:ext cx="48050" cy="16575"/>
            </a:xfrm>
            <a:custGeom>
              <a:avLst/>
              <a:gdLst/>
              <a:ahLst/>
              <a:cxnLst/>
              <a:rect l="l" t="t" r="r" b="b"/>
              <a:pathLst>
                <a:path w="1922" h="663" extrusionOk="0">
                  <a:moveTo>
                    <a:pt x="977" y="1"/>
                  </a:moveTo>
                  <a:cubicBezTo>
                    <a:pt x="567" y="1"/>
                    <a:pt x="158" y="253"/>
                    <a:pt x="0" y="662"/>
                  </a:cubicBezTo>
                  <a:lnTo>
                    <a:pt x="1922" y="662"/>
                  </a:lnTo>
                  <a:cubicBezTo>
                    <a:pt x="1796" y="253"/>
                    <a:pt x="1418" y="1"/>
                    <a:pt x="97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9449;p66">
              <a:extLst>
                <a:ext uri="{FF2B5EF4-FFF2-40B4-BE49-F238E27FC236}">
                  <a16:creationId xmlns:a16="http://schemas.microsoft.com/office/drawing/2014/main" id="{86572D5A-5E83-2EF8-22EF-355DBBA6A806}"/>
                </a:ext>
              </a:extLst>
            </p:cNvPr>
            <p:cNvSpPr/>
            <p:nvPr/>
          </p:nvSpPr>
          <p:spPr>
            <a:xfrm>
              <a:off x="-735400" y="3261925"/>
              <a:ext cx="153625" cy="187875"/>
            </a:xfrm>
            <a:custGeom>
              <a:avLst/>
              <a:gdLst/>
              <a:ahLst/>
              <a:cxnLst/>
              <a:rect l="l" t="t" r="r" b="b"/>
              <a:pathLst>
                <a:path w="6145" h="7515" extrusionOk="0">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9450;p66">
              <a:extLst>
                <a:ext uri="{FF2B5EF4-FFF2-40B4-BE49-F238E27FC236}">
                  <a16:creationId xmlns:a16="http://schemas.microsoft.com/office/drawing/2014/main" id="{BF8E4A88-7B76-D541-0F66-6FA99796A6F8}"/>
                </a:ext>
              </a:extLst>
            </p:cNvPr>
            <p:cNvSpPr/>
            <p:nvPr/>
          </p:nvSpPr>
          <p:spPr>
            <a:xfrm>
              <a:off x="-804700" y="3226500"/>
              <a:ext cx="118175" cy="170925"/>
            </a:xfrm>
            <a:custGeom>
              <a:avLst/>
              <a:gdLst/>
              <a:ahLst/>
              <a:cxnLst/>
              <a:rect l="l" t="t" r="r" b="b"/>
              <a:pathLst>
                <a:path w="4727" h="6837" extrusionOk="0">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9451;p66">
              <a:extLst>
                <a:ext uri="{FF2B5EF4-FFF2-40B4-BE49-F238E27FC236}">
                  <a16:creationId xmlns:a16="http://schemas.microsoft.com/office/drawing/2014/main" id="{450F37DE-0ACD-194F-65EB-1CDECA28DDAF}"/>
                </a:ext>
              </a:extLst>
            </p:cNvPr>
            <p:cNvSpPr/>
            <p:nvPr/>
          </p:nvSpPr>
          <p:spPr>
            <a:xfrm>
              <a:off x="-630625" y="3226500"/>
              <a:ext cx="118150" cy="170950"/>
            </a:xfrm>
            <a:custGeom>
              <a:avLst/>
              <a:gdLst/>
              <a:ahLst/>
              <a:cxnLst/>
              <a:rect l="l" t="t" r="r" b="b"/>
              <a:pathLst>
                <a:path w="4726" h="6838" extrusionOk="0">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 name="Google Shape;1480;p32">
            <a:extLst>
              <a:ext uri="{FF2B5EF4-FFF2-40B4-BE49-F238E27FC236}">
                <a16:creationId xmlns:a16="http://schemas.microsoft.com/office/drawing/2014/main" id="{C10722A6-47B5-CC5F-7FBF-94B0970AFC2A}"/>
              </a:ext>
            </a:extLst>
          </p:cNvPr>
          <p:cNvSpPr/>
          <p:nvPr/>
        </p:nvSpPr>
        <p:spPr>
          <a:xfrm>
            <a:off x="954109" y="1341916"/>
            <a:ext cx="518613" cy="518613"/>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480;p32">
            <a:extLst>
              <a:ext uri="{FF2B5EF4-FFF2-40B4-BE49-F238E27FC236}">
                <a16:creationId xmlns:a16="http://schemas.microsoft.com/office/drawing/2014/main" id="{4BBD5D1D-9E9D-01A7-B33E-31D0EE0A692A}"/>
              </a:ext>
            </a:extLst>
          </p:cNvPr>
          <p:cNvSpPr/>
          <p:nvPr/>
        </p:nvSpPr>
        <p:spPr>
          <a:xfrm>
            <a:off x="943854" y="2009651"/>
            <a:ext cx="518613" cy="518613"/>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480;p32">
            <a:extLst>
              <a:ext uri="{FF2B5EF4-FFF2-40B4-BE49-F238E27FC236}">
                <a16:creationId xmlns:a16="http://schemas.microsoft.com/office/drawing/2014/main" id="{9CC9A8D5-25AB-503B-554D-2CDF52837929}"/>
              </a:ext>
            </a:extLst>
          </p:cNvPr>
          <p:cNvSpPr/>
          <p:nvPr/>
        </p:nvSpPr>
        <p:spPr>
          <a:xfrm>
            <a:off x="944528" y="2685044"/>
            <a:ext cx="518613" cy="518613"/>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480;p32">
            <a:extLst>
              <a:ext uri="{FF2B5EF4-FFF2-40B4-BE49-F238E27FC236}">
                <a16:creationId xmlns:a16="http://schemas.microsoft.com/office/drawing/2014/main" id="{D66D5349-D3CE-DFB1-F19C-28742A55E577}"/>
              </a:ext>
            </a:extLst>
          </p:cNvPr>
          <p:cNvSpPr/>
          <p:nvPr/>
        </p:nvSpPr>
        <p:spPr>
          <a:xfrm>
            <a:off x="948162" y="3360617"/>
            <a:ext cx="518613" cy="518613"/>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8198577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23F46-A450-35E7-8ED7-A20C99EF247E}"/>
              </a:ext>
            </a:extLst>
          </p:cNvPr>
          <p:cNvSpPr>
            <a:spLocks noGrp="1"/>
          </p:cNvSpPr>
          <p:nvPr>
            <p:ph type="ctrTitle"/>
          </p:nvPr>
        </p:nvSpPr>
        <p:spPr>
          <a:xfrm>
            <a:off x="330742" y="233097"/>
            <a:ext cx="8482512" cy="624467"/>
          </a:xfrm>
        </p:spPr>
        <p:txBody>
          <a:bodyPr/>
          <a:lstStyle/>
          <a:p>
            <a:r>
              <a:rPr lang="en-US" sz="3600">
                <a:solidFill>
                  <a:schemeClr val="tx1"/>
                </a:solidFill>
              </a:rPr>
              <a:t>Coca Cola’s Past Performance </a:t>
            </a:r>
          </a:p>
        </p:txBody>
      </p:sp>
      <p:sp>
        <p:nvSpPr>
          <p:cNvPr id="6" name="Google Shape;1461;p32">
            <a:extLst>
              <a:ext uri="{FF2B5EF4-FFF2-40B4-BE49-F238E27FC236}">
                <a16:creationId xmlns:a16="http://schemas.microsoft.com/office/drawing/2014/main" id="{E3C13145-1F25-291F-97EB-DA36AFE6B8CE}"/>
              </a:ext>
            </a:extLst>
          </p:cNvPr>
          <p:cNvSpPr txBox="1">
            <a:spLocks/>
          </p:cNvSpPr>
          <p:nvPr/>
        </p:nvSpPr>
        <p:spPr>
          <a:xfrm>
            <a:off x="1830560" y="1633247"/>
            <a:ext cx="1354762" cy="3645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a:latin typeface="Kanit Medium" panose="020B0604020202020204" charset="-34"/>
                <a:cs typeface="Kanit Medium" panose="020B0604020202020204" charset="-34"/>
              </a:rPr>
              <a:t>Stock Price</a:t>
            </a:r>
          </a:p>
        </p:txBody>
      </p:sp>
      <p:sp>
        <p:nvSpPr>
          <p:cNvPr id="8" name="Google Shape;1461;p32">
            <a:extLst>
              <a:ext uri="{FF2B5EF4-FFF2-40B4-BE49-F238E27FC236}">
                <a16:creationId xmlns:a16="http://schemas.microsoft.com/office/drawing/2014/main" id="{8A7399F8-9C46-3F11-A4C0-FFD9F0A853C4}"/>
              </a:ext>
            </a:extLst>
          </p:cNvPr>
          <p:cNvSpPr txBox="1">
            <a:spLocks/>
          </p:cNvSpPr>
          <p:nvPr/>
        </p:nvSpPr>
        <p:spPr>
          <a:xfrm>
            <a:off x="6225905" y="1633247"/>
            <a:ext cx="1354762" cy="3645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a:latin typeface="Kanit Medium" panose="020B0604020202020204" charset="-34"/>
                <a:cs typeface="Kanit Medium" panose="020B0604020202020204" charset="-34"/>
              </a:rPr>
              <a:t>Returns</a:t>
            </a:r>
          </a:p>
        </p:txBody>
      </p:sp>
      <p:sp>
        <p:nvSpPr>
          <p:cNvPr id="11" name="Rectangle 10">
            <a:extLst>
              <a:ext uri="{FF2B5EF4-FFF2-40B4-BE49-F238E27FC236}">
                <a16:creationId xmlns:a16="http://schemas.microsoft.com/office/drawing/2014/main" id="{B2778802-C7AC-D2CE-F56A-C9974A5C6BA9}"/>
              </a:ext>
            </a:extLst>
          </p:cNvPr>
          <p:cNvSpPr/>
          <p:nvPr/>
        </p:nvSpPr>
        <p:spPr>
          <a:xfrm>
            <a:off x="483218" y="815645"/>
            <a:ext cx="8177561" cy="624467"/>
          </a:xfrm>
          <a:prstGeom prst="rect">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200">
                <a:solidFill>
                  <a:schemeClr val="tx1"/>
                </a:solidFill>
                <a:latin typeface="Work Sans" pitchFamily="2" charset="0"/>
              </a:rPr>
              <a:t>Coca-Cola illustrated a moderate variation in terms of its past prices with ups and downs during the past five years. In terms of its return, Coca-Cola also showed variation however, after 2023 the return tends to be consistence and expected return of 7% within one year.  </a:t>
            </a:r>
          </a:p>
        </p:txBody>
      </p:sp>
      <p:pic>
        <p:nvPicPr>
          <p:cNvPr id="5" name="Picture 4">
            <a:extLst>
              <a:ext uri="{FF2B5EF4-FFF2-40B4-BE49-F238E27FC236}">
                <a16:creationId xmlns:a16="http://schemas.microsoft.com/office/drawing/2014/main" id="{99EA15AD-66B4-6764-28C1-918ABF9A116C}"/>
              </a:ext>
            </a:extLst>
          </p:cNvPr>
          <p:cNvPicPr>
            <a:picLocks noChangeAspect="1"/>
          </p:cNvPicPr>
          <p:nvPr/>
        </p:nvPicPr>
        <p:blipFill rotWithShape="1">
          <a:blip r:embed="rId3"/>
          <a:srcRect l="3422" t="14103" r="7032"/>
          <a:stretch/>
        </p:blipFill>
        <p:spPr>
          <a:xfrm>
            <a:off x="376224" y="2120544"/>
            <a:ext cx="4107444" cy="2675037"/>
          </a:xfrm>
          <a:prstGeom prst="rect">
            <a:avLst/>
          </a:prstGeom>
        </p:spPr>
      </p:pic>
      <p:pic>
        <p:nvPicPr>
          <p:cNvPr id="7" name="Picture 6">
            <a:extLst>
              <a:ext uri="{FF2B5EF4-FFF2-40B4-BE49-F238E27FC236}">
                <a16:creationId xmlns:a16="http://schemas.microsoft.com/office/drawing/2014/main" id="{AC9C28B1-D6E8-DDFA-E0BE-8D3B48353C92}"/>
              </a:ext>
            </a:extLst>
          </p:cNvPr>
          <p:cNvPicPr>
            <a:picLocks noChangeAspect="1"/>
          </p:cNvPicPr>
          <p:nvPr/>
        </p:nvPicPr>
        <p:blipFill rotWithShape="1">
          <a:blip r:embed="rId4"/>
          <a:srcRect t="4991" b="4212"/>
          <a:stretch/>
        </p:blipFill>
        <p:spPr>
          <a:xfrm>
            <a:off x="4483668" y="2120543"/>
            <a:ext cx="4177111" cy="2675037"/>
          </a:xfrm>
          <a:prstGeom prst="rect">
            <a:avLst/>
          </a:prstGeom>
        </p:spPr>
      </p:pic>
    </p:spTree>
    <p:extLst>
      <p:ext uri="{BB962C8B-B14F-4D97-AF65-F5344CB8AC3E}">
        <p14:creationId xmlns:p14="http://schemas.microsoft.com/office/powerpoint/2010/main" val="27395659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73"/>
        <p:cNvGrpSpPr/>
        <p:nvPr/>
      </p:nvGrpSpPr>
      <p:grpSpPr>
        <a:xfrm>
          <a:off x="0" y="0"/>
          <a:ext cx="0" cy="0"/>
          <a:chOff x="0" y="0"/>
          <a:chExt cx="0" cy="0"/>
        </a:xfrm>
      </p:grpSpPr>
      <p:grpSp>
        <p:nvGrpSpPr>
          <p:cNvPr id="1374" name="Google Shape;1374;p31"/>
          <p:cNvGrpSpPr/>
          <p:nvPr/>
        </p:nvGrpSpPr>
        <p:grpSpPr>
          <a:xfrm flipH="1">
            <a:off x="-41" y="718250"/>
            <a:ext cx="9144241" cy="1182675"/>
            <a:chOff x="3813375" y="4666275"/>
            <a:chExt cx="3441825" cy="445150"/>
          </a:xfrm>
        </p:grpSpPr>
        <p:sp>
          <p:nvSpPr>
            <p:cNvPr id="1375" name="Google Shape;1375;p31"/>
            <p:cNvSpPr/>
            <p:nvPr/>
          </p:nvSpPr>
          <p:spPr>
            <a:xfrm>
              <a:off x="4404050" y="4792550"/>
              <a:ext cx="32100" cy="318850"/>
            </a:xfrm>
            <a:custGeom>
              <a:avLst/>
              <a:gdLst/>
              <a:ahLst/>
              <a:cxnLst/>
              <a:rect l="l" t="t" r="r" b="b"/>
              <a:pathLst>
                <a:path w="1284" h="12754" extrusionOk="0">
                  <a:moveTo>
                    <a:pt x="161" y="0"/>
                  </a:moveTo>
                  <a:cubicBezTo>
                    <a:pt x="72" y="0"/>
                    <a:pt x="0" y="171"/>
                    <a:pt x="0" y="383"/>
                  </a:cubicBezTo>
                  <a:lnTo>
                    <a:pt x="0" y="12659"/>
                  </a:lnTo>
                  <a:cubicBezTo>
                    <a:pt x="0" y="12730"/>
                    <a:pt x="8" y="12754"/>
                    <a:pt x="22" y="12754"/>
                  </a:cubicBezTo>
                  <a:cubicBezTo>
                    <a:pt x="50" y="12754"/>
                    <a:pt x="102" y="12659"/>
                    <a:pt x="161" y="12659"/>
                  </a:cubicBezTo>
                  <a:lnTo>
                    <a:pt x="1124" y="12659"/>
                  </a:lnTo>
                  <a:cubicBezTo>
                    <a:pt x="1183" y="12659"/>
                    <a:pt x="1234" y="12754"/>
                    <a:pt x="1262" y="12754"/>
                  </a:cubicBezTo>
                  <a:cubicBezTo>
                    <a:pt x="1275" y="12754"/>
                    <a:pt x="1283" y="12730"/>
                    <a:pt x="1283" y="12659"/>
                  </a:cubicBezTo>
                  <a:lnTo>
                    <a:pt x="1283" y="383"/>
                  </a:lnTo>
                  <a:cubicBezTo>
                    <a:pt x="1283" y="171"/>
                    <a:pt x="1212" y="0"/>
                    <a:pt x="11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31"/>
            <p:cNvSpPr/>
            <p:nvPr/>
          </p:nvSpPr>
          <p:spPr>
            <a:xfrm>
              <a:off x="4456975" y="4934900"/>
              <a:ext cx="25225" cy="176500"/>
            </a:xfrm>
            <a:custGeom>
              <a:avLst/>
              <a:gdLst/>
              <a:ahLst/>
              <a:cxnLst/>
              <a:rect l="l" t="t" r="r" b="b"/>
              <a:pathLst>
                <a:path w="1009" h="7060" extrusionOk="0">
                  <a:moveTo>
                    <a:pt x="160" y="0"/>
                  </a:moveTo>
                  <a:cubicBezTo>
                    <a:pt x="72" y="0"/>
                    <a:pt x="1" y="171"/>
                    <a:pt x="1" y="384"/>
                  </a:cubicBezTo>
                  <a:lnTo>
                    <a:pt x="1" y="6965"/>
                  </a:lnTo>
                  <a:cubicBezTo>
                    <a:pt x="1" y="7036"/>
                    <a:pt x="9" y="7060"/>
                    <a:pt x="22" y="7060"/>
                  </a:cubicBezTo>
                  <a:cubicBezTo>
                    <a:pt x="50" y="7060"/>
                    <a:pt x="101" y="6965"/>
                    <a:pt x="160" y="6965"/>
                  </a:cubicBezTo>
                  <a:lnTo>
                    <a:pt x="848" y="6965"/>
                  </a:lnTo>
                  <a:cubicBezTo>
                    <a:pt x="908" y="6965"/>
                    <a:pt x="959" y="7060"/>
                    <a:pt x="987" y="7060"/>
                  </a:cubicBezTo>
                  <a:cubicBezTo>
                    <a:pt x="1001" y="7060"/>
                    <a:pt x="1009" y="7036"/>
                    <a:pt x="1009" y="6965"/>
                  </a:cubicBezTo>
                  <a:lnTo>
                    <a:pt x="1009" y="384"/>
                  </a:lnTo>
                  <a:cubicBezTo>
                    <a:pt x="1009" y="171"/>
                    <a:pt x="937"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31"/>
            <p:cNvSpPr/>
            <p:nvPr/>
          </p:nvSpPr>
          <p:spPr>
            <a:xfrm>
              <a:off x="4507475" y="4990225"/>
              <a:ext cx="23225" cy="121175"/>
            </a:xfrm>
            <a:custGeom>
              <a:avLst/>
              <a:gdLst/>
              <a:ahLst/>
              <a:cxnLst/>
              <a:rect l="l" t="t" r="r" b="b"/>
              <a:pathLst>
                <a:path w="929" h="4847" extrusionOk="0">
                  <a:moveTo>
                    <a:pt x="162" y="0"/>
                  </a:moveTo>
                  <a:cubicBezTo>
                    <a:pt x="74" y="0"/>
                    <a:pt x="1" y="171"/>
                    <a:pt x="1" y="383"/>
                  </a:cubicBezTo>
                  <a:lnTo>
                    <a:pt x="1" y="4752"/>
                  </a:lnTo>
                  <a:cubicBezTo>
                    <a:pt x="1" y="4823"/>
                    <a:pt x="9" y="4847"/>
                    <a:pt x="23" y="4847"/>
                  </a:cubicBezTo>
                  <a:cubicBezTo>
                    <a:pt x="51" y="4847"/>
                    <a:pt x="104" y="4752"/>
                    <a:pt x="162" y="4752"/>
                  </a:cubicBezTo>
                  <a:lnTo>
                    <a:pt x="767" y="4752"/>
                  </a:lnTo>
                  <a:cubicBezTo>
                    <a:pt x="826" y="4752"/>
                    <a:pt x="877" y="4847"/>
                    <a:pt x="905" y="4847"/>
                  </a:cubicBezTo>
                  <a:cubicBezTo>
                    <a:pt x="919" y="4847"/>
                    <a:pt x="927" y="4823"/>
                    <a:pt x="927" y="4752"/>
                  </a:cubicBezTo>
                  <a:lnTo>
                    <a:pt x="929" y="383"/>
                  </a:lnTo>
                  <a:cubicBezTo>
                    <a:pt x="929" y="171"/>
                    <a:pt x="857" y="0"/>
                    <a:pt x="7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31"/>
            <p:cNvSpPr/>
            <p:nvPr/>
          </p:nvSpPr>
          <p:spPr>
            <a:xfrm>
              <a:off x="4555975" y="4849100"/>
              <a:ext cx="25225" cy="262300"/>
            </a:xfrm>
            <a:custGeom>
              <a:avLst/>
              <a:gdLst/>
              <a:ahLst/>
              <a:cxnLst/>
              <a:rect l="l" t="t" r="r" b="b"/>
              <a:pathLst>
                <a:path w="1009" h="10492" extrusionOk="0">
                  <a:moveTo>
                    <a:pt x="162" y="0"/>
                  </a:moveTo>
                  <a:cubicBezTo>
                    <a:pt x="72" y="0"/>
                    <a:pt x="1" y="171"/>
                    <a:pt x="1" y="384"/>
                  </a:cubicBezTo>
                  <a:lnTo>
                    <a:pt x="1" y="10397"/>
                  </a:lnTo>
                  <a:cubicBezTo>
                    <a:pt x="1" y="10468"/>
                    <a:pt x="9" y="10492"/>
                    <a:pt x="23" y="10492"/>
                  </a:cubicBezTo>
                  <a:cubicBezTo>
                    <a:pt x="50" y="10492"/>
                    <a:pt x="102" y="10397"/>
                    <a:pt x="162" y="10397"/>
                  </a:cubicBezTo>
                  <a:lnTo>
                    <a:pt x="849" y="10397"/>
                  </a:lnTo>
                  <a:cubicBezTo>
                    <a:pt x="908" y="10397"/>
                    <a:pt x="959" y="10492"/>
                    <a:pt x="987" y="10492"/>
                  </a:cubicBezTo>
                  <a:cubicBezTo>
                    <a:pt x="1001" y="10492"/>
                    <a:pt x="1009" y="10468"/>
                    <a:pt x="1009" y="10397"/>
                  </a:cubicBezTo>
                  <a:lnTo>
                    <a:pt x="1009" y="384"/>
                  </a:lnTo>
                  <a:cubicBezTo>
                    <a:pt x="1009" y="171"/>
                    <a:pt x="937" y="0"/>
                    <a:pt x="8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31"/>
            <p:cNvSpPr/>
            <p:nvPr/>
          </p:nvSpPr>
          <p:spPr>
            <a:xfrm>
              <a:off x="4605475" y="4951175"/>
              <a:ext cx="25250" cy="160225"/>
            </a:xfrm>
            <a:custGeom>
              <a:avLst/>
              <a:gdLst/>
              <a:ahLst/>
              <a:cxnLst/>
              <a:rect l="l" t="t" r="r" b="b"/>
              <a:pathLst>
                <a:path w="1010" h="6409" extrusionOk="0">
                  <a:moveTo>
                    <a:pt x="160" y="0"/>
                  </a:moveTo>
                  <a:cubicBezTo>
                    <a:pt x="72" y="0"/>
                    <a:pt x="1" y="171"/>
                    <a:pt x="1" y="383"/>
                  </a:cubicBezTo>
                  <a:lnTo>
                    <a:pt x="1" y="6314"/>
                  </a:lnTo>
                  <a:cubicBezTo>
                    <a:pt x="1" y="6385"/>
                    <a:pt x="9" y="6409"/>
                    <a:pt x="22" y="6409"/>
                  </a:cubicBezTo>
                  <a:cubicBezTo>
                    <a:pt x="50" y="6409"/>
                    <a:pt x="102" y="6314"/>
                    <a:pt x="160" y="6314"/>
                  </a:cubicBezTo>
                  <a:lnTo>
                    <a:pt x="848" y="6314"/>
                  </a:lnTo>
                  <a:cubicBezTo>
                    <a:pt x="908" y="6314"/>
                    <a:pt x="959" y="6409"/>
                    <a:pt x="987" y="6409"/>
                  </a:cubicBezTo>
                  <a:cubicBezTo>
                    <a:pt x="1001" y="6409"/>
                    <a:pt x="1009" y="6385"/>
                    <a:pt x="1009" y="6314"/>
                  </a:cubicBezTo>
                  <a:lnTo>
                    <a:pt x="1009" y="383"/>
                  </a:lnTo>
                  <a:cubicBezTo>
                    <a:pt x="1009" y="171"/>
                    <a:pt x="938"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31"/>
            <p:cNvSpPr/>
            <p:nvPr/>
          </p:nvSpPr>
          <p:spPr>
            <a:xfrm>
              <a:off x="4654975" y="4972300"/>
              <a:ext cx="25250" cy="139100"/>
            </a:xfrm>
            <a:custGeom>
              <a:avLst/>
              <a:gdLst/>
              <a:ahLst/>
              <a:cxnLst/>
              <a:rect l="l" t="t" r="r" b="b"/>
              <a:pathLst>
                <a:path w="1010" h="5564" extrusionOk="0">
                  <a:moveTo>
                    <a:pt x="162" y="0"/>
                  </a:moveTo>
                  <a:cubicBezTo>
                    <a:pt x="72" y="0"/>
                    <a:pt x="1" y="173"/>
                    <a:pt x="1" y="384"/>
                  </a:cubicBezTo>
                  <a:lnTo>
                    <a:pt x="1" y="5469"/>
                  </a:lnTo>
                  <a:cubicBezTo>
                    <a:pt x="1" y="5540"/>
                    <a:pt x="9" y="5564"/>
                    <a:pt x="23" y="5564"/>
                  </a:cubicBezTo>
                  <a:cubicBezTo>
                    <a:pt x="51" y="5564"/>
                    <a:pt x="103" y="5469"/>
                    <a:pt x="162" y="5469"/>
                  </a:cubicBezTo>
                  <a:lnTo>
                    <a:pt x="850" y="5469"/>
                  </a:lnTo>
                  <a:cubicBezTo>
                    <a:pt x="908" y="5469"/>
                    <a:pt x="960" y="5564"/>
                    <a:pt x="987" y="5564"/>
                  </a:cubicBezTo>
                  <a:cubicBezTo>
                    <a:pt x="1001" y="5564"/>
                    <a:pt x="1009" y="5540"/>
                    <a:pt x="1009" y="5469"/>
                  </a:cubicBezTo>
                  <a:lnTo>
                    <a:pt x="1009" y="384"/>
                  </a:lnTo>
                  <a:cubicBezTo>
                    <a:pt x="1009" y="173"/>
                    <a:pt x="938" y="0"/>
                    <a:pt x="8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31"/>
            <p:cNvSpPr/>
            <p:nvPr/>
          </p:nvSpPr>
          <p:spPr>
            <a:xfrm>
              <a:off x="4704150" y="4880300"/>
              <a:ext cx="25925" cy="231100"/>
            </a:xfrm>
            <a:custGeom>
              <a:avLst/>
              <a:gdLst/>
              <a:ahLst/>
              <a:cxnLst/>
              <a:rect l="l" t="t" r="r" b="b"/>
              <a:pathLst>
                <a:path w="1037" h="9244" extrusionOk="0">
                  <a:moveTo>
                    <a:pt x="162" y="1"/>
                  </a:moveTo>
                  <a:cubicBezTo>
                    <a:pt x="74" y="1"/>
                    <a:pt x="1" y="173"/>
                    <a:pt x="1" y="386"/>
                  </a:cubicBezTo>
                  <a:lnTo>
                    <a:pt x="1" y="9149"/>
                  </a:lnTo>
                  <a:cubicBezTo>
                    <a:pt x="1" y="9220"/>
                    <a:pt x="9" y="9244"/>
                    <a:pt x="23" y="9244"/>
                  </a:cubicBezTo>
                  <a:cubicBezTo>
                    <a:pt x="51" y="9244"/>
                    <a:pt x="104" y="9149"/>
                    <a:pt x="162" y="9149"/>
                  </a:cubicBezTo>
                  <a:lnTo>
                    <a:pt x="875" y="9149"/>
                  </a:lnTo>
                  <a:cubicBezTo>
                    <a:pt x="935" y="9149"/>
                    <a:pt x="987" y="9244"/>
                    <a:pt x="1015" y="9244"/>
                  </a:cubicBezTo>
                  <a:cubicBezTo>
                    <a:pt x="1029" y="9244"/>
                    <a:pt x="1037" y="9220"/>
                    <a:pt x="1037" y="9149"/>
                  </a:cubicBezTo>
                  <a:lnTo>
                    <a:pt x="1037" y="386"/>
                  </a:lnTo>
                  <a:cubicBezTo>
                    <a:pt x="1037" y="173"/>
                    <a:pt x="965" y="1"/>
                    <a:pt x="8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31"/>
            <p:cNvSpPr/>
            <p:nvPr/>
          </p:nvSpPr>
          <p:spPr>
            <a:xfrm>
              <a:off x="4752650" y="4850325"/>
              <a:ext cx="27950" cy="261075"/>
            </a:xfrm>
            <a:custGeom>
              <a:avLst/>
              <a:gdLst/>
              <a:ahLst/>
              <a:cxnLst/>
              <a:rect l="l" t="t" r="r" b="b"/>
              <a:pathLst>
                <a:path w="1118" h="10443" extrusionOk="0">
                  <a:moveTo>
                    <a:pt x="162" y="1"/>
                  </a:moveTo>
                  <a:cubicBezTo>
                    <a:pt x="72" y="1"/>
                    <a:pt x="1" y="171"/>
                    <a:pt x="1" y="384"/>
                  </a:cubicBezTo>
                  <a:lnTo>
                    <a:pt x="1" y="10348"/>
                  </a:lnTo>
                  <a:cubicBezTo>
                    <a:pt x="1" y="10419"/>
                    <a:pt x="9" y="10443"/>
                    <a:pt x="22" y="10443"/>
                  </a:cubicBezTo>
                  <a:cubicBezTo>
                    <a:pt x="50" y="10443"/>
                    <a:pt x="102" y="10348"/>
                    <a:pt x="162" y="10348"/>
                  </a:cubicBezTo>
                  <a:lnTo>
                    <a:pt x="958" y="10348"/>
                  </a:lnTo>
                  <a:cubicBezTo>
                    <a:pt x="1016" y="10348"/>
                    <a:pt x="1068" y="10443"/>
                    <a:pt x="1095" y="10443"/>
                  </a:cubicBezTo>
                  <a:cubicBezTo>
                    <a:pt x="1109" y="10443"/>
                    <a:pt x="1117" y="10419"/>
                    <a:pt x="1117" y="10348"/>
                  </a:cubicBezTo>
                  <a:lnTo>
                    <a:pt x="1117" y="384"/>
                  </a:lnTo>
                  <a:cubicBezTo>
                    <a:pt x="1117" y="171"/>
                    <a:pt x="1046" y="1"/>
                    <a:pt x="9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31"/>
            <p:cNvSpPr/>
            <p:nvPr/>
          </p:nvSpPr>
          <p:spPr>
            <a:xfrm>
              <a:off x="4801475" y="4666275"/>
              <a:ext cx="29300" cy="445125"/>
            </a:xfrm>
            <a:custGeom>
              <a:avLst/>
              <a:gdLst/>
              <a:ahLst/>
              <a:cxnLst/>
              <a:rect l="l" t="t" r="r" b="b"/>
              <a:pathLst>
                <a:path w="1172" h="17805" extrusionOk="0">
                  <a:moveTo>
                    <a:pt x="161" y="0"/>
                  </a:moveTo>
                  <a:cubicBezTo>
                    <a:pt x="72" y="0"/>
                    <a:pt x="0" y="173"/>
                    <a:pt x="0" y="385"/>
                  </a:cubicBezTo>
                  <a:lnTo>
                    <a:pt x="0" y="17710"/>
                  </a:lnTo>
                  <a:cubicBezTo>
                    <a:pt x="0" y="17781"/>
                    <a:pt x="8" y="17804"/>
                    <a:pt x="22" y="17804"/>
                  </a:cubicBezTo>
                  <a:cubicBezTo>
                    <a:pt x="50" y="17804"/>
                    <a:pt x="102" y="17710"/>
                    <a:pt x="161" y="17710"/>
                  </a:cubicBezTo>
                  <a:lnTo>
                    <a:pt x="1012" y="17710"/>
                  </a:lnTo>
                  <a:cubicBezTo>
                    <a:pt x="1071" y="17710"/>
                    <a:pt x="1122" y="17804"/>
                    <a:pt x="1150" y="17804"/>
                  </a:cubicBezTo>
                  <a:cubicBezTo>
                    <a:pt x="1164" y="17804"/>
                    <a:pt x="1172" y="17781"/>
                    <a:pt x="1172" y="17710"/>
                  </a:cubicBezTo>
                  <a:lnTo>
                    <a:pt x="1172" y="385"/>
                  </a:lnTo>
                  <a:cubicBezTo>
                    <a:pt x="1172" y="173"/>
                    <a:pt x="1100" y="0"/>
                    <a:pt x="10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31"/>
            <p:cNvSpPr/>
            <p:nvPr/>
          </p:nvSpPr>
          <p:spPr>
            <a:xfrm>
              <a:off x="4852350" y="4894150"/>
              <a:ext cx="26600" cy="217250"/>
            </a:xfrm>
            <a:custGeom>
              <a:avLst/>
              <a:gdLst/>
              <a:ahLst/>
              <a:cxnLst/>
              <a:rect l="l" t="t" r="r" b="b"/>
              <a:pathLst>
                <a:path w="1064" h="8690" extrusionOk="0">
                  <a:moveTo>
                    <a:pt x="161" y="1"/>
                  </a:moveTo>
                  <a:cubicBezTo>
                    <a:pt x="72" y="1"/>
                    <a:pt x="0" y="173"/>
                    <a:pt x="0" y="384"/>
                  </a:cubicBezTo>
                  <a:lnTo>
                    <a:pt x="0" y="8595"/>
                  </a:lnTo>
                  <a:cubicBezTo>
                    <a:pt x="0" y="8666"/>
                    <a:pt x="8" y="8690"/>
                    <a:pt x="22" y="8690"/>
                  </a:cubicBezTo>
                  <a:cubicBezTo>
                    <a:pt x="50" y="8690"/>
                    <a:pt x="102" y="8595"/>
                    <a:pt x="161" y="8595"/>
                  </a:cubicBezTo>
                  <a:lnTo>
                    <a:pt x="902" y="8595"/>
                  </a:lnTo>
                  <a:cubicBezTo>
                    <a:pt x="961" y="8595"/>
                    <a:pt x="1013" y="8690"/>
                    <a:pt x="1041" y="8690"/>
                  </a:cubicBezTo>
                  <a:cubicBezTo>
                    <a:pt x="1055" y="8690"/>
                    <a:pt x="1063" y="8666"/>
                    <a:pt x="1063" y="8595"/>
                  </a:cubicBezTo>
                  <a:lnTo>
                    <a:pt x="1063" y="384"/>
                  </a:lnTo>
                  <a:cubicBezTo>
                    <a:pt x="1063" y="173"/>
                    <a:pt x="990" y="1"/>
                    <a:pt x="9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31"/>
            <p:cNvSpPr/>
            <p:nvPr/>
          </p:nvSpPr>
          <p:spPr>
            <a:xfrm>
              <a:off x="4900500" y="4887650"/>
              <a:ext cx="29275" cy="223750"/>
            </a:xfrm>
            <a:custGeom>
              <a:avLst/>
              <a:gdLst/>
              <a:ahLst/>
              <a:cxnLst/>
              <a:rect l="l" t="t" r="r" b="b"/>
              <a:pathLst>
                <a:path w="1171" h="8950" extrusionOk="0">
                  <a:moveTo>
                    <a:pt x="160" y="0"/>
                  </a:moveTo>
                  <a:cubicBezTo>
                    <a:pt x="72" y="0"/>
                    <a:pt x="1" y="173"/>
                    <a:pt x="1" y="383"/>
                  </a:cubicBezTo>
                  <a:lnTo>
                    <a:pt x="1" y="8855"/>
                  </a:lnTo>
                  <a:cubicBezTo>
                    <a:pt x="1" y="8926"/>
                    <a:pt x="9" y="8950"/>
                    <a:pt x="23" y="8950"/>
                  </a:cubicBezTo>
                  <a:cubicBezTo>
                    <a:pt x="50" y="8950"/>
                    <a:pt x="102" y="8855"/>
                    <a:pt x="160" y="8855"/>
                  </a:cubicBezTo>
                  <a:lnTo>
                    <a:pt x="1009" y="8855"/>
                  </a:lnTo>
                  <a:cubicBezTo>
                    <a:pt x="1069" y="8855"/>
                    <a:pt x="1121" y="8950"/>
                    <a:pt x="1149" y="8950"/>
                  </a:cubicBezTo>
                  <a:cubicBezTo>
                    <a:pt x="1163" y="8950"/>
                    <a:pt x="1171" y="8926"/>
                    <a:pt x="1171" y="8855"/>
                  </a:cubicBezTo>
                  <a:lnTo>
                    <a:pt x="1171" y="383"/>
                  </a:lnTo>
                  <a:cubicBezTo>
                    <a:pt x="1171" y="173"/>
                    <a:pt x="1099" y="0"/>
                    <a:pt x="10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31"/>
            <p:cNvSpPr/>
            <p:nvPr/>
          </p:nvSpPr>
          <p:spPr>
            <a:xfrm>
              <a:off x="4950700" y="5004850"/>
              <a:ext cx="27925" cy="106550"/>
            </a:xfrm>
            <a:custGeom>
              <a:avLst/>
              <a:gdLst/>
              <a:ahLst/>
              <a:cxnLst/>
              <a:rect l="l" t="t" r="r" b="b"/>
              <a:pathLst>
                <a:path w="1117" h="4262" extrusionOk="0">
                  <a:moveTo>
                    <a:pt x="160" y="0"/>
                  </a:moveTo>
                  <a:cubicBezTo>
                    <a:pt x="72" y="0"/>
                    <a:pt x="0" y="172"/>
                    <a:pt x="0" y="385"/>
                  </a:cubicBezTo>
                  <a:lnTo>
                    <a:pt x="0" y="4167"/>
                  </a:lnTo>
                  <a:cubicBezTo>
                    <a:pt x="0" y="4238"/>
                    <a:pt x="8" y="4262"/>
                    <a:pt x="22" y="4262"/>
                  </a:cubicBezTo>
                  <a:cubicBezTo>
                    <a:pt x="50" y="4262"/>
                    <a:pt x="101" y="4167"/>
                    <a:pt x="160" y="4167"/>
                  </a:cubicBezTo>
                  <a:lnTo>
                    <a:pt x="956" y="4167"/>
                  </a:lnTo>
                  <a:cubicBezTo>
                    <a:pt x="1014" y="4167"/>
                    <a:pt x="1066" y="4262"/>
                    <a:pt x="1095" y="4262"/>
                  </a:cubicBezTo>
                  <a:cubicBezTo>
                    <a:pt x="1109" y="4262"/>
                    <a:pt x="1117" y="4238"/>
                    <a:pt x="1117" y="4167"/>
                  </a:cubicBezTo>
                  <a:lnTo>
                    <a:pt x="1117" y="385"/>
                  </a:lnTo>
                  <a:cubicBezTo>
                    <a:pt x="1117" y="172"/>
                    <a:pt x="1044" y="0"/>
                    <a:pt x="9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31"/>
            <p:cNvSpPr/>
            <p:nvPr/>
          </p:nvSpPr>
          <p:spPr>
            <a:xfrm>
              <a:off x="5001200" y="4861600"/>
              <a:ext cx="25925" cy="249800"/>
            </a:xfrm>
            <a:custGeom>
              <a:avLst/>
              <a:gdLst/>
              <a:ahLst/>
              <a:cxnLst/>
              <a:rect l="l" t="t" r="r" b="b"/>
              <a:pathLst>
                <a:path w="1037" h="9992" extrusionOk="0">
                  <a:moveTo>
                    <a:pt x="160" y="1"/>
                  </a:moveTo>
                  <a:cubicBezTo>
                    <a:pt x="72" y="1"/>
                    <a:pt x="1" y="171"/>
                    <a:pt x="1" y="384"/>
                  </a:cubicBezTo>
                  <a:lnTo>
                    <a:pt x="1" y="9897"/>
                  </a:lnTo>
                  <a:cubicBezTo>
                    <a:pt x="1" y="9968"/>
                    <a:pt x="9" y="9992"/>
                    <a:pt x="23" y="9992"/>
                  </a:cubicBezTo>
                  <a:cubicBezTo>
                    <a:pt x="50" y="9992"/>
                    <a:pt x="102" y="9897"/>
                    <a:pt x="160" y="9897"/>
                  </a:cubicBezTo>
                  <a:lnTo>
                    <a:pt x="875" y="9897"/>
                  </a:lnTo>
                  <a:cubicBezTo>
                    <a:pt x="934" y="9897"/>
                    <a:pt x="986" y="9992"/>
                    <a:pt x="1014" y="9992"/>
                  </a:cubicBezTo>
                  <a:cubicBezTo>
                    <a:pt x="1029" y="9992"/>
                    <a:pt x="1037" y="9968"/>
                    <a:pt x="1037" y="9897"/>
                  </a:cubicBezTo>
                  <a:lnTo>
                    <a:pt x="1037" y="384"/>
                  </a:lnTo>
                  <a:cubicBezTo>
                    <a:pt x="1037" y="171"/>
                    <a:pt x="963" y="1"/>
                    <a:pt x="8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31"/>
            <p:cNvSpPr/>
            <p:nvPr/>
          </p:nvSpPr>
          <p:spPr>
            <a:xfrm>
              <a:off x="3813375" y="4934850"/>
              <a:ext cx="25250" cy="176550"/>
            </a:xfrm>
            <a:custGeom>
              <a:avLst/>
              <a:gdLst/>
              <a:ahLst/>
              <a:cxnLst/>
              <a:rect l="l" t="t" r="r" b="b"/>
              <a:pathLst>
                <a:path w="1010" h="7062" extrusionOk="0">
                  <a:moveTo>
                    <a:pt x="162" y="1"/>
                  </a:moveTo>
                  <a:cubicBezTo>
                    <a:pt x="72" y="1"/>
                    <a:pt x="1" y="173"/>
                    <a:pt x="1" y="384"/>
                  </a:cubicBezTo>
                  <a:lnTo>
                    <a:pt x="1" y="6967"/>
                  </a:lnTo>
                  <a:cubicBezTo>
                    <a:pt x="1" y="7038"/>
                    <a:pt x="9" y="7062"/>
                    <a:pt x="23" y="7062"/>
                  </a:cubicBezTo>
                  <a:cubicBezTo>
                    <a:pt x="51" y="7062"/>
                    <a:pt x="103" y="6967"/>
                    <a:pt x="162" y="6967"/>
                  </a:cubicBezTo>
                  <a:lnTo>
                    <a:pt x="850" y="6967"/>
                  </a:lnTo>
                  <a:cubicBezTo>
                    <a:pt x="908" y="6967"/>
                    <a:pt x="960" y="7062"/>
                    <a:pt x="987" y="7062"/>
                  </a:cubicBezTo>
                  <a:cubicBezTo>
                    <a:pt x="1001" y="7062"/>
                    <a:pt x="1009" y="7038"/>
                    <a:pt x="1009" y="6967"/>
                  </a:cubicBezTo>
                  <a:lnTo>
                    <a:pt x="1009" y="384"/>
                  </a:lnTo>
                  <a:cubicBezTo>
                    <a:pt x="1009" y="173"/>
                    <a:pt x="938" y="1"/>
                    <a:pt x="8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31"/>
            <p:cNvSpPr/>
            <p:nvPr/>
          </p:nvSpPr>
          <p:spPr>
            <a:xfrm>
              <a:off x="3863925" y="4990225"/>
              <a:ext cx="23175" cy="121175"/>
            </a:xfrm>
            <a:custGeom>
              <a:avLst/>
              <a:gdLst/>
              <a:ahLst/>
              <a:cxnLst/>
              <a:rect l="l" t="t" r="r" b="b"/>
              <a:pathLst>
                <a:path w="927" h="4847" extrusionOk="0">
                  <a:moveTo>
                    <a:pt x="162" y="0"/>
                  </a:moveTo>
                  <a:cubicBezTo>
                    <a:pt x="72" y="0"/>
                    <a:pt x="1" y="171"/>
                    <a:pt x="1" y="383"/>
                  </a:cubicBezTo>
                  <a:lnTo>
                    <a:pt x="1" y="4752"/>
                  </a:lnTo>
                  <a:cubicBezTo>
                    <a:pt x="1" y="4823"/>
                    <a:pt x="9" y="4847"/>
                    <a:pt x="23" y="4847"/>
                  </a:cubicBezTo>
                  <a:cubicBezTo>
                    <a:pt x="51" y="4847"/>
                    <a:pt x="102" y="4752"/>
                    <a:pt x="162" y="4752"/>
                  </a:cubicBezTo>
                  <a:lnTo>
                    <a:pt x="767" y="4752"/>
                  </a:lnTo>
                  <a:cubicBezTo>
                    <a:pt x="826" y="4752"/>
                    <a:pt x="877" y="4847"/>
                    <a:pt x="905" y="4847"/>
                  </a:cubicBezTo>
                  <a:cubicBezTo>
                    <a:pt x="919" y="4847"/>
                    <a:pt x="927" y="4823"/>
                    <a:pt x="927" y="4752"/>
                  </a:cubicBezTo>
                  <a:lnTo>
                    <a:pt x="927" y="383"/>
                  </a:lnTo>
                  <a:cubicBezTo>
                    <a:pt x="927" y="171"/>
                    <a:pt x="855" y="0"/>
                    <a:pt x="7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31"/>
            <p:cNvSpPr/>
            <p:nvPr/>
          </p:nvSpPr>
          <p:spPr>
            <a:xfrm>
              <a:off x="3912425" y="4849100"/>
              <a:ext cx="25225" cy="262300"/>
            </a:xfrm>
            <a:custGeom>
              <a:avLst/>
              <a:gdLst/>
              <a:ahLst/>
              <a:cxnLst/>
              <a:rect l="l" t="t" r="r" b="b"/>
              <a:pathLst>
                <a:path w="1009" h="10492" extrusionOk="0">
                  <a:moveTo>
                    <a:pt x="160" y="0"/>
                  </a:moveTo>
                  <a:cubicBezTo>
                    <a:pt x="72" y="0"/>
                    <a:pt x="1" y="171"/>
                    <a:pt x="1" y="384"/>
                  </a:cubicBezTo>
                  <a:lnTo>
                    <a:pt x="1" y="10397"/>
                  </a:lnTo>
                  <a:cubicBezTo>
                    <a:pt x="1" y="10468"/>
                    <a:pt x="8" y="10492"/>
                    <a:pt x="22" y="10492"/>
                  </a:cubicBezTo>
                  <a:cubicBezTo>
                    <a:pt x="50" y="10492"/>
                    <a:pt x="101" y="10397"/>
                    <a:pt x="160" y="10397"/>
                  </a:cubicBezTo>
                  <a:lnTo>
                    <a:pt x="848" y="10397"/>
                  </a:lnTo>
                  <a:cubicBezTo>
                    <a:pt x="907" y="10397"/>
                    <a:pt x="959" y="10492"/>
                    <a:pt x="987" y="10492"/>
                  </a:cubicBezTo>
                  <a:cubicBezTo>
                    <a:pt x="1001" y="10492"/>
                    <a:pt x="1009" y="10468"/>
                    <a:pt x="1009" y="10397"/>
                  </a:cubicBezTo>
                  <a:lnTo>
                    <a:pt x="1009" y="384"/>
                  </a:lnTo>
                  <a:cubicBezTo>
                    <a:pt x="1009" y="171"/>
                    <a:pt x="936"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31"/>
            <p:cNvSpPr/>
            <p:nvPr/>
          </p:nvSpPr>
          <p:spPr>
            <a:xfrm>
              <a:off x="3961925" y="4951125"/>
              <a:ext cx="25225" cy="160275"/>
            </a:xfrm>
            <a:custGeom>
              <a:avLst/>
              <a:gdLst/>
              <a:ahLst/>
              <a:cxnLst/>
              <a:rect l="l" t="t" r="r" b="b"/>
              <a:pathLst>
                <a:path w="1009" h="6411" extrusionOk="0">
                  <a:moveTo>
                    <a:pt x="160" y="0"/>
                  </a:moveTo>
                  <a:cubicBezTo>
                    <a:pt x="72" y="0"/>
                    <a:pt x="1" y="173"/>
                    <a:pt x="1" y="384"/>
                  </a:cubicBezTo>
                  <a:lnTo>
                    <a:pt x="1" y="6316"/>
                  </a:lnTo>
                  <a:cubicBezTo>
                    <a:pt x="1" y="6387"/>
                    <a:pt x="9" y="6411"/>
                    <a:pt x="22" y="6411"/>
                  </a:cubicBezTo>
                  <a:cubicBezTo>
                    <a:pt x="50" y="6411"/>
                    <a:pt x="101" y="6316"/>
                    <a:pt x="160" y="6316"/>
                  </a:cubicBezTo>
                  <a:lnTo>
                    <a:pt x="848" y="6316"/>
                  </a:lnTo>
                  <a:cubicBezTo>
                    <a:pt x="907" y="6316"/>
                    <a:pt x="959" y="6411"/>
                    <a:pt x="987" y="6411"/>
                  </a:cubicBezTo>
                  <a:cubicBezTo>
                    <a:pt x="1001" y="6411"/>
                    <a:pt x="1009" y="6387"/>
                    <a:pt x="1009" y="6316"/>
                  </a:cubicBezTo>
                  <a:lnTo>
                    <a:pt x="1009" y="384"/>
                  </a:lnTo>
                  <a:cubicBezTo>
                    <a:pt x="1009" y="173"/>
                    <a:pt x="937"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31"/>
            <p:cNvSpPr/>
            <p:nvPr/>
          </p:nvSpPr>
          <p:spPr>
            <a:xfrm>
              <a:off x="4011425" y="4972300"/>
              <a:ext cx="25225" cy="139100"/>
            </a:xfrm>
            <a:custGeom>
              <a:avLst/>
              <a:gdLst/>
              <a:ahLst/>
              <a:cxnLst/>
              <a:rect l="l" t="t" r="r" b="b"/>
              <a:pathLst>
                <a:path w="1009" h="5564" extrusionOk="0">
                  <a:moveTo>
                    <a:pt x="160" y="0"/>
                  </a:moveTo>
                  <a:cubicBezTo>
                    <a:pt x="72" y="0"/>
                    <a:pt x="1" y="173"/>
                    <a:pt x="1" y="384"/>
                  </a:cubicBezTo>
                  <a:lnTo>
                    <a:pt x="1" y="5469"/>
                  </a:lnTo>
                  <a:cubicBezTo>
                    <a:pt x="1" y="5540"/>
                    <a:pt x="9" y="5564"/>
                    <a:pt x="22" y="5564"/>
                  </a:cubicBezTo>
                  <a:cubicBezTo>
                    <a:pt x="50" y="5564"/>
                    <a:pt x="101" y="5469"/>
                    <a:pt x="160" y="5469"/>
                  </a:cubicBezTo>
                  <a:lnTo>
                    <a:pt x="848" y="5469"/>
                  </a:lnTo>
                  <a:cubicBezTo>
                    <a:pt x="907" y="5469"/>
                    <a:pt x="959" y="5564"/>
                    <a:pt x="987" y="5564"/>
                  </a:cubicBezTo>
                  <a:cubicBezTo>
                    <a:pt x="1001" y="5564"/>
                    <a:pt x="1009" y="5540"/>
                    <a:pt x="1009" y="5469"/>
                  </a:cubicBezTo>
                  <a:lnTo>
                    <a:pt x="1009" y="384"/>
                  </a:lnTo>
                  <a:cubicBezTo>
                    <a:pt x="1009" y="173"/>
                    <a:pt x="937"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31"/>
            <p:cNvSpPr/>
            <p:nvPr/>
          </p:nvSpPr>
          <p:spPr>
            <a:xfrm>
              <a:off x="4060600" y="4880300"/>
              <a:ext cx="25925" cy="231100"/>
            </a:xfrm>
            <a:custGeom>
              <a:avLst/>
              <a:gdLst/>
              <a:ahLst/>
              <a:cxnLst/>
              <a:rect l="l" t="t" r="r" b="b"/>
              <a:pathLst>
                <a:path w="1037" h="9244" extrusionOk="0">
                  <a:moveTo>
                    <a:pt x="162" y="1"/>
                  </a:moveTo>
                  <a:cubicBezTo>
                    <a:pt x="74" y="1"/>
                    <a:pt x="1" y="173"/>
                    <a:pt x="1" y="386"/>
                  </a:cubicBezTo>
                  <a:lnTo>
                    <a:pt x="1" y="9149"/>
                  </a:lnTo>
                  <a:cubicBezTo>
                    <a:pt x="1" y="9220"/>
                    <a:pt x="9" y="9244"/>
                    <a:pt x="23" y="9244"/>
                  </a:cubicBezTo>
                  <a:cubicBezTo>
                    <a:pt x="51" y="9244"/>
                    <a:pt x="103" y="9149"/>
                    <a:pt x="162" y="9149"/>
                  </a:cubicBezTo>
                  <a:lnTo>
                    <a:pt x="875" y="9149"/>
                  </a:lnTo>
                  <a:cubicBezTo>
                    <a:pt x="935" y="9149"/>
                    <a:pt x="987" y="9244"/>
                    <a:pt x="1015" y="9244"/>
                  </a:cubicBezTo>
                  <a:cubicBezTo>
                    <a:pt x="1029" y="9244"/>
                    <a:pt x="1037" y="9220"/>
                    <a:pt x="1037" y="9149"/>
                  </a:cubicBezTo>
                  <a:lnTo>
                    <a:pt x="1035" y="386"/>
                  </a:lnTo>
                  <a:cubicBezTo>
                    <a:pt x="1035" y="173"/>
                    <a:pt x="963" y="1"/>
                    <a:pt x="8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31"/>
            <p:cNvSpPr/>
            <p:nvPr/>
          </p:nvSpPr>
          <p:spPr>
            <a:xfrm>
              <a:off x="4109100" y="4850325"/>
              <a:ext cx="27925" cy="261075"/>
            </a:xfrm>
            <a:custGeom>
              <a:avLst/>
              <a:gdLst/>
              <a:ahLst/>
              <a:cxnLst/>
              <a:rect l="l" t="t" r="r" b="b"/>
              <a:pathLst>
                <a:path w="1117" h="10443" extrusionOk="0">
                  <a:moveTo>
                    <a:pt x="160" y="1"/>
                  </a:moveTo>
                  <a:cubicBezTo>
                    <a:pt x="72" y="1"/>
                    <a:pt x="0" y="173"/>
                    <a:pt x="0" y="386"/>
                  </a:cubicBezTo>
                  <a:lnTo>
                    <a:pt x="0" y="10348"/>
                  </a:lnTo>
                  <a:cubicBezTo>
                    <a:pt x="0" y="10419"/>
                    <a:pt x="8" y="10443"/>
                    <a:pt x="22" y="10443"/>
                  </a:cubicBezTo>
                  <a:cubicBezTo>
                    <a:pt x="50" y="10443"/>
                    <a:pt x="101" y="10348"/>
                    <a:pt x="160" y="10348"/>
                  </a:cubicBezTo>
                  <a:lnTo>
                    <a:pt x="956" y="10348"/>
                  </a:lnTo>
                  <a:cubicBezTo>
                    <a:pt x="1016" y="10348"/>
                    <a:pt x="1067" y="10443"/>
                    <a:pt x="1095" y="10443"/>
                  </a:cubicBezTo>
                  <a:cubicBezTo>
                    <a:pt x="1109" y="10443"/>
                    <a:pt x="1117" y="10419"/>
                    <a:pt x="1117" y="10348"/>
                  </a:cubicBezTo>
                  <a:lnTo>
                    <a:pt x="1117" y="386"/>
                  </a:lnTo>
                  <a:cubicBezTo>
                    <a:pt x="1117" y="173"/>
                    <a:pt x="1045" y="1"/>
                    <a:pt x="9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31"/>
            <p:cNvSpPr/>
            <p:nvPr/>
          </p:nvSpPr>
          <p:spPr>
            <a:xfrm>
              <a:off x="4157900" y="4666325"/>
              <a:ext cx="29325" cy="445075"/>
            </a:xfrm>
            <a:custGeom>
              <a:avLst/>
              <a:gdLst/>
              <a:ahLst/>
              <a:cxnLst/>
              <a:rect l="l" t="t" r="r" b="b"/>
              <a:pathLst>
                <a:path w="1173" h="17803" extrusionOk="0">
                  <a:moveTo>
                    <a:pt x="160" y="0"/>
                  </a:moveTo>
                  <a:cubicBezTo>
                    <a:pt x="72" y="0"/>
                    <a:pt x="1" y="171"/>
                    <a:pt x="1" y="383"/>
                  </a:cubicBezTo>
                  <a:lnTo>
                    <a:pt x="1" y="17708"/>
                  </a:lnTo>
                  <a:cubicBezTo>
                    <a:pt x="1" y="17779"/>
                    <a:pt x="9" y="17803"/>
                    <a:pt x="23" y="17803"/>
                  </a:cubicBezTo>
                  <a:cubicBezTo>
                    <a:pt x="50" y="17803"/>
                    <a:pt x="102" y="17708"/>
                    <a:pt x="160" y="17708"/>
                  </a:cubicBezTo>
                  <a:lnTo>
                    <a:pt x="1011" y="17708"/>
                  </a:lnTo>
                  <a:cubicBezTo>
                    <a:pt x="1071" y="17708"/>
                    <a:pt x="1123" y="17803"/>
                    <a:pt x="1151" y="17803"/>
                  </a:cubicBezTo>
                  <a:cubicBezTo>
                    <a:pt x="1165" y="17803"/>
                    <a:pt x="1172" y="17779"/>
                    <a:pt x="1172" y="17708"/>
                  </a:cubicBezTo>
                  <a:lnTo>
                    <a:pt x="1172" y="383"/>
                  </a:lnTo>
                  <a:cubicBezTo>
                    <a:pt x="1172" y="171"/>
                    <a:pt x="1099" y="0"/>
                    <a:pt x="10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31"/>
            <p:cNvSpPr/>
            <p:nvPr/>
          </p:nvSpPr>
          <p:spPr>
            <a:xfrm>
              <a:off x="4208800" y="4894150"/>
              <a:ext cx="26550" cy="217250"/>
            </a:xfrm>
            <a:custGeom>
              <a:avLst/>
              <a:gdLst/>
              <a:ahLst/>
              <a:cxnLst/>
              <a:rect l="l" t="t" r="r" b="b"/>
              <a:pathLst>
                <a:path w="1062" h="8690" extrusionOk="0">
                  <a:moveTo>
                    <a:pt x="160" y="1"/>
                  </a:moveTo>
                  <a:cubicBezTo>
                    <a:pt x="72" y="1"/>
                    <a:pt x="0" y="173"/>
                    <a:pt x="0" y="384"/>
                  </a:cubicBezTo>
                  <a:lnTo>
                    <a:pt x="0" y="8595"/>
                  </a:lnTo>
                  <a:cubicBezTo>
                    <a:pt x="0" y="8666"/>
                    <a:pt x="8" y="8690"/>
                    <a:pt x="22" y="8690"/>
                  </a:cubicBezTo>
                  <a:cubicBezTo>
                    <a:pt x="50" y="8690"/>
                    <a:pt x="101" y="8595"/>
                    <a:pt x="160" y="8595"/>
                  </a:cubicBezTo>
                  <a:lnTo>
                    <a:pt x="902" y="8595"/>
                  </a:lnTo>
                  <a:cubicBezTo>
                    <a:pt x="961" y="8595"/>
                    <a:pt x="1012" y="8690"/>
                    <a:pt x="1040" y="8690"/>
                  </a:cubicBezTo>
                  <a:cubicBezTo>
                    <a:pt x="1054" y="8690"/>
                    <a:pt x="1062" y="8666"/>
                    <a:pt x="1062" y="8595"/>
                  </a:cubicBezTo>
                  <a:lnTo>
                    <a:pt x="1062" y="384"/>
                  </a:lnTo>
                  <a:cubicBezTo>
                    <a:pt x="1062" y="173"/>
                    <a:pt x="990" y="1"/>
                    <a:pt x="9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31"/>
            <p:cNvSpPr/>
            <p:nvPr/>
          </p:nvSpPr>
          <p:spPr>
            <a:xfrm>
              <a:off x="4256925" y="4887700"/>
              <a:ext cx="29300" cy="223700"/>
            </a:xfrm>
            <a:custGeom>
              <a:avLst/>
              <a:gdLst/>
              <a:ahLst/>
              <a:cxnLst/>
              <a:rect l="l" t="t" r="r" b="b"/>
              <a:pathLst>
                <a:path w="1172" h="8948" extrusionOk="0">
                  <a:moveTo>
                    <a:pt x="161" y="0"/>
                  </a:moveTo>
                  <a:cubicBezTo>
                    <a:pt x="72" y="0"/>
                    <a:pt x="0" y="171"/>
                    <a:pt x="0" y="383"/>
                  </a:cubicBezTo>
                  <a:lnTo>
                    <a:pt x="0" y="8853"/>
                  </a:lnTo>
                  <a:cubicBezTo>
                    <a:pt x="0" y="8924"/>
                    <a:pt x="8" y="8948"/>
                    <a:pt x="22" y="8948"/>
                  </a:cubicBezTo>
                  <a:cubicBezTo>
                    <a:pt x="50" y="8948"/>
                    <a:pt x="101" y="8853"/>
                    <a:pt x="161" y="8853"/>
                  </a:cubicBezTo>
                  <a:lnTo>
                    <a:pt x="1010" y="8853"/>
                  </a:lnTo>
                  <a:cubicBezTo>
                    <a:pt x="1070" y="8853"/>
                    <a:pt x="1122" y="8948"/>
                    <a:pt x="1150" y="8948"/>
                  </a:cubicBezTo>
                  <a:cubicBezTo>
                    <a:pt x="1164" y="8948"/>
                    <a:pt x="1172" y="8924"/>
                    <a:pt x="1172" y="8853"/>
                  </a:cubicBezTo>
                  <a:lnTo>
                    <a:pt x="1172" y="383"/>
                  </a:lnTo>
                  <a:cubicBezTo>
                    <a:pt x="1172" y="171"/>
                    <a:pt x="1100" y="0"/>
                    <a:pt x="10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31"/>
            <p:cNvSpPr/>
            <p:nvPr/>
          </p:nvSpPr>
          <p:spPr>
            <a:xfrm>
              <a:off x="4307150" y="5004850"/>
              <a:ext cx="27925" cy="106550"/>
            </a:xfrm>
            <a:custGeom>
              <a:avLst/>
              <a:gdLst/>
              <a:ahLst/>
              <a:cxnLst/>
              <a:rect l="l" t="t" r="r" b="b"/>
              <a:pathLst>
                <a:path w="1117" h="4262" extrusionOk="0">
                  <a:moveTo>
                    <a:pt x="160" y="0"/>
                  </a:moveTo>
                  <a:cubicBezTo>
                    <a:pt x="72" y="0"/>
                    <a:pt x="0" y="172"/>
                    <a:pt x="0" y="385"/>
                  </a:cubicBezTo>
                  <a:lnTo>
                    <a:pt x="0" y="4167"/>
                  </a:lnTo>
                  <a:cubicBezTo>
                    <a:pt x="0" y="4238"/>
                    <a:pt x="8" y="4262"/>
                    <a:pt x="22" y="4262"/>
                  </a:cubicBezTo>
                  <a:cubicBezTo>
                    <a:pt x="50" y="4262"/>
                    <a:pt x="101" y="4167"/>
                    <a:pt x="160" y="4167"/>
                  </a:cubicBezTo>
                  <a:lnTo>
                    <a:pt x="956" y="4167"/>
                  </a:lnTo>
                  <a:cubicBezTo>
                    <a:pt x="1015" y="4167"/>
                    <a:pt x="1067" y="4262"/>
                    <a:pt x="1095" y="4262"/>
                  </a:cubicBezTo>
                  <a:cubicBezTo>
                    <a:pt x="1109" y="4262"/>
                    <a:pt x="1117" y="4238"/>
                    <a:pt x="1117" y="4167"/>
                  </a:cubicBezTo>
                  <a:lnTo>
                    <a:pt x="1117" y="385"/>
                  </a:lnTo>
                  <a:cubicBezTo>
                    <a:pt x="1117" y="172"/>
                    <a:pt x="1045" y="0"/>
                    <a:pt x="9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31"/>
            <p:cNvSpPr/>
            <p:nvPr/>
          </p:nvSpPr>
          <p:spPr>
            <a:xfrm>
              <a:off x="4357650" y="4861600"/>
              <a:ext cx="25875" cy="249800"/>
            </a:xfrm>
            <a:custGeom>
              <a:avLst/>
              <a:gdLst/>
              <a:ahLst/>
              <a:cxnLst/>
              <a:rect l="l" t="t" r="r" b="b"/>
              <a:pathLst>
                <a:path w="1035" h="9992" extrusionOk="0">
                  <a:moveTo>
                    <a:pt x="160" y="1"/>
                  </a:moveTo>
                  <a:cubicBezTo>
                    <a:pt x="72" y="1"/>
                    <a:pt x="1" y="173"/>
                    <a:pt x="1" y="386"/>
                  </a:cubicBezTo>
                  <a:lnTo>
                    <a:pt x="1" y="9897"/>
                  </a:lnTo>
                  <a:cubicBezTo>
                    <a:pt x="1" y="9968"/>
                    <a:pt x="9" y="9992"/>
                    <a:pt x="23" y="9992"/>
                  </a:cubicBezTo>
                  <a:cubicBezTo>
                    <a:pt x="50" y="9992"/>
                    <a:pt x="102" y="9897"/>
                    <a:pt x="160" y="9897"/>
                  </a:cubicBezTo>
                  <a:lnTo>
                    <a:pt x="875" y="9897"/>
                  </a:lnTo>
                  <a:cubicBezTo>
                    <a:pt x="934" y="9897"/>
                    <a:pt x="985" y="9992"/>
                    <a:pt x="1013" y="9992"/>
                  </a:cubicBezTo>
                  <a:cubicBezTo>
                    <a:pt x="1027" y="9992"/>
                    <a:pt x="1035" y="9968"/>
                    <a:pt x="1035" y="9897"/>
                  </a:cubicBezTo>
                  <a:lnTo>
                    <a:pt x="1035" y="386"/>
                  </a:lnTo>
                  <a:cubicBezTo>
                    <a:pt x="1035" y="173"/>
                    <a:pt x="963" y="1"/>
                    <a:pt x="8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31"/>
            <p:cNvSpPr/>
            <p:nvPr/>
          </p:nvSpPr>
          <p:spPr>
            <a:xfrm>
              <a:off x="5097150" y="4792550"/>
              <a:ext cx="32100" cy="318850"/>
            </a:xfrm>
            <a:custGeom>
              <a:avLst/>
              <a:gdLst/>
              <a:ahLst/>
              <a:cxnLst/>
              <a:rect l="l" t="t" r="r" b="b"/>
              <a:pathLst>
                <a:path w="1284" h="12754" extrusionOk="0">
                  <a:moveTo>
                    <a:pt x="160" y="0"/>
                  </a:moveTo>
                  <a:cubicBezTo>
                    <a:pt x="72" y="0"/>
                    <a:pt x="0" y="171"/>
                    <a:pt x="0" y="383"/>
                  </a:cubicBezTo>
                  <a:lnTo>
                    <a:pt x="0" y="12659"/>
                  </a:lnTo>
                  <a:cubicBezTo>
                    <a:pt x="0" y="12730"/>
                    <a:pt x="8" y="12754"/>
                    <a:pt x="22" y="12754"/>
                  </a:cubicBezTo>
                  <a:cubicBezTo>
                    <a:pt x="50" y="12754"/>
                    <a:pt x="101" y="12659"/>
                    <a:pt x="160" y="12659"/>
                  </a:cubicBezTo>
                  <a:lnTo>
                    <a:pt x="1122" y="12659"/>
                  </a:lnTo>
                  <a:cubicBezTo>
                    <a:pt x="1182" y="12659"/>
                    <a:pt x="1234" y="12754"/>
                    <a:pt x="1262" y="12754"/>
                  </a:cubicBezTo>
                  <a:cubicBezTo>
                    <a:pt x="1275" y="12754"/>
                    <a:pt x="1283" y="12730"/>
                    <a:pt x="1283" y="12659"/>
                  </a:cubicBezTo>
                  <a:lnTo>
                    <a:pt x="1283" y="383"/>
                  </a:lnTo>
                  <a:cubicBezTo>
                    <a:pt x="1283" y="171"/>
                    <a:pt x="1212" y="0"/>
                    <a:pt x="11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31"/>
            <p:cNvSpPr/>
            <p:nvPr/>
          </p:nvSpPr>
          <p:spPr>
            <a:xfrm>
              <a:off x="5150075" y="4934850"/>
              <a:ext cx="25225" cy="176550"/>
            </a:xfrm>
            <a:custGeom>
              <a:avLst/>
              <a:gdLst/>
              <a:ahLst/>
              <a:cxnLst/>
              <a:rect l="l" t="t" r="r" b="b"/>
              <a:pathLst>
                <a:path w="1009" h="7062" extrusionOk="0">
                  <a:moveTo>
                    <a:pt x="160" y="1"/>
                  </a:moveTo>
                  <a:cubicBezTo>
                    <a:pt x="72" y="1"/>
                    <a:pt x="1" y="173"/>
                    <a:pt x="1" y="384"/>
                  </a:cubicBezTo>
                  <a:lnTo>
                    <a:pt x="1" y="6967"/>
                  </a:lnTo>
                  <a:cubicBezTo>
                    <a:pt x="1" y="7038"/>
                    <a:pt x="9" y="7062"/>
                    <a:pt x="22" y="7062"/>
                  </a:cubicBezTo>
                  <a:cubicBezTo>
                    <a:pt x="50" y="7062"/>
                    <a:pt x="101" y="6967"/>
                    <a:pt x="160" y="6967"/>
                  </a:cubicBezTo>
                  <a:lnTo>
                    <a:pt x="848" y="6967"/>
                  </a:lnTo>
                  <a:cubicBezTo>
                    <a:pt x="907" y="6967"/>
                    <a:pt x="959" y="7062"/>
                    <a:pt x="987" y="7062"/>
                  </a:cubicBezTo>
                  <a:cubicBezTo>
                    <a:pt x="1001" y="7062"/>
                    <a:pt x="1009" y="7038"/>
                    <a:pt x="1009" y="6967"/>
                  </a:cubicBezTo>
                  <a:lnTo>
                    <a:pt x="1009" y="384"/>
                  </a:lnTo>
                  <a:cubicBezTo>
                    <a:pt x="1009" y="173"/>
                    <a:pt x="936" y="1"/>
                    <a:pt x="8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31"/>
            <p:cNvSpPr/>
            <p:nvPr/>
          </p:nvSpPr>
          <p:spPr>
            <a:xfrm>
              <a:off x="5200575" y="4990225"/>
              <a:ext cx="23175" cy="121175"/>
            </a:xfrm>
            <a:custGeom>
              <a:avLst/>
              <a:gdLst/>
              <a:ahLst/>
              <a:cxnLst/>
              <a:rect l="l" t="t" r="r" b="b"/>
              <a:pathLst>
                <a:path w="927" h="4847" extrusionOk="0">
                  <a:moveTo>
                    <a:pt x="162" y="0"/>
                  </a:moveTo>
                  <a:cubicBezTo>
                    <a:pt x="72" y="0"/>
                    <a:pt x="1" y="171"/>
                    <a:pt x="1" y="383"/>
                  </a:cubicBezTo>
                  <a:lnTo>
                    <a:pt x="1" y="4752"/>
                  </a:lnTo>
                  <a:cubicBezTo>
                    <a:pt x="1" y="4823"/>
                    <a:pt x="9" y="4847"/>
                    <a:pt x="23" y="4847"/>
                  </a:cubicBezTo>
                  <a:cubicBezTo>
                    <a:pt x="51" y="4847"/>
                    <a:pt x="102" y="4752"/>
                    <a:pt x="162" y="4752"/>
                  </a:cubicBezTo>
                  <a:lnTo>
                    <a:pt x="767" y="4752"/>
                  </a:lnTo>
                  <a:cubicBezTo>
                    <a:pt x="826" y="4752"/>
                    <a:pt x="877" y="4847"/>
                    <a:pt x="905" y="4847"/>
                  </a:cubicBezTo>
                  <a:cubicBezTo>
                    <a:pt x="919" y="4847"/>
                    <a:pt x="927" y="4823"/>
                    <a:pt x="927" y="4752"/>
                  </a:cubicBezTo>
                  <a:lnTo>
                    <a:pt x="927" y="383"/>
                  </a:lnTo>
                  <a:cubicBezTo>
                    <a:pt x="927" y="171"/>
                    <a:pt x="855" y="0"/>
                    <a:pt x="7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31"/>
            <p:cNvSpPr/>
            <p:nvPr/>
          </p:nvSpPr>
          <p:spPr>
            <a:xfrm>
              <a:off x="5249075" y="4849100"/>
              <a:ext cx="25225" cy="262300"/>
            </a:xfrm>
            <a:custGeom>
              <a:avLst/>
              <a:gdLst/>
              <a:ahLst/>
              <a:cxnLst/>
              <a:rect l="l" t="t" r="r" b="b"/>
              <a:pathLst>
                <a:path w="1009" h="10492" extrusionOk="0">
                  <a:moveTo>
                    <a:pt x="160" y="0"/>
                  </a:moveTo>
                  <a:cubicBezTo>
                    <a:pt x="72" y="0"/>
                    <a:pt x="1" y="171"/>
                    <a:pt x="1" y="384"/>
                  </a:cubicBezTo>
                  <a:lnTo>
                    <a:pt x="1" y="10397"/>
                  </a:lnTo>
                  <a:cubicBezTo>
                    <a:pt x="1" y="10468"/>
                    <a:pt x="9" y="10492"/>
                    <a:pt x="22" y="10492"/>
                  </a:cubicBezTo>
                  <a:cubicBezTo>
                    <a:pt x="50" y="10492"/>
                    <a:pt x="101" y="10397"/>
                    <a:pt x="160" y="10397"/>
                  </a:cubicBezTo>
                  <a:lnTo>
                    <a:pt x="848" y="10397"/>
                  </a:lnTo>
                  <a:cubicBezTo>
                    <a:pt x="906" y="10397"/>
                    <a:pt x="958" y="10492"/>
                    <a:pt x="987" y="10492"/>
                  </a:cubicBezTo>
                  <a:cubicBezTo>
                    <a:pt x="1001" y="10492"/>
                    <a:pt x="1009" y="10468"/>
                    <a:pt x="1009" y="10397"/>
                  </a:cubicBezTo>
                  <a:lnTo>
                    <a:pt x="1009" y="384"/>
                  </a:lnTo>
                  <a:cubicBezTo>
                    <a:pt x="1009" y="171"/>
                    <a:pt x="936"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31"/>
            <p:cNvSpPr/>
            <p:nvPr/>
          </p:nvSpPr>
          <p:spPr>
            <a:xfrm>
              <a:off x="5298575" y="4951175"/>
              <a:ext cx="25225" cy="160225"/>
            </a:xfrm>
            <a:custGeom>
              <a:avLst/>
              <a:gdLst/>
              <a:ahLst/>
              <a:cxnLst/>
              <a:rect l="l" t="t" r="r" b="b"/>
              <a:pathLst>
                <a:path w="1009" h="6409" extrusionOk="0">
                  <a:moveTo>
                    <a:pt x="160" y="0"/>
                  </a:moveTo>
                  <a:cubicBezTo>
                    <a:pt x="72" y="0"/>
                    <a:pt x="1" y="171"/>
                    <a:pt x="1" y="383"/>
                  </a:cubicBezTo>
                  <a:lnTo>
                    <a:pt x="1" y="6314"/>
                  </a:lnTo>
                  <a:cubicBezTo>
                    <a:pt x="1" y="6385"/>
                    <a:pt x="9" y="6409"/>
                    <a:pt x="22" y="6409"/>
                  </a:cubicBezTo>
                  <a:cubicBezTo>
                    <a:pt x="50" y="6409"/>
                    <a:pt x="101" y="6314"/>
                    <a:pt x="160" y="6314"/>
                  </a:cubicBezTo>
                  <a:lnTo>
                    <a:pt x="848" y="6314"/>
                  </a:lnTo>
                  <a:cubicBezTo>
                    <a:pt x="908" y="6314"/>
                    <a:pt x="959" y="6409"/>
                    <a:pt x="987" y="6409"/>
                  </a:cubicBezTo>
                  <a:cubicBezTo>
                    <a:pt x="1001" y="6409"/>
                    <a:pt x="1009" y="6385"/>
                    <a:pt x="1009" y="6314"/>
                  </a:cubicBezTo>
                  <a:lnTo>
                    <a:pt x="1009" y="383"/>
                  </a:lnTo>
                  <a:cubicBezTo>
                    <a:pt x="1009" y="171"/>
                    <a:pt x="937"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31"/>
            <p:cNvSpPr/>
            <p:nvPr/>
          </p:nvSpPr>
          <p:spPr>
            <a:xfrm>
              <a:off x="5348075" y="4972300"/>
              <a:ext cx="25225" cy="139100"/>
            </a:xfrm>
            <a:custGeom>
              <a:avLst/>
              <a:gdLst/>
              <a:ahLst/>
              <a:cxnLst/>
              <a:rect l="l" t="t" r="r" b="b"/>
              <a:pathLst>
                <a:path w="1009" h="5564" extrusionOk="0">
                  <a:moveTo>
                    <a:pt x="160" y="0"/>
                  </a:moveTo>
                  <a:cubicBezTo>
                    <a:pt x="72" y="0"/>
                    <a:pt x="1" y="173"/>
                    <a:pt x="1" y="384"/>
                  </a:cubicBezTo>
                  <a:lnTo>
                    <a:pt x="1" y="5469"/>
                  </a:lnTo>
                  <a:cubicBezTo>
                    <a:pt x="1" y="5540"/>
                    <a:pt x="9" y="5564"/>
                    <a:pt x="22" y="5564"/>
                  </a:cubicBezTo>
                  <a:cubicBezTo>
                    <a:pt x="50" y="5564"/>
                    <a:pt x="101" y="5469"/>
                    <a:pt x="160" y="5469"/>
                  </a:cubicBezTo>
                  <a:lnTo>
                    <a:pt x="848" y="5469"/>
                  </a:lnTo>
                  <a:cubicBezTo>
                    <a:pt x="908" y="5469"/>
                    <a:pt x="959" y="5564"/>
                    <a:pt x="987" y="5564"/>
                  </a:cubicBezTo>
                  <a:cubicBezTo>
                    <a:pt x="1001" y="5564"/>
                    <a:pt x="1009" y="5540"/>
                    <a:pt x="1009" y="5469"/>
                  </a:cubicBezTo>
                  <a:lnTo>
                    <a:pt x="1009" y="384"/>
                  </a:lnTo>
                  <a:cubicBezTo>
                    <a:pt x="1009" y="173"/>
                    <a:pt x="937"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31"/>
            <p:cNvSpPr/>
            <p:nvPr/>
          </p:nvSpPr>
          <p:spPr>
            <a:xfrm>
              <a:off x="5050700" y="4861600"/>
              <a:ext cx="25925" cy="249800"/>
            </a:xfrm>
            <a:custGeom>
              <a:avLst/>
              <a:gdLst/>
              <a:ahLst/>
              <a:cxnLst/>
              <a:rect l="l" t="t" r="r" b="b"/>
              <a:pathLst>
                <a:path w="1037" h="9992" extrusionOk="0">
                  <a:moveTo>
                    <a:pt x="162" y="1"/>
                  </a:moveTo>
                  <a:cubicBezTo>
                    <a:pt x="72" y="1"/>
                    <a:pt x="1" y="171"/>
                    <a:pt x="1" y="384"/>
                  </a:cubicBezTo>
                  <a:lnTo>
                    <a:pt x="1" y="9897"/>
                  </a:lnTo>
                  <a:cubicBezTo>
                    <a:pt x="1" y="9968"/>
                    <a:pt x="9" y="9992"/>
                    <a:pt x="23" y="9992"/>
                  </a:cubicBezTo>
                  <a:cubicBezTo>
                    <a:pt x="51" y="9992"/>
                    <a:pt x="102" y="9897"/>
                    <a:pt x="162" y="9897"/>
                  </a:cubicBezTo>
                  <a:lnTo>
                    <a:pt x="875" y="9897"/>
                  </a:lnTo>
                  <a:cubicBezTo>
                    <a:pt x="935" y="9897"/>
                    <a:pt x="987" y="9992"/>
                    <a:pt x="1015" y="9992"/>
                  </a:cubicBezTo>
                  <a:cubicBezTo>
                    <a:pt x="1029" y="9992"/>
                    <a:pt x="1037" y="9968"/>
                    <a:pt x="1037" y="9897"/>
                  </a:cubicBezTo>
                  <a:lnTo>
                    <a:pt x="1037" y="384"/>
                  </a:lnTo>
                  <a:cubicBezTo>
                    <a:pt x="1037" y="171"/>
                    <a:pt x="965" y="1"/>
                    <a:pt x="8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31"/>
            <p:cNvSpPr/>
            <p:nvPr/>
          </p:nvSpPr>
          <p:spPr>
            <a:xfrm>
              <a:off x="6780350" y="4792550"/>
              <a:ext cx="32100" cy="318850"/>
            </a:xfrm>
            <a:custGeom>
              <a:avLst/>
              <a:gdLst/>
              <a:ahLst/>
              <a:cxnLst/>
              <a:rect l="l" t="t" r="r" b="b"/>
              <a:pathLst>
                <a:path w="1284" h="12754" extrusionOk="0">
                  <a:moveTo>
                    <a:pt x="160" y="0"/>
                  </a:moveTo>
                  <a:cubicBezTo>
                    <a:pt x="72" y="0"/>
                    <a:pt x="0" y="171"/>
                    <a:pt x="0" y="383"/>
                  </a:cubicBezTo>
                  <a:lnTo>
                    <a:pt x="0" y="12659"/>
                  </a:lnTo>
                  <a:cubicBezTo>
                    <a:pt x="0" y="12730"/>
                    <a:pt x="8" y="12754"/>
                    <a:pt x="22" y="12754"/>
                  </a:cubicBezTo>
                  <a:cubicBezTo>
                    <a:pt x="50" y="12754"/>
                    <a:pt x="101" y="12659"/>
                    <a:pt x="160" y="12659"/>
                  </a:cubicBezTo>
                  <a:lnTo>
                    <a:pt x="1122" y="12659"/>
                  </a:lnTo>
                  <a:cubicBezTo>
                    <a:pt x="1182" y="12659"/>
                    <a:pt x="1234" y="12754"/>
                    <a:pt x="1262" y="12754"/>
                  </a:cubicBezTo>
                  <a:cubicBezTo>
                    <a:pt x="1275" y="12754"/>
                    <a:pt x="1283" y="12730"/>
                    <a:pt x="1283" y="12659"/>
                  </a:cubicBezTo>
                  <a:lnTo>
                    <a:pt x="1283" y="383"/>
                  </a:lnTo>
                  <a:cubicBezTo>
                    <a:pt x="1283" y="171"/>
                    <a:pt x="1212" y="0"/>
                    <a:pt x="11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31"/>
            <p:cNvSpPr/>
            <p:nvPr/>
          </p:nvSpPr>
          <p:spPr>
            <a:xfrm>
              <a:off x="6485350" y="4850325"/>
              <a:ext cx="27950" cy="261075"/>
            </a:xfrm>
            <a:custGeom>
              <a:avLst/>
              <a:gdLst/>
              <a:ahLst/>
              <a:cxnLst/>
              <a:rect l="l" t="t" r="r" b="b"/>
              <a:pathLst>
                <a:path w="1118" h="10443" extrusionOk="0">
                  <a:moveTo>
                    <a:pt x="162" y="1"/>
                  </a:moveTo>
                  <a:cubicBezTo>
                    <a:pt x="72" y="1"/>
                    <a:pt x="1" y="173"/>
                    <a:pt x="1" y="384"/>
                  </a:cubicBezTo>
                  <a:lnTo>
                    <a:pt x="1" y="10348"/>
                  </a:lnTo>
                  <a:cubicBezTo>
                    <a:pt x="1" y="10419"/>
                    <a:pt x="9" y="10443"/>
                    <a:pt x="23" y="10443"/>
                  </a:cubicBezTo>
                  <a:cubicBezTo>
                    <a:pt x="51" y="10443"/>
                    <a:pt x="103" y="10348"/>
                    <a:pt x="162" y="10348"/>
                  </a:cubicBezTo>
                  <a:lnTo>
                    <a:pt x="958" y="10348"/>
                  </a:lnTo>
                  <a:cubicBezTo>
                    <a:pt x="1016" y="10348"/>
                    <a:pt x="1068" y="10443"/>
                    <a:pt x="1095" y="10443"/>
                  </a:cubicBezTo>
                  <a:cubicBezTo>
                    <a:pt x="1109" y="10443"/>
                    <a:pt x="1117" y="10419"/>
                    <a:pt x="1117" y="10348"/>
                  </a:cubicBezTo>
                  <a:lnTo>
                    <a:pt x="1117" y="384"/>
                  </a:lnTo>
                  <a:cubicBezTo>
                    <a:pt x="1117" y="173"/>
                    <a:pt x="1046" y="1"/>
                    <a:pt x="9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31"/>
            <p:cNvSpPr/>
            <p:nvPr/>
          </p:nvSpPr>
          <p:spPr>
            <a:xfrm>
              <a:off x="6534200" y="4666275"/>
              <a:ext cx="29275" cy="445125"/>
            </a:xfrm>
            <a:custGeom>
              <a:avLst/>
              <a:gdLst/>
              <a:ahLst/>
              <a:cxnLst/>
              <a:rect l="l" t="t" r="r" b="b"/>
              <a:pathLst>
                <a:path w="1171" h="17805" extrusionOk="0">
                  <a:moveTo>
                    <a:pt x="160" y="0"/>
                  </a:moveTo>
                  <a:cubicBezTo>
                    <a:pt x="72" y="0"/>
                    <a:pt x="1" y="173"/>
                    <a:pt x="1" y="385"/>
                  </a:cubicBezTo>
                  <a:lnTo>
                    <a:pt x="1" y="17710"/>
                  </a:lnTo>
                  <a:cubicBezTo>
                    <a:pt x="1" y="17781"/>
                    <a:pt x="9" y="17805"/>
                    <a:pt x="23" y="17805"/>
                  </a:cubicBezTo>
                  <a:cubicBezTo>
                    <a:pt x="50" y="17805"/>
                    <a:pt x="102" y="17710"/>
                    <a:pt x="160" y="17710"/>
                  </a:cubicBezTo>
                  <a:lnTo>
                    <a:pt x="1011" y="17710"/>
                  </a:lnTo>
                  <a:cubicBezTo>
                    <a:pt x="1070" y="17710"/>
                    <a:pt x="1121" y="17805"/>
                    <a:pt x="1149" y="17805"/>
                  </a:cubicBezTo>
                  <a:cubicBezTo>
                    <a:pt x="1163" y="17805"/>
                    <a:pt x="1171" y="17781"/>
                    <a:pt x="1171" y="17710"/>
                  </a:cubicBezTo>
                  <a:lnTo>
                    <a:pt x="1171" y="385"/>
                  </a:lnTo>
                  <a:cubicBezTo>
                    <a:pt x="1171" y="173"/>
                    <a:pt x="1099" y="0"/>
                    <a:pt x="10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31"/>
            <p:cNvSpPr/>
            <p:nvPr/>
          </p:nvSpPr>
          <p:spPr>
            <a:xfrm>
              <a:off x="6585050" y="4894150"/>
              <a:ext cx="26600" cy="217250"/>
            </a:xfrm>
            <a:custGeom>
              <a:avLst/>
              <a:gdLst/>
              <a:ahLst/>
              <a:cxnLst/>
              <a:rect l="l" t="t" r="r" b="b"/>
              <a:pathLst>
                <a:path w="1064" h="8690" extrusionOk="0">
                  <a:moveTo>
                    <a:pt x="162" y="1"/>
                  </a:moveTo>
                  <a:cubicBezTo>
                    <a:pt x="74" y="1"/>
                    <a:pt x="0" y="173"/>
                    <a:pt x="0" y="384"/>
                  </a:cubicBezTo>
                  <a:lnTo>
                    <a:pt x="0" y="8595"/>
                  </a:lnTo>
                  <a:cubicBezTo>
                    <a:pt x="0" y="8666"/>
                    <a:pt x="8" y="8690"/>
                    <a:pt x="22" y="8690"/>
                  </a:cubicBezTo>
                  <a:cubicBezTo>
                    <a:pt x="51" y="8690"/>
                    <a:pt x="103" y="8595"/>
                    <a:pt x="162" y="8595"/>
                  </a:cubicBezTo>
                  <a:lnTo>
                    <a:pt x="902" y="8595"/>
                  </a:lnTo>
                  <a:cubicBezTo>
                    <a:pt x="962" y="8595"/>
                    <a:pt x="1014" y="8690"/>
                    <a:pt x="1042" y="8690"/>
                  </a:cubicBezTo>
                  <a:cubicBezTo>
                    <a:pt x="1056" y="8690"/>
                    <a:pt x="1064" y="8666"/>
                    <a:pt x="1064" y="8595"/>
                  </a:cubicBezTo>
                  <a:lnTo>
                    <a:pt x="1064" y="384"/>
                  </a:lnTo>
                  <a:cubicBezTo>
                    <a:pt x="1064" y="173"/>
                    <a:pt x="992" y="1"/>
                    <a:pt x="9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31"/>
            <p:cNvSpPr/>
            <p:nvPr/>
          </p:nvSpPr>
          <p:spPr>
            <a:xfrm>
              <a:off x="6633225" y="4887650"/>
              <a:ext cx="29300" cy="223750"/>
            </a:xfrm>
            <a:custGeom>
              <a:avLst/>
              <a:gdLst/>
              <a:ahLst/>
              <a:cxnLst/>
              <a:rect l="l" t="t" r="r" b="b"/>
              <a:pathLst>
                <a:path w="1172" h="8950" extrusionOk="0">
                  <a:moveTo>
                    <a:pt x="160" y="0"/>
                  </a:moveTo>
                  <a:cubicBezTo>
                    <a:pt x="72" y="0"/>
                    <a:pt x="0" y="173"/>
                    <a:pt x="0" y="383"/>
                  </a:cubicBezTo>
                  <a:lnTo>
                    <a:pt x="0" y="8855"/>
                  </a:lnTo>
                  <a:cubicBezTo>
                    <a:pt x="0" y="8926"/>
                    <a:pt x="8" y="8950"/>
                    <a:pt x="22" y="8950"/>
                  </a:cubicBezTo>
                  <a:cubicBezTo>
                    <a:pt x="50" y="8950"/>
                    <a:pt x="101" y="8855"/>
                    <a:pt x="160" y="8855"/>
                  </a:cubicBezTo>
                  <a:lnTo>
                    <a:pt x="1010" y="8855"/>
                  </a:lnTo>
                  <a:cubicBezTo>
                    <a:pt x="1069" y="8855"/>
                    <a:pt x="1121" y="8950"/>
                    <a:pt x="1149" y="8950"/>
                  </a:cubicBezTo>
                  <a:cubicBezTo>
                    <a:pt x="1163" y="8950"/>
                    <a:pt x="1172" y="8926"/>
                    <a:pt x="1172" y="8855"/>
                  </a:cubicBezTo>
                  <a:lnTo>
                    <a:pt x="1172" y="383"/>
                  </a:lnTo>
                  <a:cubicBezTo>
                    <a:pt x="1172" y="173"/>
                    <a:pt x="1098" y="0"/>
                    <a:pt x="10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31"/>
            <p:cNvSpPr/>
            <p:nvPr/>
          </p:nvSpPr>
          <p:spPr>
            <a:xfrm>
              <a:off x="6683350" y="5004850"/>
              <a:ext cx="28000" cy="106550"/>
            </a:xfrm>
            <a:custGeom>
              <a:avLst/>
              <a:gdLst/>
              <a:ahLst/>
              <a:cxnLst/>
              <a:rect l="l" t="t" r="r" b="b"/>
              <a:pathLst>
                <a:path w="1120" h="4262" extrusionOk="0">
                  <a:moveTo>
                    <a:pt x="162" y="0"/>
                  </a:moveTo>
                  <a:cubicBezTo>
                    <a:pt x="74" y="0"/>
                    <a:pt x="1" y="172"/>
                    <a:pt x="1" y="385"/>
                  </a:cubicBezTo>
                  <a:lnTo>
                    <a:pt x="1" y="4167"/>
                  </a:lnTo>
                  <a:cubicBezTo>
                    <a:pt x="1" y="4238"/>
                    <a:pt x="9" y="4262"/>
                    <a:pt x="23" y="4262"/>
                  </a:cubicBezTo>
                  <a:cubicBezTo>
                    <a:pt x="51" y="4262"/>
                    <a:pt x="103" y="4167"/>
                    <a:pt x="162" y="4167"/>
                  </a:cubicBezTo>
                  <a:lnTo>
                    <a:pt x="958" y="4167"/>
                  </a:lnTo>
                  <a:cubicBezTo>
                    <a:pt x="1016" y="4167"/>
                    <a:pt x="1069" y="4262"/>
                    <a:pt x="1097" y="4262"/>
                  </a:cubicBezTo>
                  <a:cubicBezTo>
                    <a:pt x="1111" y="4262"/>
                    <a:pt x="1119" y="4238"/>
                    <a:pt x="1119" y="4167"/>
                  </a:cubicBezTo>
                  <a:lnTo>
                    <a:pt x="1119" y="385"/>
                  </a:lnTo>
                  <a:cubicBezTo>
                    <a:pt x="1119" y="172"/>
                    <a:pt x="1046" y="0"/>
                    <a:pt x="9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31"/>
            <p:cNvSpPr/>
            <p:nvPr/>
          </p:nvSpPr>
          <p:spPr>
            <a:xfrm>
              <a:off x="6733900" y="4861600"/>
              <a:ext cx="25925" cy="249800"/>
            </a:xfrm>
            <a:custGeom>
              <a:avLst/>
              <a:gdLst/>
              <a:ahLst/>
              <a:cxnLst/>
              <a:rect l="l" t="t" r="r" b="b"/>
              <a:pathLst>
                <a:path w="1037" h="9992" extrusionOk="0">
                  <a:moveTo>
                    <a:pt x="162" y="1"/>
                  </a:moveTo>
                  <a:cubicBezTo>
                    <a:pt x="72" y="1"/>
                    <a:pt x="1" y="173"/>
                    <a:pt x="1" y="384"/>
                  </a:cubicBezTo>
                  <a:lnTo>
                    <a:pt x="1" y="9897"/>
                  </a:lnTo>
                  <a:cubicBezTo>
                    <a:pt x="1" y="9968"/>
                    <a:pt x="9" y="9992"/>
                    <a:pt x="23" y="9992"/>
                  </a:cubicBezTo>
                  <a:cubicBezTo>
                    <a:pt x="51" y="9992"/>
                    <a:pt x="102" y="9897"/>
                    <a:pt x="162" y="9897"/>
                  </a:cubicBezTo>
                  <a:lnTo>
                    <a:pt x="875" y="9897"/>
                  </a:lnTo>
                  <a:cubicBezTo>
                    <a:pt x="935" y="9897"/>
                    <a:pt x="987" y="9992"/>
                    <a:pt x="1015" y="9992"/>
                  </a:cubicBezTo>
                  <a:cubicBezTo>
                    <a:pt x="1029" y="9992"/>
                    <a:pt x="1037" y="9968"/>
                    <a:pt x="1037" y="9897"/>
                  </a:cubicBezTo>
                  <a:lnTo>
                    <a:pt x="1037" y="384"/>
                  </a:lnTo>
                  <a:cubicBezTo>
                    <a:pt x="1037" y="173"/>
                    <a:pt x="965" y="1"/>
                    <a:pt x="8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31"/>
            <p:cNvSpPr/>
            <p:nvPr/>
          </p:nvSpPr>
          <p:spPr>
            <a:xfrm>
              <a:off x="5493200" y="4792550"/>
              <a:ext cx="32100" cy="318850"/>
            </a:xfrm>
            <a:custGeom>
              <a:avLst/>
              <a:gdLst/>
              <a:ahLst/>
              <a:cxnLst/>
              <a:rect l="l" t="t" r="r" b="b"/>
              <a:pathLst>
                <a:path w="1284" h="12754" extrusionOk="0">
                  <a:moveTo>
                    <a:pt x="160" y="0"/>
                  </a:moveTo>
                  <a:cubicBezTo>
                    <a:pt x="72" y="0"/>
                    <a:pt x="0" y="171"/>
                    <a:pt x="0" y="383"/>
                  </a:cubicBezTo>
                  <a:lnTo>
                    <a:pt x="0" y="12659"/>
                  </a:lnTo>
                  <a:cubicBezTo>
                    <a:pt x="0" y="12730"/>
                    <a:pt x="8" y="12754"/>
                    <a:pt x="22" y="12754"/>
                  </a:cubicBezTo>
                  <a:cubicBezTo>
                    <a:pt x="50" y="12754"/>
                    <a:pt x="101" y="12659"/>
                    <a:pt x="160" y="12659"/>
                  </a:cubicBezTo>
                  <a:lnTo>
                    <a:pt x="1122" y="12659"/>
                  </a:lnTo>
                  <a:cubicBezTo>
                    <a:pt x="1181" y="12659"/>
                    <a:pt x="1233" y="12754"/>
                    <a:pt x="1261" y="12754"/>
                  </a:cubicBezTo>
                  <a:cubicBezTo>
                    <a:pt x="1275" y="12754"/>
                    <a:pt x="1283" y="12730"/>
                    <a:pt x="1283" y="12659"/>
                  </a:cubicBezTo>
                  <a:lnTo>
                    <a:pt x="1283" y="383"/>
                  </a:lnTo>
                  <a:cubicBezTo>
                    <a:pt x="1283" y="171"/>
                    <a:pt x="1210" y="0"/>
                    <a:pt x="11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31"/>
            <p:cNvSpPr/>
            <p:nvPr/>
          </p:nvSpPr>
          <p:spPr>
            <a:xfrm>
              <a:off x="5546125" y="4934900"/>
              <a:ext cx="25225" cy="176525"/>
            </a:xfrm>
            <a:custGeom>
              <a:avLst/>
              <a:gdLst/>
              <a:ahLst/>
              <a:cxnLst/>
              <a:rect l="l" t="t" r="r" b="b"/>
              <a:pathLst>
                <a:path w="1009" h="7061" extrusionOk="0">
                  <a:moveTo>
                    <a:pt x="160" y="0"/>
                  </a:moveTo>
                  <a:cubicBezTo>
                    <a:pt x="72" y="0"/>
                    <a:pt x="1" y="171"/>
                    <a:pt x="1" y="384"/>
                  </a:cubicBezTo>
                  <a:lnTo>
                    <a:pt x="1" y="6967"/>
                  </a:lnTo>
                  <a:cubicBezTo>
                    <a:pt x="1" y="7037"/>
                    <a:pt x="9" y="7061"/>
                    <a:pt x="22" y="7061"/>
                  </a:cubicBezTo>
                  <a:cubicBezTo>
                    <a:pt x="50" y="7061"/>
                    <a:pt x="101" y="6967"/>
                    <a:pt x="160" y="6967"/>
                  </a:cubicBezTo>
                  <a:lnTo>
                    <a:pt x="848" y="6967"/>
                  </a:lnTo>
                  <a:cubicBezTo>
                    <a:pt x="907" y="6967"/>
                    <a:pt x="959" y="7061"/>
                    <a:pt x="987" y="7061"/>
                  </a:cubicBezTo>
                  <a:cubicBezTo>
                    <a:pt x="1001" y="7061"/>
                    <a:pt x="1009" y="7037"/>
                    <a:pt x="1009" y="6967"/>
                  </a:cubicBezTo>
                  <a:lnTo>
                    <a:pt x="1009" y="384"/>
                  </a:lnTo>
                  <a:cubicBezTo>
                    <a:pt x="1009" y="171"/>
                    <a:pt x="936"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31"/>
            <p:cNvSpPr/>
            <p:nvPr/>
          </p:nvSpPr>
          <p:spPr>
            <a:xfrm>
              <a:off x="5596625" y="4990225"/>
              <a:ext cx="23175" cy="121175"/>
            </a:xfrm>
            <a:custGeom>
              <a:avLst/>
              <a:gdLst/>
              <a:ahLst/>
              <a:cxnLst/>
              <a:rect l="l" t="t" r="r" b="b"/>
              <a:pathLst>
                <a:path w="927" h="4847" extrusionOk="0">
                  <a:moveTo>
                    <a:pt x="160" y="0"/>
                  </a:moveTo>
                  <a:cubicBezTo>
                    <a:pt x="72" y="0"/>
                    <a:pt x="1" y="171"/>
                    <a:pt x="1" y="383"/>
                  </a:cubicBezTo>
                  <a:lnTo>
                    <a:pt x="1" y="4752"/>
                  </a:lnTo>
                  <a:cubicBezTo>
                    <a:pt x="1" y="4823"/>
                    <a:pt x="9" y="4847"/>
                    <a:pt x="23" y="4847"/>
                  </a:cubicBezTo>
                  <a:cubicBezTo>
                    <a:pt x="50" y="4847"/>
                    <a:pt x="102" y="4752"/>
                    <a:pt x="160" y="4752"/>
                  </a:cubicBezTo>
                  <a:lnTo>
                    <a:pt x="767" y="4752"/>
                  </a:lnTo>
                  <a:cubicBezTo>
                    <a:pt x="826" y="4752"/>
                    <a:pt x="877" y="4847"/>
                    <a:pt x="905" y="4847"/>
                  </a:cubicBezTo>
                  <a:cubicBezTo>
                    <a:pt x="919" y="4847"/>
                    <a:pt x="927" y="4823"/>
                    <a:pt x="927" y="4752"/>
                  </a:cubicBezTo>
                  <a:lnTo>
                    <a:pt x="927" y="383"/>
                  </a:lnTo>
                  <a:cubicBezTo>
                    <a:pt x="927" y="171"/>
                    <a:pt x="855" y="0"/>
                    <a:pt x="7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31"/>
            <p:cNvSpPr/>
            <p:nvPr/>
          </p:nvSpPr>
          <p:spPr>
            <a:xfrm>
              <a:off x="5645125" y="4849100"/>
              <a:ext cx="25225" cy="262300"/>
            </a:xfrm>
            <a:custGeom>
              <a:avLst/>
              <a:gdLst/>
              <a:ahLst/>
              <a:cxnLst/>
              <a:rect l="l" t="t" r="r" b="b"/>
              <a:pathLst>
                <a:path w="1009" h="10492" extrusionOk="0">
                  <a:moveTo>
                    <a:pt x="160" y="0"/>
                  </a:moveTo>
                  <a:cubicBezTo>
                    <a:pt x="72" y="0"/>
                    <a:pt x="1" y="171"/>
                    <a:pt x="1" y="384"/>
                  </a:cubicBezTo>
                  <a:lnTo>
                    <a:pt x="1" y="10397"/>
                  </a:lnTo>
                  <a:cubicBezTo>
                    <a:pt x="1" y="10468"/>
                    <a:pt x="9" y="10492"/>
                    <a:pt x="22" y="10492"/>
                  </a:cubicBezTo>
                  <a:cubicBezTo>
                    <a:pt x="50" y="10492"/>
                    <a:pt x="101" y="10397"/>
                    <a:pt x="160" y="10397"/>
                  </a:cubicBezTo>
                  <a:lnTo>
                    <a:pt x="848" y="10397"/>
                  </a:lnTo>
                  <a:cubicBezTo>
                    <a:pt x="906" y="10397"/>
                    <a:pt x="958" y="10492"/>
                    <a:pt x="987" y="10492"/>
                  </a:cubicBezTo>
                  <a:cubicBezTo>
                    <a:pt x="1001" y="10492"/>
                    <a:pt x="1009" y="10468"/>
                    <a:pt x="1009" y="10397"/>
                  </a:cubicBezTo>
                  <a:lnTo>
                    <a:pt x="1009" y="384"/>
                  </a:lnTo>
                  <a:cubicBezTo>
                    <a:pt x="1009" y="171"/>
                    <a:pt x="936"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31"/>
            <p:cNvSpPr/>
            <p:nvPr/>
          </p:nvSpPr>
          <p:spPr>
            <a:xfrm>
              <a:off x="5694575" y="4951175"/>
              <a:ext cx="25250" cy="160225"/>
            </a:xfrm>
            <a:custGeom>
              <a:avLst/>
              <a:gdLst/>
              <a:ahLst/>
              <a:cxnLst/>
              <a:rect l="l" t="t" r="r" b="b"/>
              <a:pathLst>
                <a:path w="1010" h="6409" extrusionOk="0">
                  <a:moveTo>
                    <a:pt x="162" y="0"/>
                  </a:moveTo>
                  <a:cubicBezTo>
                    <a:pt x="74" y="0"/>
                    <a:pt x="1" y="171"/>
                    <a:pt x="1" y="383"/>
                  </a:cubicBezTo>
                  <a:lnTo>
                    <a:pt x="1" y="6314"/>
                  </a:lnTo>
                  <a:cubicBezTo>
                    <a:pt x="1" y="6385"/>
                    <a:pt x="9" y="6409"/>
                    <a:pt x="23" y="6409"/>
                  </a:cubicBezTo>
                  <a:cubicBezTo>
                    <a:pt x="51" y="6409"/>
                    <a:pt x="103" y="6314"/>
                    <a:pt x="162" y="6314"/>
                  </a:cubicBezTo>
                  <a:lnTo>
                    <a:pt x="850" y="6314"/>
                  </a:lnTo>
                  <a:cubicBezTo>
                    <a:pt x="908" y="6314"/>
                    <a:pt x="960" y="6409"/>
                    <a:pt x="987" y="6409"/>
                  </a:cubicBezTo>
                  <a:cubicBezTo>
                    <a:pt x="1001" y="6409"/>
                    <a:pt x="1009" y="6385"/>
                    <a:pt x="1009" y="6314"/>
                  </a:cubicBezTo>
                  <a:lnTo>
                    <a:pt x="1009" y="383"/>
                  </a:lnTo>
                  <a:cubicBezTo>
                    <a:pt x="1009" y="171"/>
                    <a:pt x="938" y="0"/>
                    <a:pt x="8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31"/>
            <p:cNvSpPr/>
            <p:nvPr/>
          </p:nvSpPr>
          <p:spPr>
            <a:xfrm>
              <a:off x="5744125" y="4972300"/>
              <a:ext cx="25225" cy="139100"/>
            </a:xfrm>
            <a:custGeom>
              <a:avLst/>
              <a:gdLst/>
              <a:ahLst/>
              <a:cxnLst/>
              <a:rect l="l" t="t" r="r" b="b"/>
              <a:pathLst>
                <a:path w="1009" h="5564" extrusionOk="0">
                  <a:moveTo>
                    <a:pt x="160" y="0"/>
                  </a:moveTo>
                  <a:cubicBezTo>
                    <a:pt x="72" y="0"/>
                    <a:pt x="1" y="173"/>
                    <a:pt x="1" y="384"/>
                  </a:cubicBezTo>
                  <a:lnTo>
                    <a:pt x="1" y="5469"/>
                  </a:lnTo>
                  <a:cubicBezTo>
                    <a:pt x="1" y="5540"/>
                    <a:pt x="9" y="5564"/>
                    <a:pt x="22" y="5564"/>
                  </a:cubicBezTo>
                  <a:cubicBezTo>
                    <a:pt x="50" y="5564"/>
                    <a:pt x="101" y="5469"/>
                    <a:pt x="160" y="5469"/>
                  </a:cubicBezTo>
                  <a:lnTo>
                    <a:pt x="848" y="5469"/>
                  </a:lnTo>
                  <a:cubicBezTo>
                    <a:pt x="906" y="5469"/>
                    <a:pt x="958" y="5564"/>
                    <a:pt x="987" y="5564"/>
                  </a:cubicBezTo>
                  <a:cubicBezTo>
                    <a:pt x="1001" y="5564"/>
                    <a:pt x="1009" y="5540"/>
                    <a:pt x="1009" y="5469"/>
                  </a:cubicBezTo>
                  <a:lnTo>
                    <a:pt x="1009" y="384"/>
                  </a:lnTo>
                  <a:cubicBezTo>
                    <a:pt x="1009" y="173"/>
                    <a:pt x="937"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31"/>
            <p:cNvSpPr/>
            <p:nvPr/>
          </p:nvSpPr>
          <p:spPr>
            <a:xfrm>
              <a:off x="5793300" y="4880300"/>
              <a:ext cx="25875" cy="231100"/>
            </a:xfrm>
            <a:custGeom>
              <a:avLst/>
              <a:gdLst/>
              <a:ahLst/>
              <a:cxnLst/>
              <a:rect l="l" t="t" r="r" b="b"/>
              <a:pathLst>
                <a:path w="1035" h="9244" extrusionOk="0">
                  <a:moveTo>
                    <a:pt x="160" y="1"/>
                  </a:moveTo>
                  <a:cubicBezTo>
                    <a:pt x="72" y="1"/>
                    <a:pt x="1" y="173"/>
                    <a:pt x="1" y="386"/>
                  </a:cubicBezTo>
                  <a:lnTo>
                    <a:pt x="1" y="9149"/>
                  </a:lnTo>
                  <a:cubicBezTo>
                    <a:pt x="1" y="9220"/>
                    <a:pt x="9" y="9244"/>
                    <a:pt x="23" y="9244"/>
                  </a:cubicBezTo>
                  <a:cubicBezTo>
                    <a:pt x="50" y="9244"/>
                    <a:pt x="102" y="9149"/>
                    <a:pt x="160" y="9149"/>
                  </a:cubicBezTo>
                  <a:lnTo>
                    <a:pt x="875" y="9149"/>
                  </a:lnTo>
                  <a:cubicBezTo>
                    <a:pt x="934" y="9149"/>
                    <a:pt x="985" y="9244"/>
                    <a:pt x="1013" y="9244"/>
                  </a:cubicBezTo>
                  <a:cubicBezTo>
                    <a:pt x="1027" y="9244"/>
                    <a:pt x="1035" y="9220"/>
                    <a:pt x="1035" y="9149"/>
                  </a:cubicBezTo>
                  <a:lnTo>
                    <a:pt x="1035" y="386"/>
                  </a:lnTo>
                  <a:cubicBezTo>
                    <a:pt x="1035" y="173"/>
                    <a:pt x="963" y="1"/>
                    <a:pt x="8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31"/>
            <p:cNvSpPr/>
            <p:nvPr/>
          </p:nvSpPr>
          <p:spPr>
            <a:xfrm>
              <a:off x="5841800" y="4850325"/>
              <a:ext cx="27950" cy="261075"/>
            </a:xfrm>
            <a:custGeom>
              <a:avLst/>
              <a:gdLst/>
              <a:ahLst/>
              <a:cxnLst/>
              <a:rect l="l" t="t" r="r" b="b"/>
              <a:pathLst>
                <a:path w="1118" h="10443" extrusionOk="0">
                  <a:moveTo>
                    <a:pt x="162" y="1"/>
                  </a:moveTo>
                  <a:cubicBezTo>
                    <a:pt x="72" y="1"/>
                    <a:pt x="1" y="173"/>
                    <a:pt x="1" y="384"/>
                  </a:cubicBezTo>
                  <a:lnTo>
                    <a:pt x="1" y="10348"/>
                  </a:lnTo>
                  <a:cubicBezTo>
                    <a:pt x="1" y="10419"/>
                    <a:pt x="8" y="10443"/>
                    <a:pt x="22" y="10443"/>
                  </a:cubicBezTo>
                  <a:cubicBezTo>
                    <a:pt x="50" y="10443"/>
                    <a:pt x="102" y="10348"/>
                    <a:pt x="162" y="10348"/>
                  </a:cubicBezTo>
                  <a:lnTo>
                    <a:pt x="956" y="10348"/>
                  </a:lnTo>
                  <a:cubicBezTo>
                    <a:pt x="1016" y="10348"/>
                    <a:pt x="1067" y="10443"/>
                    <a:pt x="1095" y="10443"/>
                  </a:cubicBezTo>
                  <a:cubicBezTo>
                    <a:pt x="1109" y="10443"/>
                    <a:pt x="1117" y="10419"/>
                    <a:pt x="1117" y="10348"/>
                  </a:cubicBezTo>
                  <a:lnTo>
                    <a:pt x="1117" y="384"/>
                  </a:lnTo>
                  <a:cubicBezTo>
                    <a:pt x="1117" y="173"/>
                    <a:pt x="1046" y="1"/>
                    <a:pt x="9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31"/>
            <p:cNvSpPr/>
            <p:nvPr/>
          </p:nvSpPr>
          <p:spPr>
            <a:xfrm>
              <a:off x="5890625" y="4666275"/>
              <a:ext cx="29300" cy="445125"/>
            </a:xfrm>
            <a:custGeom>
              <a:avLst/>
              <a:gdLst/>
              <a:ahLst/>
              <a:cxnLst/>
              <a:rect l="l" t="t" r="r" b="b"/>
              <a:pathLst>
                <a:path w="1172" h="17805" extrusionOk="0">
                  <a:moveTo>
                    <a:pt x="161" y="0"/>
                  </a:moveTo>
                  <a:cubicBezTo>
                    <a:pt x="72" y="0"/>
                    <a:pt x="0" y="173"/>
                    <a:pt x="0" y="385"/>
                  </a:cubicBezTo>
                  <a:lnTo>
                    <a:pt x="0" y="17710"/>
                  </a:lnTo>
                  <a:cubicBezTo>
                    <a:pt x="0" y="17781"/>
                    <a:pt x="8" y="17805"/>
                    <a:pt x="22" y="17805"/>
                  </a:cubicBezTo>
                  <a:cubicBezTo>
                    <a:pt x="50" y="17805"/>
                    <a:pt x="101" y="17710"/>
                    <a:pt x="161" y="17710"/>
                  </a:cubicBezTo>
                  <a:lnTo>
                    <a:pt x="1010" y="17710"/>
                  </a:lnTo>
                  <a:cubicBezTo>
                    <a:pt x="1070" y="17710"/>
                    <a:pt x="1122" y="17805"/>
                    <a:pt x="1150" y="17805"/>
                  </a:cubicBezTo>
                  <a:cubicBezTo>
                    <a:pt x="1164" y="17805"/>
                    <a:pt x="1172" y="17781"/>
                    <a:pt x="1172" y="17710"/>
                  </a:cubicBezTo>
                  <a:lnTo>
                    <a:pt x="1172" y="385"/>
                  </a:lnTo>
                  <a:cubicBezTo>
                    <a:pt x="1172" y="173"/>
                    <a:pt x="1100" y="0"/>
                    <a:pt x="10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31"/>
            <p:cNvSpPr/>
            <p:nvPr/>
          </p:nvSpPr>
          <p:spPr>
            <a:xfrm>
              <a:off x="5941500" y="4894150"/>
              <a:ext cx="26550" cy="217250"/>
            </a:xfrm>
            <a:custGeom>
              <a:avLst/>
              <a:gdLst/>
              <a:ahLst/>
              <a:cxnLst/>
              <a:rect l="l" t="t" r="r" b="b"/>
              <a:pathLst>
                <a:path w="1062" h="8690" extrusionOk="0">
                  <a:moveTo>
                    <a:pt x="160" y="1"/>
                  </a:moveTo>
                  <a:cubicBezTo>
                    <a:pt x="72" y="1"/>
                    <a:pt x="0" y="173"/>
                    <a:pt x="0" y="384"/>
                  </a:cubicBezTo>
                  <a:lnTo>
                    <a:pt x="0" y="8595"/>
                  </a:lnTo>
                  <a:cubicBezTo>
                    <a:pt x="0" y="8666"/>
                    <a:pt x="8" y="8690"/>
                    <a:pt x="22" y="8690"/>
                  </a:cubicBezTo>
                  <a:cubicBezTo>
                    <a:pt x="50" y="8690"/>
                    <a:pt x="101" y="8595"/>
                    <a:pt x="160" y="8595"/>
                  </a:cubicBezTo>
                  <a:lnTo>
                    <a:pt x="902" y="8595"/>
                  </a:lnTo>
                  <a:cubicBezTo>
                    <a:pt x="961" y="8595"/>
                    <a:pt x="1012" y="8690"/>
                    <a:pt x="1040" y="8690"/>
                  </a:cubicBezTo>
                  <a:cubicBezTo>
                    <a:pt x="1054" y="8690"/>
                    <a:pt x="1062" y="8666"/>
                    <a:pt x="1062" y="8595"/>
                  </a:cubicBezTo>
                  <a:lnTo>
                    <a:pt x="1062" y="384"/>
                  </a:lnTo>
                  <a:cubicBezTo>
                    <a:pt x="1062" y="173"/>
                    <a:pt x="990" y="1"/>
                    <a:pt x="9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31"/>
            <p:cNvSpPr/>
            <p:nvPr/>
          </p:nvSpPr>
          <p:spPr>
            <a:xfrm>
              <a:off x="5989625" y="4887650"/>
              <a:ext cx="29300" cy="223750"/>
            </a:xfrm>
            <a:custGeom>
              <a:avLst/>
              <a:gdLst/>
              <a:ahLst/>
              <a:cxnLst/>
              <a:rect l="l" t="t" r="r" b="b"/>
              <a:pathLst>
                <a:path w="1172" h="8950" extrusionOk="0">
                  <a:moveTo>
                    <a:pt x="161" y="0"/>
                  </a:moveTo>
                  <a:cubicBezTo>
                    <a:pt x="72" y="0"/>
                    <a:pt x="0" y="173"/>
                    <a:pt x="0" y="383"/>
                  </a:cubicBezTo>
                  <a:lnTo>
                    <a:pt x="0" y="8855"/>
                  </a:lnTo>
                  <a:cubicBezTo>
                    <a:pt x="0" y="8926"/>
                    <a:pt x="8" y="8950"/>
                    <a:pt x="22" y="8950"/>
                  </a:cubicBezTo>
                  <a:cubicBezTo>
                    <a:pt x="50" y="8950"/>
                    <a:pt x="102" y="8855"/>
                    <a:pt x="161" y="8855"/>
                  </a:cubicBezTo>
                  <a:lnTo>
                    <a:pt x="1012" y="8855"/>
                  </a:lnTo>
                  <a:cubicBezTo>
                    <a:pt x="1071" y="8855"/>
                    <a:pt x="1122" y="8950"/>
                    <a:pt x="1150" y="8950"/>
                  </a:cubicBezTo>
                  <a:cubicBezTo>
                    <a:pt x="1164" y="8950"/>
                    <a:pt x="1172" y="8926"/>
                    <a:pt x="1172" y="8855"/>
                  </a:cubicBezTo>
                  <a:lnTo>
                    <a:pt x="1172" y="383"/>
                  </a:lnTo>
                  <a:cubicBezTo>
                    <a:pt x="1172" y="173"/>
                    <a:pt x="1100" y="0"/>
                    <a:pt x="10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31"/>
            <p:cNvSpPr/>
            <p:nvPr/>
          </p:nvSpPr>
          <p:spPr>
            <a:xfrm>
              <a:off x="6039800" y="5004850"/>
              <a:ext cx="27950" cy="106550"/>
            </a:xfrm>
            <a:custGeom>
              <a:avLst/>
              <a:gdLst/>
              <a:ahLst/>
              <a:cxnLst/>
              <a:rect l="l" t="t" r="r" b="b"/>
              <a:pathLst>
                <a:path w="1118" h="4262" extrusionOk="0">
                  <a:moveTo>
                    <a:pt x="160" y="0"/>
                  </a:moveTo>
                  <a:cubicBezTo>
                    <a:pt x="72" y="0"/>
                    <a:pt x="1" y="172"/>
                    <a:pt x="1" y="385"/>
                  </a:cubicBezTo>
                  <a:lnTo>
                    <a:pt x="1" y="4167"/>
                  </a:lnTo>
                  <a:cubicBezTo>
                    <a:pt x="1" y="4238"/>
                    <a:pt x="9" y="4262"/>
                    <a:pt x="22" y="4262"/>
                  </a:cubicBezTo>
                  <a:cubicBezTo>
                    <a:pt x="50" y="4262"/>
                    <a:pt x="101" y="4167"/>
                    <a:pt x="160" y="4167"/>
                  </a:cubicBezTo>
                  <a:lnTo>
                    <a:pt x="958" y="4167"/>
                  </a:lnTo>
                  <a:cubicBezTo>
                    <a:pt x="1016" y="4167"/>
                    <a:pt x="1068" y="4262"/>
                    <a:pt x="1095" y="4262"/>
                  </a:cubicBezTo>
                  <a:cubicBezTo>
                    <a:pt x="1109" y="4262"/>
                    <a:pt x="1117" y="4238"/>
                    <a:pt x="1117" y="4167"/>
                  </a:cubicBezTo>
                  <a:lnTo>
                    <a:pt x="1117" y="385"/>
                  </a:lnTo>
                  <a:cubicBezTo>
                    <a:pt x="1117" y="172"/>
                    <a:pt x="1046" y="0"/>
                    <a:pt x="9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31"/>
            <p:cNvSpPr/>
            <p:nvPr/>
          </p:nvSpPr>
          <p:spPr>
            <a:xfrm>
              <a:off x="6090300" y="4861600"/>
              <a:ext cx="25925" cy="249800"/>
            </a:xfrm>
            <a:custGeom>
              <a:avLst/>
              <a:gdLst/>
              <a:ahLst/>
              <a:cxnLst/>
              <a:rect l="l" t="t" r="r" b="b"/>
              <a:pathLst>
                <a:path w="1037" h="9992" extrusionOk="0">
                  <a:moveTo>
                    <a:pt x="162" y="1"/>
                  </a:moveTo>
                  <a:cubicBezTo>
                    <a:pt x="74" y="1"/>
                    <a:pt x="1" y="173"/>
                    <a:pt x="1" y="384"/>
                  </a:cubicBezTo>
                  <a:lnTo>
                    <a:pt x="1" y="9897"/>
                  </a:lnTo>
                  <a:cubicBezTo>
                    <a:pt x="1" y="9968"/>
                    <a:pt x="9" y="9992"/>
                    <a:pt x="23" y="9992"/>
                  </a:cubicBezTo>
                  <a:cubicBezTo>
                    <a:pt x="51" y="9992"/>
                    <a:pt x="102" y="9897"/>
                    <a:pt x="162" y="9897"/>
                  </a:cubicBezTo>
                  <a:lnTo>
                    <a:pt x="877" y="9897"/>
                  </a:lnTo>
                  <a:cubicBezTo>
                    <a:pt x="936" y="9897"/>
                    <a:pt x="987" y="9992"/>
                    <a:pt x="1015" y="9992"/>
                  </a:cubicBezTo>
                  <a:cubicBezTo>
                    <a:pt x="1029" y="9992"/>
                    <a:pt x="1037" y="9968"/>
                    <a:pt x="1037" y="9897"/>
                  </a:cubicBezTo>
                  <a:lnTo>
                    <a:pt x="1037" y="384"/>
                  </a:lnTo>
                  <a:cubicBezTo>
                    <a:pt x="1037" y="173"/>
                    <a:pt x="965" y="1"/>
                    <a:pt x="8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31"/>
            <p:cNvSpPr/>
            <p:nvPr/>
          </p:nvSpPr>
          <p:spPr>
            <a:xfrm>
              <a:off x="5396250" y="5004850"/>
              <a:ext cx="27950" cy="106550"/>
            </a:xfrm>
            <a:custGeom>
              <a:avLst/>
              <a:gdLst/>
              <a:ahLst/>
              <a:cxnLst/>
              <a:rect l="l" t="t" r="r" b="b"/>
              <a:pathLst>
                <a:path w="1118" h="4262" extrusionOk="0">
                  <a:moveTo>
                    <a:pt x="162" y="0"/>
                  </a:moveTo>
                  <a:cubicBezTo>
                    <a:pt x="74" y="0"/>
                    <a:pt x="1" y="172"/>
                    <a:pt x="1" y="385"/>
                  </a:cubicBezTo>
                  <a:lnTo>
                    <a:pt x="1" y="4167"/>
                  </a:lnTo>
                  <a:cubicBezTo>
                    <a:pt x="1" y="4238"/>
                    <a:pt x="9" y="4262"/>
                    <a:pt x="23" y="4262"/>
                  </a:cubicBezTo>
                  <a:cubicBezTo>
                    <a:pt x="51" y="4262"/>
                    <a:pt x="103" y="4167"/>
                    <a:pt x="162" y="4167"/>
                  </a:cubicBezTo>
                  <a:lnTo>
                    <a:pt x="958" y="4167"/>
                  </a:lnTo>
                  <a:cubicBezTo>
                    <a:pt x="1016" y="4167"/>
                    <a:pt x="1068" y="4262"/>
                    <a:pt x="1095" y="4262"/>
                  </a:cubicBezTo>
                  <a:cubicBezTo>
                    <a:pt x="1109" y="4262"/>
                    <a:pt x="1117" y="4238"/>
                    <a:pt x="1117" y="4167"/>
                  </a:cubicBezTo>
                  <a:lnTo>
                    <a:pt x="1117" y="385"/>
                  </a:lnTo>
                  <a:cubicBezTo>
                    <a:pt x="1117" y="172"/>
                    <a:pt x="1046" y="0"/>
                    <a:pt x="9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31"/>
            <p:cNvSpPr/>
            <p:nvPr/>
          </p:nvSpPr>
          <p:spPr>
            <a:xfrm>
              <a:off x="5446750" y="4861600"/>
              <a:ext cx="25925" cy="249800"/>
            </a:xfrm>
            <a:custGeom>
              <a:avLst/>
              <a:gdLst/>
              <a:ahLst/>
              <a:cxnLst/>
              <a:rect l="l" t="t" r="r" b="b"/>
              <a:pathLst>
                <a:path w="1037" h="9992" extrusionOk="0">
                  <a:moveTo>
                    <a:pt x="162" y="1"/>
                  </a:moveTo>
                  <a:cubicBezTo>
                    <a:pt x="72" y="1"/>
                    <a:pt x="1" y="173"/>
                    <a:pt x="1" y="384"/>
                  </a:cubicBezTo>
                  <a:lnTo>
                    <a:pt x="1" y="9897"/>
                  </a:lnTo>
                  <a:cubicBezTo>
                    <a:pt x="1" y="9968"/>
                    <a:pt x="9" y="9992"/>
                    <a:pt x="23" y="9992"/>
                  </a:cubicBezTo>
                  <a:cubicBezTo>
                    <a:pt x="51" y="9992"/>
                    <a:pt x="102" y="9897"/>
                    <a:pt x="162" y="9897"/>
                  </a:cubicBezTo>
                  <a:lnTo>
                    <a:pt x="875" y="9897"/>
                  </a:lnTo>
                  <a:cubicBezTo>
                    <a:pt x="934" y="9897"/>
                    <a:pt x="986" y="9992"/>
                    <a:pt x="1014" y="9992"/>
                  </a:cubicBezTo>
                  <a:cubicBezTo>
                    <a:pt x="1029" y="9992"/>
                    <a:pt x="1037" y="9968"/>
                    <a:pt x="1037" y="9897"/>
                  </a:cubicBezTo>
                  <a:lnTo>
                    <a:pt x="1037" y="384"/>
                  </a:lnTo>
                  <a:cubicBezTo>
                    <a:pt x="1037" y="173"/>
                    <a:pt x="963" y="1"/>
                    <a:pt x="8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31"/>
            <p:cNvSpPr/>
            <p:nvPr/>
          </p:nvSpPr>
          <p:spPr>
            <a:xfrm>
              <a:off x="6186250" y="4792550"/>
              <a:ext cx="32100" cy="318850"/>
            </a:xfrm>
            <a:custGeom>
              <a:avLst/>
              <a:gdLst/>
              <a:ahLst/>
              <a:cxnLst/>
              <a:rect l="l" t="t" r="r" b="b"/>
              <a:pathLst>
                <a:path w="1284" h="12754" extrusionOk="0">
                  <a:moveTo>
                    <a:pt x="162" y="0"/>
                  </a:moveTo>
                  <a:cubicBezTo>
                    <a:pt x="72" y="0"/>
                    <a:pt x="0" y="171"/>
                    <a:pt x="0" y="383"/>
                  </a:cubicBezTo>
                  <a:lnTo>
                    <a:pt x="0" y="12659"/>
                  </a:lnTo>
                  <a:cubicBezTo>
                    <a:pt x="0" y="12730"/>
                    <a:pt x="8" y="12754"/>
                    <a:pt x="22" y="12754"/>
                  </a:cubicBezTo>
                  <a:cubicBezTo>
                    <a:pt x="50" y="12754"/>
                    <a:pt x="102" y="12659"/>
                    <a:pt x="162" y="12659"/>
                  </a:cubicBezTo>
                  <a:lnTo>
                    <a:pt x="1124" y="12659"/>
                  </a:lnTo>
                  <a:cubicBezTo>
                    <a:pt x="1183" y="12659"/>
                    <a:pt x="1234" y="12754"/>
                    <a:pt x="1262" y="12754"/>
                  </a:cubicBezTo>
                  <a:cubicBezTo>
                    <a:pt x="1276" y="12754"/>
                    <a:pt x="1284" y="12730"/>
                    <a:pt x="1284" y="12659"/>
                  </a:cubicBezTo>
                  <a:lnTo>
                    <a:pt x="1284" y="383"/>
                  </a:lnTo>
                  <a:cubicBezTo>
                    <a:pt x="1284" y="171"/>
                    <a:pt x="1212" y="0"/>
                    <a:pt x="11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31"/>
            <p:cNvSpPr/>
            <p:nvPr/>
          </p:nvSpPr>
          <p:spPr>
            <a:xfrm>
              <a:off x="6239175" y="4934900"/>
              <a:ext cx="25250" cy="176525"/>
            </a:xfrm>
            <a:custGeom>
              <a:avLst/>
              <a:gdLst/>
              <a:ahLst/>
              <a:cxnLst/>
              <a:rect l="l" t="t" r="r" b="b"/>
              <a:pathLst>
                <a:path w="1010" h="7061" extrusionOk="0">
                  <a:moveTo>
                    <a:pt x="162" y="0"/>
                  </a:moveTo>
                  <a:cubicBezTo>
                    <a:pt x="72" y="0"/>
                    <a:pt x="1" y="171"/>
                    <a:pt x="1" y="384"/>
                  </a:cubicBezTo>
                  <a:lnTo>
                    <a:pt x="1" y="6967"/>
                  </a:lnTo>
                  <a:cubicBezTo>
                    <a:pt x="1" y="7037"/>
                    <a:pt x="9" y="7061"/>
                    <a:pt x="23" y="7061"/>
                  </a:cubicBezTo>
                  <a:cubicBezTo>
                    <a:pt x="50" y="7061"/>
                    <a:pt x="102" y="6967"/>
                    <a:pt x="162" y="6967"/>
                  </a:cubicBezTo>
                  <a:lnTo>
                    <a:pt x="850" y="6967"/>
                  </a:lnTo>
                  <a:cubicBezTo>
                    <a:pt x="908" y="6967"/>
                    <a:pt x="960" y="7061"/>
                    <a:pt x="987" y="7061"/>
                  </a:cubicBezTo>
                  <a:cubicBezTo>
                    <a:pt x="1001" y="7061"/>
                    <a:pt x="1009" y="7037"/>
                    <a:pt x="1009" y="6967"/>
                  </a:cubicBezTo>
                  <a:lnTo>
                    <a:pt x="1009" y="384"/>
                  </a:lnTo>
                  <a:cubicBezTo>
                    <a:pt x="1009" y="171"/>
                    <a:pt x="938" y="0"/>
                    <a:pt x="8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31"/>
            <p:cNvSpPr/>
            <p:nvPr/>
          </p:nvSpPr>
          <p:spPr>
            <a:xfrm>
              <a:off x="6289725" y="4990225"/>
              <a:ext cx="23175" cy="121175"/>
            </a:xfrm>
            <a:custGeom>
              <a:avLst/>
              <a:gdLst/>
              <a:ahLst/>
              <a:cxnLst/>
              <a:rect l="l" t="t" r="r" b="b"/>
              <a:pathLst>
                <a:path w="927" h="4847" extrusionOk="0">
                  <a:moveTo>
                    <a:pt x="160" y="0"/>
                  </a:moveTo>
                  <a:cubicBezTo>
                    <a:pt x="72" y="0"/>
                    <a:pt x="1" y="171"/>
                    <a:pt x="1" y="383"/>
                  </a:cubicBezTo>
                  <a:lnTo>
                    <a:pt x="1" y="4752"/>
                  </a:lnTo>
                  <a:cubicBezTo>
                    <a:pt x="1" y="4823"/>
                    <a:pt x="9" y="4847"/>
                    <a:pt x="23" y="4847"/>
                  </a:cubicBezTo>
                  <a:cubicBezTo>
                    <a:pt x="50" y="4847"/>
                    <a:pt x="102" y="4752"/>
                    <a:pt x="160" y="4752"/>
                  </a:cubicBezTo>
                  <a:lnTo>
                    <a:pt x="765" y="4752"/>
                  </a:lnTo>
                  <a:cubicBezTo>
                    <a:pt x="825" y="4752"/>
                    <a:pt x="877" y="4847"/>
                    <a:pt x="905" y="4847"/>
                  </a:cubicBezTo>
                  <a:cubicBezTo>
                    <a:pt x="919" y="4847"/>
                    <a:pt x="927" y="4823"/>
                    <a:pt x="927" y="4752"/>
                  </a:cubicBezTo>
                  <a:lnTo>
                    <a:pt x="927" y="383"/>
                  </a:lnTo>
                  <a:cubicBezTo>
                    <a:pt x="927" y="171"/>
                    <a:pt x="855" y="0"/>
                    <a:pt x="7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31"/>
            <p:cNvSpPr/>
            <p:nvPr/>
          </p:nvSpPr>
          <p:spPr>
            <a:xfrm>
              <a:off x="6338175" y="4849100"/>
              <a:ext cx="25250" cy="262300"/>
            </a:xfrm>
            <a:custGeom>
              <a:avLst/>
              <a:gdLst/>
              <a:ahLst/>
              <a:cxnLst/>
              <a:rect l="l" t="t" r="r" b="b"/>
              <a:pathLst>
                <a:path w="1010" h="10492" extrusionOk="0">
                  <a:moveTo>
                    <a:pt x="162" y="0"/>
                  </a:moveTo>
                  <a:cubicBezTo>
                    <a:pt x="72" y="0"/>
                    <a:pt x="1" y="171"/>
                    <a:pt x="1" y="384"/>
                  </a:cubicBezTo>
                  <a:lnTo>
                    <a:pt x="1" y="10397"/>
                  </a:lnTo>
                  <a:cubicBezTo>
                    <a:pt x="1" y="10468"/>
                    <a:pt x="9" y="10492"/>
                    <a:pt x="23" y="10492"/>
                  </a:cubicBezTo>
                  <a:cubicBezTo>
                    <a:pt x="50" y="10492"/>
                    <a:pt x="102" y="10397"/>
                    <a:pt x="162" y="10397"/>
                  </a:cubicBezTo>
                  <a:lnTo>
                    <a:pt x="850" y="10397"/>
                  </a:lnTo>
                  <a:cubicBezTo>
                    <a:pt x="908" y="10397"/>
                    <a:pt x="960" y="10492"/>
                    <a:pt x="987" y="10492"/>
                  </a:cubicBezTo>
                  <a:cubicBezTo>
                    <a:pt x="1001" y="10492"/>
                    <a:pt x="1009" y="10468"/>
                    <a:pt x="1009" y="10397"/>
                  </a:cubicBezTo>
                  <a:lnTo>
                    <a:pt x="1009" y="384"/>
                  </a:lnTo>
                  <a:cubicBezTo>
                    <a:pt x="1009" y="171"/>
                    <a:pt x="938" y="0"/>
                    <a:pt x="8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31"/>
            <p:cNvSpPr/>
            <p:nvPr/>
          </p:nvSpPr>
          <p:spPr>
            <a:xfrm>
              <a:off x="6387675" y="4951125"/>
              <a:ext cx="25250" cy="160275"/>
            </a:xfrm>
            <a:custGeom>
              <a:avLst/>
              <a:gdLst/>
              <a:ahLst/>
              <a:cxnLst/>
              <a:rect l="l" t="t" r="r" b="b"/>
              <a:pathLst>
                <a:path w="1010" h="6411" extrusionOk="0">
                  <a:moveTo>
                    <a:pt x="162" y="0"/>
                  </a:moveTo>
                  <a:cubicBezTo>
                    <a:pt x="74" y="0"/>
                    <a:pt x="1" y="173"/>
                    <a:pt x="1" y="384"/>
                  </a:cubicBezTo>
                  <a:lnTo>
                    <a:pt x="1" y="6316"/>
                  </a:lnTo>
                  <a:cubicBezTo>
                    <a:pt x="1" y="6387"/>
                    <a:pt x="9" y="6411"/>
                    <a:pt x="23" y="6411"/>
                  </a:cubicBezTo>
                  <a:cubicBezTo>
                    <a:pt x="51" y="6411"/>
                    <a:pt x="103" y="6316"/>
                    <a:pt x="162" y="6316"/>
                  </a:cubicBezTo>
                  <a:lnTo>
                    <a:pt x="850" y="6316"/>
                  </a:lnTo>
                  <a:cubicBezTo>
                    <a:pt x="908" y="6316"/>
                    <a:pt x="960" y="6411"/>
                    <a:pt x="987" y="6411"/>
                  </a:cubicBezTo>
                  <a:cubicBezTo>
                    <a:pt x="1001" y="6411"/>
                    <a:pt x="1009" y="6387"/>
                    <a:pt x="1009" y="6316"/>
                  </a:cubicBezTo>
                  <a:lnTo>
                    <a:pt x="1009" y="384"/>
                  </a:lnTo>
                  <a:cubicBezTo>
                    <a:pt x="1009" y="173"/>
                    <a:pt x="938" y="0"/>
                    <a:pt x="8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31"/>
            <p:cNvSpPr/>
            <p:nvPr/>
          </p:nvSpPr>
          <p:spPr>
            <a:xfrm>
              <a:off x="6437175" y="4972300"/>
              <a:ext cx="25250" cy="139100"/>
            </a:xfrm>
            <a:custGeom>
              <a:avLst/>
              <a:gdLst/>
              <a:ahLst/>
              <a:cxnLst/>
              <a:rect l="l" t="t" r="r" b="b"/>
              <a:pathLst>
                <a:path w="1010" h="5564" extrusionOk="0">
                  <a:moveTo>
                    <a:pt x="162" y="0"/>
                  </a:moveTo>
                  <a:cubicBezTo>
                    <a:pt x="74" y="0"/>
                    <a:pt x="1" y="173"/>
                    <a:pt x="1" y="384"/>
                  </a:cubicBezTo>
                  <a:lnTo>
                    <a:pt x="1" y="5469"/>
                  </a:lnTo>
                  <a:cubicBezTo>
                    <a:pt x="1" y="5540"/>
                    <a:pt x="9" y="5564"/>
                    <a:pt x="23" y="5564"/>
                  </a:cubicBezTo>
                  <a:cubicBezTo>
                    <a:pt x="51" y="5564"/>
                    <a:pt x="103" y="5469"/>
                    <a:pt x="162" y="5469"/>
                  </a:cubicBezTo>
                  <a:lnTo>
                    <a:pt x="850" y="5469"/>
                  </a:lnTo>
                  <a:cubicBezTo>
                    <a:pt x="908" y="5469"/>
                    <a:pt x="960" y="5564"/>
                    <a:pt x="987" y="5564"/>
                  </a:cubicBezTo>
                  <a:cubicBezTo>
                    <a:pt x="1001" y="5564"/>
                    <a:pt x="1009" y="5540"/>
                    <a:pt x="1009" y="5469"/>
                  </a:cubicBezTo>
                  <a:lnTo>
                    <a:pt x="1009" y="384"/>
                  </a:lnTo>
                  <a:cubicBezTo>
                    <a:pt x="1009" y="173"/>
                    <a:pt x="938" y="0"/>
                    <a:pt x="8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31"/>
            <p:cNvSpPr/>
            <p:nvPr/>
          </p:nvSpPr>
          <p:spPr>
            <a:xfrm>
              <a:off x="6139850" y="4861600"/>
              <a:ext cx="25875" cy="249800"/>
            </a:xfrm>
            <a:custGeom>
              <a:avLst/>
              <a:gdLst/>
              <a:ahLst/>
              <a:cxnLst/>
              <a:rect l="l" t="t" r="r" b="b"/>
              <a:pathLst>
                <a:path w="1035" h="9992" extrusionOk="0">
                  <a:moveTo>
                    <a:pt x="160" y="1"/>
                  </a:moveTo>
                  <a:cubicBezTo>
                    <a:pt x="72" y="1"/>
                    <a:pt x="1" y="173"/>
                    <a:pt x="1" y="384"/>
                  </a:cubicBezTo>
                  <a:lnTo>
                    <a:pt x="1" y="9897"/>
                  </a:lnTo>
                  <a:cubicBezTo>
                    <a:pt x="1" y="9968"/>
                    <a:pt x="9" y="9992"/>
                    <a:pt x="23" y="9992"/>
                  </a:cubicBezTo>
                  <a:cubicBezTo>
                    <a:pt x="50" y="9992"/>
                    <a:pt x="102" y="9897"/>
                    <a:pt x="160" y="9897"/>
                  </a:cubicBezTo>
                  <a:lnTo>
                    <a:pt x="875" y="9897"/>
                  </a:lnTo>
                  <a:cubicBezTo>
                    <a:pt x="934" y="9897"/>
                    <a:pt x="985" y="9992"/>
                    <a:pt x="1013" y="9992"/>
                  </a:cubicBezTo>
                  <a:cubicBezTo>
                    <a:pt x="1027" y="9992"/>
                    <a:pt x="1035" y="9968"/>
                    <a:pt x="1035" y="9897"/>
                  </a:cubicBezTo>
                  <a:lnTo>
                    <a:pt x="1035" y="384"/>
                  </a:lnTo>
                  <a:cubicBezTo>
                    <a:pt x="1035" y="173"/>
                    <a:pt x="963" y="1"/>
                    <a:pt x="8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31"/>
            <p:cNvSpPr/>
            <p:nvPr/>
          </p:nvSpPr>
          <p:spPr>
            <a:xfrm>
              <a:off x="6833225" y="4934900"/>
              <a:ext cx="25250" cy="176525"/>
            </a:xfrm>
            <a:custGeom>
              <a:avLst/>
              <a:gdLst/>
              <a:ahLst/>
              <a:cxnLst/>
              <a:rect l="l" t="t" r="r" b="b"/>
              <a:pathLst>
                <a:path w="1010" h="7061" extrusionOk="0">
                  <a:moveTo>
                    <a:pt x="162" y="0"/>
                  </a:moveTo>
                  <a:cubicBezTo>
                    <a:pt x="72" y="0"/>
                    <a:pt x="1" y="171"/>
                    <a:pt x="1" y="384"/>
                  </a:cubicBezTo>
                  <a:lnTo>
                    <a:pt x="1" y="6967"/>
                  </a:lnTo>
                  <a:cubicBezTo>
                    <a:pt x="1" y="7037"/>
                    <a:pt x="9" y="7061"/>
                    <a:pt x="23" y="7061"/>
                  </a:cubicBezTo>
                  <a:cubicBezTo>
                    <a:pt x="50" y="7061"/>
                    <a:pt x="102" y="6967"/>
                    <a:pt x="162" y="6967"/>
                  </a:cubicBezTo>
                  <a:lnTo>
                    <a:pt x="850" y="6967"/>
                  </a:lnTo>
                  <a:cubicBezTo>
                    <a:pt x="908" y="6967"/>
                    <a:pt x="960" y="7061"/>
                    <a:pt x="987" y="7061"/>
                  </a:cubicBezTo>
                  <a:cubicBezTo>
                    <a:pt x="1001" y="7061"/>
                    <a:pt x="1009" y="7037"/>
                    <a:pt x="1009" y="6967"/>
                  </a:cubicBezTo>
                  <a:lnTo>
                    <a:pt x="1009" y="384"/>
                  </a:lnTo>
                  <a:cubicBezTo>
                    <a:pt x="1009" y="171"/>
                    <a:pt x="938" y="0"/>
                    <a:pt x="8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31"/>
            <p:cNvSpPr/>
            <p:nvPr/>
          </p:nvSpPr>
          <p:spPr>
            <a:xfrm>
              <a:off x="6883775" y="4990225"/>
              <a:ext cx="23175" cy="121175"/>
            </a:xfrm>
            <a:custGeom>
              <a:avLst/>
              <a:gdLst/>
              <a:ahLst/>
              <a:cxnLst/>
              <a:rect l="l" t="t" r="r" b="b"/>
              <a:pathLst>
                <a:path w="927" h="4847" extrusionOk="0">
                  <a:moveTo>
                    <a:pt x="160" y="0"/>
                  </a:moveTo>
                  <a:cubicBezTo>
                    <a:pt x="72" y="0"/>
                    <a:pt x="1" y="171"/>
                    <a:pt x="1" y="383"/>
                  </a:cubicBezTo>
                  <a:lnTo>
                    <a:pt x="1" y="4752"/>
                  </a:lnTo>
                  <a:cubicBezTo>
                    <a:pt x="1" y="4823"/>
                    <a:pt x="9" y="4847"/>
                    <a:pt x="23" y="4847"/>
                  </a:cubicBezTo>
                  <a:cubicBezTo>
                    <a:pt x="50" y="4847"/>
                    <a:pt x="102" y="4752"/>
                    <a:pt x="160" y="4752"/>
                  </a:cubicBezTo>
                  <a:lnTo>
                    <a:pt x="767" y="4752"/>
                  </a:lnTo>
                  <a:cubicBezTo>
                    <a:pt x="826" y="4752"/>
                    <a:pt x="877" y="4847"/>
                    <a:pt x="905" y="4847"/>
                  </a:cubicBezTo>
                  <a:cubicBezTo>
                    <a:pt x="919" y="4847"/>
                    <a:pt x="927" y="4823"/>
                    <a:pt x="927" y="4752"/>
                  </a:cubicBezTo>
                  <a:lnTo>
                    <a:pt x="927" y="383"/>
                  </a:lnTo>
                  <a:cubicBezTo>
                    <a:pt x="927" y="171"/>
                    <a:pt x="855" y="0"/>
                    <a:pt x="7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31"/>
            <p:cNvSpPr/>
            <p:nvPr/>
          </p:nvSpPr>
          <p:spPr>
            <a:xfrm>
              <a:off x="6932275" y="4849100"/>
              <a:ext cx="25225" cy="262300"/>
            </a:xfrm>
            <a:custGeom>
              <a:avLst/>
              <a:gdLst/>
              <a:ahLst/>
              <a:cxnLst/>
              <a:rect l="l" t="t" r="r" b="b"/>
              <a:pathLst>
                <a:path w="1009" h="10492" extrusionOk="0">
                  <a:moveTo>
                    <a:pt x="160" y="0"/>
                  </a:moveTo>
                  <a:cubicBezTo>
                    <a:pt x="72" y="0"/>
                    <a:pt x="1" y="171"/>
                    <a:pt x="1" y="384"/>
                  </a:cubicBezTo>
                  <a:lnTo>
                    <a:pt x="1" y="10397"/>
                  </a:lnTo>
                  <a:cubicBezTo>
                    <a:pt x="1" y="10468"/>
                    <a:pt x="9" y="10492"/>
                    <a:pt x="22" y="10492"/>
                  </a:cubicBezTo>
                  <a:cubicBezTo>
                    <a:pt x="50" y="10492"/>
                    <a:pt x="101" y="10397"/>
                    <a:pt x="160" y="10397"/>
                  </a:cubicBezTo>
                  <a:lnTo>
                    <a:pt x="848" y="10397"/>
                  </a:lnTo>
                  <a:cubicBezTo>
                    <a:pt x="906" y="10397"/>
                    <a:pt x="958" y="10492"/>
                    <a:pt x="987" y="10492"/>
                  </a:cubicBezTo>
                  <a:cubicBezTo>
                    <a:pt x="1001" y="10492"/>
                    <a:pt x="1009" y="10468"/>
                    <a:pt x="1009" y="10397"/>
                  </a:cubicBezTo>
                  <a:lnTo>
                    <a:pt x="1009" y="384"/>
                  </a:lnTo>
                  <a:cubicBezTo>
                    <a:pt x="1009" y="171"/>
                    <a:pt x="936"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31"/>
            <p:cNvSpPr/>
            <p:nvPr/>
          </p:nvSpPr>
          <p:spPr>
            <a:xfrm>
              <a:off x="6981775" y="4951175"/>
              <a:ext cx="25225" cy="160225"/>
            </a:xfrm>
            <a:custGeom>
              <a:avLst/>
              <a:gdLst/>
              <a:ahLst/>
              <a:cxnLst/>
              <a:rect l="l" t="t" r="r" b="b"/>
              <a:pathLst>
                <a:path w="1009" h="6409" extrusionOk="0">
                  <a:moveTo>
                    <a:pt x="160" y="0"/>
                  </a:moveTo>
                  <a:cubicBezTo>
                    <a:pt x="72" y="0"/>
                    <a:pt x="1" y="171"/>
                    <a:pt x="1" y="383"/>
                  </a:cubicBezTo>
                  <a:lnTo>
                    <a:pt x="1" y="6314"/>
                  </a:lnTo>
                  <a:cubicBezTo>
                    <a:pt x="1" y="6385"/>
                    <a:pt x="9" y="6409"/>
                    <a:pt x="22" y="6409"/>
                  </a:cubicBezTo>
                  <a:cubicBezTo>
                    <a:pt x="50" y="6409"/>
                    <a:pt x="102" y="6314"/>
                    <a:pt x="160" y="6314"/>
                  </a:cubicBezTo>
                  <a:lnTo>
                    <a:pt x="848" y="6314"/>
                  </a:lnTo>
                  <a:cubicBezTo>
                    <a:pt x="908" y="6314"/>
                    <a:pt x="959" y="6409"/>
                    <a:pt x="987" y="6409"/>
                  </a:cubicBezTo>
                  <a:cubicBezTo>
                    <a:pt x="1001" y="6409"/>
                    <a:pt x="1009" y="6385"/>
                    <a:pt x="1009" y="6314"/>
                  </a:cubicBezTo>
                  <a:lnTo>
                    <a:pt x="1009" y="383"/>
                  </a:lnTo>
                  <a:cubicBezTo>
                    <a:pt x="1009" y="171"/>
                    <a:pt x="938"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31"/>
            <p:cNvSpPr/>
            <p:nvPr/>
          </p:nvSpPr>
          <p:spPr>
            <a:xfrm>
              <a:off x="7031275" y="4972300"/>
              <a:ext cx="25250" cy="139100"/>
            </a:xfrm>
            <a:custGeom>
              <a:avLst/>
              <a:gdLst/>
              <a:ahLst/>
              <a:cxnLst/>
              <a:rect l="l" t="t" r="r" b="b"/>
              <a:pathLst>
                <a:path w="1010" h="5564" extrusionOk="0">
                  <a:moveTo>
                    <a:pt x="160" y="0"/>
                  </a:moveTo>
                  <a:cubicBezTo>
                    <a:pt x="72" y="0"/>
                    <a:pt x="1" y="173"/>
                    <a:pt x="1" y="384"/>
                  </a:cubicBezTo>
                  <a:lnTo>
                    <a:pt x="1" y="5469"/>
                  </a:lnTo>
                  <a:cubicBezTo>
                    <a:pt x="1" y="5540"/>
                    <a:pt x="9" y="5564"/>
                    <a:pt x="22" y="5564"/>
                  </a:cubicBezTo>
                  <a:cubicBezTo>
                    <a:pt x="50" y="5564"/>
                    <a:pt x="102" y="5469"/>
                    <a:pt x="160" y="5469"/>
                  </a:cubicBezTo>
                  <a:lnTo>
                    <a:pt x="848" y="5469"/>
                  </a:lnTo>
                  <a:cubicBezTo>
                    <a:pt x="908" y="5469"/>
                    <a:pt x="959" y="5564"/>
                    <a:pt x="987" y="5564"/>
                  </a:cubicBezTo>
                  <a:cubicBezTo>
                    <a:pt x="1001" y="5564"/>
                    <a:pt x="1009" y="5540"/>
                    <a:pt x="1009" y="5469"/>
                  </a:cubicBezTo>
                  <a:lnTo>
                    <a:pt x="1009" y="384"/>
                  </a:lnTo>
                  <a:cubicBezTo>
                    <a:pt x="1009" y="173"/>
                    <a:pt x="938"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31"/>
            <p:cNvSpPr/>
            <p:nvPr/>
          </p:nvSpPr>
          <p:spPr>
            <a:xfrm>
              <a:off x="7080450" y="4880300"/>
              <a:ext cx="25925" cy="231100"/>
            </a:xfrm>
            <a:custGeom>
              <a:avLst/>
              <a:gdLst/>
              <a:ahLst/>
              <a:cxnLst/>
              <a:rect l="l" t="t" r="r" b="b"/>
              <a:pathLst>
                <a:path w="1037" h="9244" extrusionOk="0">
                  <a:moveTo>
                    <a:pt x="162" y="1"/>
                  </a:moveTo>
                  <a:cubicBezTo>
                    <a:pt x="72" y="1"/>
                    <a:pt x="1" y="173"/>
                    <a:pt x="1" y="386"/>
                  </a:cubicBezTo>
                  <a:lnTo>
                    <a:pt x="1" y="9149"/>
                  </a:lnTo>
                  <a:cubicBezTo>
                    <a:pt x="1" y="9220"/>
                    <a:pt x="9" y="9244"/>
                    <a:pt x="23" y="9244"/>
                  </a:cubicBezTo>
                  <a:cubicBezTo>
                    <a:pt x="51" y="9244"/>
                    <a:pt x="102" y="9149"/>
                    <a:pt x="162" y="9149"/>
                  </a:cubicBezTo>
                  <a:lnTo>
                    <a:pt x="875" y="9149"/>
                  </a:lnTo>
                  <a:cubicBezTo>
                    <a:pt x="935" y="9149"/>
                    <a:pt x="987" y="9244"/>
                    <a:pt x="1015" y="9244"/>
                  </a:cubicBezTo>
                  <a:cubicBezTo>
                    <a:pt x="1029" y="9244"/>
                    <a:pt x="1037" y="9220"/>
                    <a:pt x="1037" y="9149"/>
                  </a:cubicBezTo>
                  <a:lnTo>
                    <a:pt x="1037" y="386"/>
                  </a:lnTo>
                  <a:cubicBezTo>
                    <a:pt x="1037" y="173"/>
                    <a:pt x="963" y="1"/>
                    <a:pt x="8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31"/>
            <p:cNvSpPr/>
            <p:nvPr/>
          </p:nvSpPr>
          <p:spPr>
            <a:xfrm>
              <a:off x="7128950" y="4850325"/>
              <a:ext cx="27950" cy="261075"/>
            </a:xfrm>
            <a:custGeom>
              <a:avLst/>
              <a:gdLst/>
              <a:ahLst/>
              <a:cxnLst/>
              <a:rect l="l" t="t" r="r" b="b"/>
              <a:pathLst>
                <a:path w="1118" h="10443" extrusionOk="0">
                  <a:moveTo>
                    <a:pt x="160" y="1"/>
                  </a:moveTo>
                  <a:cubicBezTo>
                    <a:pt x="72" y="1"/>
                    <a:pt x="1" y="173"/>
                    <a:pt x="1" y="384"/>
                  </a:cubicBezTo>
                  <a:lnTo>
                    <a:pt x="1" y="10348"/>
                  </a:lnTo>
                  <a:cubicBezTo>
                    <a:pt x="1" y="10419"/>
                    <a:pt x="9" y="10443"/>
                    <a:pt x="22" y="10443"/>
                  </a:cubicBezTo>
                  <a:cubicBezTo>
                    <a:pt x="50" y="10443"/>
                    <a:pt x="101" y="10348"/>
                    <a:pt x="160" y="10348"/>
                  </a:cubicBezTo>
                  <a:lnTo>
                    <a:pt x="956" y="10348"/>
                  </a:lnTo>
                  <a:cubicBezTo>
                    <a:pt x="1016" y="10348"/>
                    <a:pt x="1067" y="10443"/>
                    <a:pt x="1095" y="10443"/>
                  </a:cubicBezTo>
                  <a:cubicBezTo>
                    <a:pt x="1109" y="10443"/>
                    <a:pt x="1117" y="10419"/>
                    <a:pt x="1117" y="10348"/>
                  </a:cubicBezTo>
                  <a:lnTo>
                    <a:pt x="1117" y="384"/>
                  </a:lnTo>
                  <a:cubicBezTo>
                    <a:pt x="1117" y="173"/>
                    <a:pt x="1046" y="1"/>
                    <a:pt x="9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31"/>
            <p:cNvSpPr/>
            <p:nvPr/>
          </p:nvSpPr>
          <p:spPr>
            <a:xfrm>
              <a:off x="7177775" y="4666275"/>
              <a:ext cx="29300" cy="445125"/>
            </a:xfrm>
            <a:custGeom>
              <a:avLst/>
              <a:gdLst/>
              <a:ahLst/>
              <a:cxnLst/>
              <a:rect l="l" t="t" r="r" b="b"/>
              <a:pathLst>
                <a:path w="1172" h="17805" extrusionOk="0">
                  <a:moveTo>
                    <a:pt x="160" y="0"/>
                  </a:moveTo>
                  <a:cubicBezTo>
                    <a:pt x="72" y="0"/>
                    <a:pt x="0" y="173"/>
                    <a:pt x="0" y="385"/>
                  </a:cubicBezTo>
                  <a:lnTo>
                    <a:pt x="0" y="17710"/>
                  </a:lnTo>
                  <a:cubicBezTo>
                    <a:pt x="0" y="17781"/>
                    <a:pt x="8" y="17805"/>
                    <a:pt x="22" y="17805"/>
                  </a:cubicBezTo>
                  <a:cubicBezTo>
                    <a:pt x="50" y="17805"/>
                    <a:pt x="101" y="17710"/>
                    <a:pt x="160" y="17710"/>
                  </a:cubicBezTo>
                  <a:lnTo>
                    <a:pt x="1010" y="17710"/>
                  </a:lnTo>
                  <a:cubicBezTo>
                    <a:pt x="1070" y="17710"/>
                    <a:pt x="1122" y="17805"/>
                    <a:pt x="1150" y="17805"/>
                  </a:cubicBezTo>
                  <a:cubicBezTo>
                    <a:pt x="1164" y="17805"/>
                    <a:pt x="1172" y="17781"/>
                    <a:pt x="1172" y="17710"/>
                  </a:cubicBezTo>
                  <a:lnTo>
                    <a:pt x="1172" y="385"/>
                  </a:lnTo>
                  <a:cubicBezTo>
                    <a:pt x="1172" y="173"/>
                    <a:pt x="1100" y="0"/>
                    <a:pt x="10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31"/>
            <p:cNvSpPr/>
            <p:nvPr/>
          </p:nvSpPr>
          <p:spPr>
            <a:xfrm>
              <a:off x="7228650" y="4894150"/>
              <a:ext cx="26550" cy="217250"/>
            </a:xfrm>
            <a:custGeom>
              <a:avLst/>
              <a:gdLst/>
              <a:ahLst/>
              <a:cxnLst/>
              <a:rect l="l" t="t" r="r" b="b"/>
              <a:pathLst>
                <a:path w="1062" h="8690" extrusionOk="0">
                  <a:moveTo>
                    <a:pt x="160" y="1"/>
                  </a:moveTo>
                  <a:cubicBezTo>
                    <a:pt x="72" y="1"/>
                    <a:pt x="0" y="173"/>
                    <a:pt x="0" y="384"/>
                  </a:cubicBezTo>
                  <a:lnTo>
                    <a:pt x="0" y="8595"/>
                  </a:lnTo>
                  <a:cubicBezTo>
                    <a:pt x="0" y="8666"/>
                    <a:pt x="8" y="8690"/>
                    <a:pt x="22" y="8690"/>
                  </a:cubicBezTo>
                  <a:cubicBezTo>
                    <a:pt x="50" y="8690"/>
                    <a:pt x="101" y="8595"/>
                    <a:pt x="160" y="8595"/>
                  </a:cubicBezTo>
                  <a:lnTo>
                    <a:pt x="902" y="8595"/>
                  </a:lnTo>
                  <a:cubicBezTo>
                    <a:pt x="961" y="8595"/>
                    <a:pt x="1012" y="8690"/>
                    <a:pt x="1040" y="8690"/>
                  </a:cubicBezTo>
                  <a:cubicBezTo>
                    <a:pt x="1054" y="8690"/>
                    <a:pt x="1062" y="8666"/>
                    <a:pt x="1062" y="8595"/>
                  </a:cubicBezTo>
                  <a:lnTo>
                    <a:pt x="1062" y="384"/>
                  </a:lnTo>
                  <a:cubicBezTo>
                    <a:pt x="1062" y="173"/>
                    <a:pt x="990" y="1"/>
                    <a:pt x="9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45" name="Google Shape;1445;p31"/>
          <p:cNvSpPr/>
          <p:nvPr/>
        </p:nvSpPr>
        <p:spPr>
          <a:xfrm>
            <a:off x="3929412" y="2275884"/>
            <a:ext cx="1088400" cy="1088400"/>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446" name="Google Shape;1446;p31"/>
          <p:cNvSpPr txBox="1">
            <a:spLocks noGrp="1"/>
          </p:cNvSpPr>
          <p:nvPr>
            <p:ph type="title"/>
          </p:nvPr>
        </p:nvSpPr>
        <p:spPr>
          <a:xfrm>
            <a:off x="2812400" y="3508227"/>
            <a:ext cx="3420900" cy="84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Introduction</a:t>
            </a:r>
            <a:endParaRPr/>
          </a:p>
        </p:txBody>
      </p:sp>
      <p:sp>
        <p:nvSpPr>
          <p:cNvPr id="1447" name="Google Shape;1447;p31"/>
          <p:cNvSpPr txBox="1">
            <a:spLocks noGrp="1"/>
          </p:cNvSpPr>
          <p:nvPr>
            <p:ph type="title" idx="2"/>
          </p:nvPr>
        </p:nvSpPr>
        <p:spPr>
          <a:xfrm>
            <a:off x="3855762" y="2511984"/>
            <a:ext cx="1235700" cy="616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1</a:t>
            </a:r>
            <a:endParaRPr/>
          </a:p>
        </p:txBody>
      </p:sp>
      <p:sp>
        <p:nvSpPr>
          <p:cNvPr id="1449" name="Google Shape;1449;p31"/>
          <p:cNvSpPr/>
          <p:nvPr/>
        </p:nvSpPr>
        <p:spPr>
          <a:xfrm>
            <a:off x="-17550" y="789950"/>
            <a:ext cx="9207375" cy="1114725"/>
          </a:xfrm>
          <a:custGeom>
            <a:avLst/>
            <a:gdLst/>
            <a:ahLst/>
            <a:cxnLst/>
            <a:rect l="l" t="t" r="r" b="b"/>
            <a:pathLst>
              <a:path w="368295" h="44589" extrusionOk="0">
                <a:moveTo>
                  <a:pt x="368295" y="28439"/>
                </a:moveTo>
                <a:lnTo>
                  <a:pt x="327569" y="36865"/>
                </a:lnTo>
                <a:lnTo>
                  <a:pt x="258755" y="1054"/>
                </a:lnTo>
                <a:lnTo>
                  <a:pt x="179759" y="28088"/>
                </a:lnTo>
                <a:lnTo>
                  <a:pt x="142894" y="2458"/>
                </a:lnTo>
                <a:lnTo>
                  <a:pt x="96550" y="24226"/>
                </a:lnTo>
                <a:lnTo>
                  <a:pt x="67410" y="0"/>
                </a:lnTo>
                <a:lnTo>
                  <a:pt x="0" y="44589"/>
                </a:lnTo>
              </a:path>
            </a:pathLst>
          </a:custGeom>
          <a:noFill/>
          <a:ln w="38100" cap="flat" cmpd="sng">
            <a:solidFill>
              <a:schemeClr val="dk2"/>
            </a:solidFill>
            <a:prstDash val="solid"/>
            <a:round/>
            <a:headEnd type="none" w="med" len="med"/>
            <a:tailEnd type="none" w="med" len="med"/>
          </a:ln>
        </p:spPr>
        <p:txBody>
          <a:bodyPr/>
          <a:lstStyle/>
          <a:p>
            <a:endParaRPr lang="en-US"/>
          </a:p>
        </p:txBody>
      </p:sp>
      <p:grpSp>
        <p:nvGrpSpPr>
          <p:cNvPr id="1450" name="Google Shape;1450;p31"/>
          <p:cNvGrpSpPr/>
          <p:nvPr/>
        </p:nvGrpSpPr>
        <p:grpSpPr>
          <a:xfrm>
            <a:off x="-1" y="1900931"/>
            <a:ext cx="9144134" cy="129765"/>
            <a:chOff x="237925" y="603400"/>
            <a:chExt cx="3162200" cy="44875"/>
          </a:xfrm>
        </p:grpSpPr>
        <p:sp>
          <p:nvSpPr>
            <p:cNvPr id="1451" name="Google Shape;1451;p31"/>
            <p:cNvSpPr/>
            <p:nvPr/>
          </p:nvSpPr>
          <p:spPr>
            <a:xfrm>
              <a:off x="238125" y="603400"/>
              <a:ext cx="3162000" cy="7850"/>
            </a:xfrm>
            <a:custGeom>
              <a:avLst/>
              <a:gdLst/>
              <a:ahLst/>
              <a:cxnLst/>
              <a:rect l="l" t="t" r="r" b="b"/>
              <a:pathLst>
                <a:path w="126480" h="314" extrusionOk="0">
                  <a:moveTo>
                    <a:pt x="0" y="0"/>
                  </a:moveTo>
                  <a:lnTo>
                    <a:pt x="0" y="314"/>
                  </a:lnTo>
                  <a:lnTo>
                    <a:pt x="126479" y="314"/>
                  </a:lnTo>
                  <a:lnTo>
                    <a:pt x="12647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31"/>
            <p:cNvSpPr/>
            <p:nvPr/>
          </p:nvSpPr>
          <p:spPr>
            <a:xfrm>
              <a:off x="237925" y="636525"/>
              <a:ext cx="3147200" cy="11750"/>
            </a:xfrm>
            <a:custGeom>
              <a:avLst/>
              <a:gdLst/>
              <a:ahLst/>
              <a:cxnLst/>
              <a:rect l="l" t="t" r="r" b="b"/>
              <a:pathLst>
                <a:path w="125888" h="470" extrusionOk="0">
                  <a:moveTo>
                    <a:pt x="1" y="1"/>
                  </a:moveTo>
                  <a:lnTo>
                    <a:pt x="1" y="470"/>
                  </a:lnTo>
                  <a:lnTo>
                    <a:pt x="157" y="470"/>
                  </a:lnTo>
                  <a:lnTo>
                    <a:pt x="157" y="1"/>
                  </a:lnTo>
                  <a:close/>
                  <a:moveTo>
                    <a:pt x="947" y="1"/>
                  </a:moveTo>
                  <a:lnTo>
                    <a:pt x="947" y="470"/>
                  </a:lnTo>
                  <a:lnTo>
                    <a:pt x="1095" y="470"/>
                  </a:lnTo>
                  <a:lnTo>
                    <a:pt x="1103" y="1"/>
                  </a:lnTo>
                  <a:close/>
                  <a:moveTo>
                    <a:pt x="1876" y="1"/>
                  </a:moveTo>
                  <a:lnTo>
                    <a:pt x="1876" y="470"/>
                  </a:lnTo>
                  <a:lnTo>
                    <a:pt x="2032" y="470"/>
                  </a:lnTo>
                  <a:lnTo>
                    <a:pt x="2032" y="1"/>
                  </a:lnTo>
                  <a:close/>
                  <a:moveTo>
                    <a:pt x="2815" y="1"/>
                  </a:moveTo>
                  <a:lnTo>
                    <a:pt x="2815" y="470"/>
                  </a:lnTo>
                  <a:lnTo>
                    <a:pt x="2971" y="470"/>
                  </a:lnTo>
                  <a:lnTo>
                    <a:pt x="2971" y="1"/>
                  </a:lnTo>
                  <a:close/>
                  <a:moveTo>
                    <a:pt x="3754" y="1"/>
                  </a:moveTo>
                  <a:lnTo>
                    <a:pt x="3754" y="470"/>
                  </a:lnTo>
                  <a:lnTo>
                    <a:pt x="3909" y="470"/>
                  </a:lnTo>
                  <a:lnTo>
                    <a:pt x="3909" y="1"/>
                  </a:lnTo>
                  <a:close/>
                  <a:moveTo>
                    <a:pt x="4692" y="1"/>
                  </a:moveTo>
                  <a:lnTo>
                    <a:pt x="4692" y="470"/>
                  </a:lnTo>
                  <a:lnTo>
                    <a:pt x="4848" y="470"/>
                  </a:lnTo>
                  <a:lnTo>
                    <a:pt x="4848" y="1"/>
                  </a:lnTo>
                  <a:close/>
                  <a:moveTo>
                    <a:pt x="5631" y="1"/>
                  </a:moveTo>
                  <a:lnTo>
                    <a:pt x="5631" y="470"/>
                  </a:lnTo>
                  <a:lnTo>
                    <a:pt x="5787" y="470"/>
                  </a:lnTo>
                  <a:lnTo>
                    <a:pt x="5787" y="1"/>
                  </a:lnTo>
                  <a:close/>
                  <a:moveTo>
                    <a:pt x="6570" y="1"/>
                  </a:moveTo>
                  <a:lnTo>
                    <a:pt x="6570" y="470"/>
                  </a:lnTo>
                  <a:lnTo>
                    <a:pt x="6725" y="470"/>
                  </a:lnTo>
                  <a:lnTo>
                    <a:pt x="6725" y="1"/>
                  </a:lnTo>
                  <a:close/>
                  <a:moveTo>
                    <a:pt x="7506" y="1"/>
                  </a:moveTo>
                  <a:lnTo>
                    <a:pt x="7506" y="470"/>
                  </a:lnTo>
                  <a:lnTo>
                    <a:pt x="7664" y="470"/>
                  </a:lnTo>
                  <a:lnTo>
                    <a:pt x="7664" y="1"/>
                  </a:lnTo>
                  <a:close/>
                  <a:moveTo>
                    <a:pt x="8445" y="1"/>
                  </a:moveTo>
                  <a:lnTo>
                    <a:pt x="8445" y="470"/>
                  </a:lnTo>
                  <a:lnTo>
                    <a:pt x="8601" y="470"/>
                  </a:lnTo>
                  <a:lnTo>
                    <a:pt x="8601" y="1"/>
                  </a:lnTo>
                  <a:close/>
                  <a:moveTo>
                    <a:pt x="9384" y="1"/>
                  </a:moveTo>
                  <a:lnTo>
                    <a:pt x="9384" y="470"/>
                  </a:lnTo>
                  <a:lnTo>
                    <a:pt x="9540" y="470"/>
                  </a:lnTo>
                  <a:lnTo>
                    <a:pt x="9540" y="1"/>
                  </a:lnTo>
                  <a:close/>
                  <a:moveTo>
                    <a:pt x="10328" y="1"/>
                  </a:moveTo>
                  <a:lnTo>
                    <a:pt x="10328" y="470"/>
                  </a:lnTo>
                  <a:lnTo>
                    <a:pt x="10478" y="470"/>
                  </a:lnTo>
                  <a:lnTo>
                    <a:pt x="10486" y="1"/>
                  </a:lnTo>
                  <a:close/>
                  <a:moveTo>
                    <a:pt x="11259" y="1"/>
                  </a:moveTo>
                  <a:lnTo>
                    <a:pt x="11259" y="470"/>
                  </a:lnTo>
                  <a:lnTo>
                    <a:pt x="11417" y="470"/>
                  </a:lnTo>
                  <a:lnTo>
                    <a:pt x="11417" y="1"/>
                  </a:lnTo>
                  <a:close/>
                  <a:moveTo>
                    <a:pt x="12198" y="1"/>
                  </a:moveTo>
                  <a:lnTo>
                    <a:pt x="12198" y="470"/>
                  </a:lnTo>
                  <a:lnTo>
                    <a:pt x="12354" y="470"/>
                  </a:lnTo>
                  <a:lnTo>
                    <a:pt x="12354" y="1"/>
                  </a:lnTo>
                  <a:close/>
                  <a:moveTo>
                    <a:pt x="13137" y="1"/>
                  </a:moveTo>
                  <a:lnTo>
                    <a:pt x="13137" y="470"/>
                  </a:lnTo>
                  <a:lnTo>
                    <a:pt x="13292" y="470"/>
                  </a:lnTo>
                  <a:lnTo>
                    <a:pt x="13298" y="1"/>
                  </a:lnTo>
                  <a:close/>
                  <a:moveTo>
                    <a:pt x="14075" y="1"/>
                  </a:moveTo>
                  <a:lnTo>
                    <a:pt x="14075" y="470"/>
                  </a:lnTo>
                  <a:lnTo>
                    <a:pt x="14231" y="470"/>
                  </a:lnTo>
                  <a:lnTo>
                    <a:pt x="14238" y="1"/>
                  </a:lnTo>
                  <a:close/>
                  <a:moveTo>
                    <a:pt x="15012" y="1"/>
                  </a:moveTo>
                  <a:lnTo>
                    <a:pt x="15012" y="470"/>
                  </a:lnTo>
                  <a:lnTo>
                    <a:pt x="15170" y="470"/>
                  </a:lnTo>
                  <a:lnTo>
                    <a:pt x="15170" y="1"/>
                  </a:lnTo>
                  <a:close/>
                  <a:moveTo>
                    <a:pt x="15956" y="1"/>
                  </a:moveTo>
                  <a:lnTo>
                    <a:pt x="15956" y="470"/>
                  </a:lnTo>
                  <a:lnTo>
                    <a:pt x="16107" y="470"/>
                  </a:lnTo>
                  <a:lnTo>
                    <a:pt x="16114" y="1"/>
                  </a:lnTo>
                  <a:close/>
                  <a:moveTo>
                    <a:pt x="16897" y="1"/>
                  </a:moveTo>
                  <a:lnTo>
                    <a:pt x="16897" y="470"/>
                  </a:lnTo>
                  <a:lnTo>
                    <a:pt x="17045" y="470"/>
                  </a:lnTo>
                  <a:lnTo>
                    <a:pt x="17053" y="1"/>
                  </a:lnTo>
                  <a:close/>
                  <a:moveTo>
                    <a:pt x="17828" y="1"/>
                  </a:moveTo>
                  <a:lnTo>
                    <a:pt x="17828" y="470"/>
                  </a:lnTo>
                  <a:lnTo>
                    <a:pt x="17986" y="470"/>
                  </a:lnTo>
                  <a:lnTo>
                    <a:pt x="17986" y="1"/>
                  </a:lnTo>
                  <a:close/>
                  <a:moveTo>
                    <a:pt x="18767" y="1"/>
                  </a:moveTo>
                  <a:lnTo>
                    <a:pt x="18767" y="470"/>
                  </a:lnTo>
                  <a:lnTo>
                    <a:pt x="18923" y="470"/>
                  </a:lnTo>
                  <a:lnTo>
                    <a:pt x="18923" y="1"/>
                  </a:lnTo>
                  <a:close/>
                  <a:moveTo>
                    <a:pt x="19706" y="1"/>
                  </a:moveTo>
                  <a:lnTo>
                    <a:pt x="19706" y="470"/>
                  </a:lnTo>
                  <a:lnTo>
                    <a:pt x="19861" y="470"/>
                  </a:lnTo>
                  <a:lnTo>
                    <a:pt x="19861" y="1"/>
                  </a:lnTo>
                  <a:close/>
                  <a:moveTo>
                    <a:pt x="20644" y="1"/>
                  </a:moveTo>
                  <a:lnTo>
                    <a:pt x="20644" y="470"/>
                  </a:lnTo>
                  <a:lnTo>
                    <a:pt x="20800" y="470"/>
                  </a:lnTo>
                  <a:lnTo>
                    <a:pt x="20800" y="1"/>
                  </a:lnTo>
                  <a:close/>
                  <a:moveTo>
                    <a:pt x="21581" y="1"/>
                  </a:moveTo>
                  <a:lnTo>
                    <a:pt x="21581" y="470"/>
                  </a:lnTo>
                  <a:lnTo>
                    <a:pt x="21739" y="470"/>
                  </a:lnTo>
                  <a:lnTo>
                    <a:pt x="21739" y="1"/>
                  </a:lnTo>
                  <a:close/>
                  <a:moveTo>
                    <a:pt x="22520" y="1"/>
                  </a:moveTo>
                  <a:lnTo>
                    <a:pt x="22520" y="470"/>
                  </a:lnTo>
                  <a:lnTo>
                    <a:pt x="22676" y="470"/>
                  </a:lnTo>
                  <a:lnTo>
                    <a:pt x="22676" y="1"/>
                  </a:lnTo>
                  <a:close/>
                  <a:moveTo>
                    <a:pt x="23458" y="1"/>
                  </a:moveTo>
                  <a:lnTo>
                    <a:pt x="23458" y="470"/>
                  </a:lnTo>
                  <a:lnTo>
                    <a:pt x="23614" y="470"/>
                  </a:lnTo>
                  <a:lnTo>
                    <a:pt x="23614" y="1"/>
                  </a:lnTo>
                  <a:close/>
                  <a:moveTo>
                    <a:pt x="24397" y="1"/>
                  </a:moveTo>
                  <a:lnTo>
                    <a:pt x="24397" y="470"/>
                  </a:lnTo>
                  <a:lnTo>
                    <a:pt x="24553" y="470"/>
                  </a:lnTo>
                  <a:lnTo>
                    <a:pt x="24553" y="1"/>
                  </a:lnTo>
                  <a:close/>
                  <a:moveTo>
                    <a:pt x="25334" y="1"/>
                  </a:moveTo>
                  <a:lnTo>
                    <a:pt x="25334" y="470"/>
                  </a:lnTo>
                  <a:lnTo>
                    <a:pt x="25492" y="470"/>
                  </a:lnTo>
                  <a:lnTo>
                    <a:pt x="25492" y="1"/>
                  </a:lnTo>
                  <a:close/>
                  <a:moveTo>
                    <a:pt x="26273" y="1"/>
                  </a:moveTo>
                  <a:lnTo>
                    <a:pt x="26273" y="470"/>
                  </a:lnTo>
                  <a:lnTo>
                    <a:pt x="26428" y="470"/>
                  </a:lnTo>
                  <a:lnTo>
                    <a:pt x="26428" y="1"/>
                  </a:lnTo>
                  <a:close/>
                  <a:moveTo>
                    <a:pt x="27211" y="1"/>
                  </a:moveTo>
                  <a:lnTo>
                    <a:pt x="27211" y="470"/>
                  </a:lnTo>
                  <a:lnTo>
                    <a:pt x="27367" y="470"/>
                  </a:lnTo>
                  <a:lnTo>
                    <a:pt x="27367" y="1"/>
                  </a:lnTo>
                  <a:close/>
                  <a:moveTo>
                    <a:pt x="28150" y="1"/>
                  </a:moveTo>
                  <a:lnTo>
                    <a:pt x="28150" y="470"/>
                  </a:lnTo>
                  <a:lnTo>
                    <a:pt x="28306" y="470"/>
                  </a:lnTo>
                  <a:lnTo>
                    <a:pt x="28306" y="1"/>
                  </a:lnTo>
                  <a:close/>
                  <a:moveTo>
                    <a:pt x="29087" y="1"/>
                  </a:moveTo>
                  <a:lnTo>
                    <a:pt x="29087" y="470"/>
                  </a:lnTo>
                  <a:lnTo>
                    <a:pt x="29244" y="470"/>
                  </a:lnTo>
                  <a:lnTo>
                    <a:pt x="29248" y="1"/>
                  </a:lnTo>
                  <a:close/>
                  <a:moveTo>
                    <a:pt x="30027" y="1"/>
                  </a:moveTo>
                  <a:lnTo>
                    <a:pt x="30027" y="470"/>
                  </a:lnTo>
                  <a:lnTo>
                    <a:pt x="30183" y="470"/>
                  </a:lnTo>
                  <a:lnTo>
                    <a:pt x="30189" y="1"/>
                  </a:lnTo>
                  <a:close/>
                  <a:moveTo>
                    <a:pt x="30966" y="1"/>
                  </a:moveTo>
                  <a:lnTo>
                    <a:pt x="30966" y="470"/>
                  </a:lnTo>
                  <a:lnTo>
                    <a:pt x="31122" y="470"/>
                  </a:lnTo>
                  <a:lnTo>
                    <a:pt x="31122" y="1"/>
                  </a:lnTo>
                  <a:close/>
                  <a:moveTo>
                    <a:pt x="31907" y="1"/>
                  </a:moveTo>
                  <a:lnTo>
                    <a:pt x="31907" y="470"/>
                  </a:lnTo>
                  <a:lnTo>
                    <a:pt x="32061" y="470"/>
                  </a:lnTo>
                  <a:lnTo>
                    <a:pt x="32064" y="1"/>
                  </a:lnTo>
                  <a:close/>
                  <a:moveTo>
                    <a:pt x="32847" y="1"/>
                  </a:moveTo>
                  <a:lnTo>
                    <a:pt x="32847" y="470"/>
                  </a:lnTo>
                  <a:lnTo>
                    <a:pt x="32997" y="470"/>
                  </a:lnTo>
                  <a:lnTo>
                    <a:pt x="33003" y="1"/>
                  </a:lnTo>
                  <a:close/>
                  <a:moveTo>
                    <a:pt x="33780" y="1"/>
                  </a:moveTo>
                  <a:lnTo>
                    <a:pt x="33780" y="470"/>
                  </a:lnTo>
                  <a:lnTo>
                    <a:pt x="33936" y="470"/>
                  </a:lnTo>
                  <a:lnTo>
                    <a:pt x="33936" y="1"/>
                  </a:lnTo>
                  <a:close/>
                  <a:moveTo>
                    <a:pt x="34719" y="1"/>
                  </a:moveTo>
                  <a:lnTo>
                    <a:pt x="34719" y="470"/>
                  </a:lnTo>
                  <a:lnTo>
                    <a:pt x="34875" y="470"/>
                  </a:lnTo>
                  <a:lnTo>
                    <a:pt x="34875" y="1"/>
                  </a:lnTo>
                  <a:close/>
                  <a:moveTo>
                    <a:pt x="35656" y="1"/>
                  </a:moveTo>
                  <a:lnTo>
                    <a:pt x="35656" y="470"/>
                  </a:lnTo>
                  <a:lnTo>
                    <a:pt x="35813" y="470"/>
                  </a:lnTo>
                  <a:lnTo>
                    <a:pt x="35813" y="1"/>
                  </a:lnTo>
                  <a:close/>
                  <a:moveTo>
                    <a:pt x="36594" y="1"/>
                  </a:moveTo>
                  <a:lnTo>
                    <a:pt x="36594" y="470"/>
                  </a:lnTo>
                  <a:lnTo>
                    <a:pt x="36750" y="470"/>
                  </a:lnTo>
                  <a:lnTo>
                    <a:pt x="36750" y="1"/>
                  </a:lnTo>
                  <a:close/>
                  <a:moveTo>
                    <a:pt x="37533" y="1"/>
                  </a:moveTo>
                  <a:lnTo>
                    <a:pt x="37533" y="470"/>
                  </a:lnTo>
                  <a:lnTo>
                    <a:pt x="37689" y="470"/>
                  </a:lnTo>
                  <a:lnTo>
                    <a:pt x="37689" y="1"/>
                  </a:lnTo>
                  <a:close/>
                  <a:moveTo>
                    <a:pt x="38472" y="1"/>
                  </a:moveTo>
                  <a:lnTo>
                    <a:pt x="38472" y="470"/>
                  </a:lnTo>
                  <a:lnTo>
                    <a:pt x="38628" y="470"/>
                  </a:lnTo>
                  <a:lnTo>
                    <a:pt x="38628" y="1"/>
                  </a:lnTo>
                  <a:close/>
                  <a:moveTo>
                    <a:pt x="39409" y="1"/>
                  </a:moveTo>
                  <a:lnTo>
                    <a:pt x="39409" y="470"/>
                  </a:lnTo>
                  <a:lnTo>
                    <a:pt x="39566" y="470"/>
                  </a:lnTo>
                  <a:lnTo>
                    <a:pt x="39566" y="1"/>
                  </a:lnTo>
                  <a:close/>
                  <a:moveTo>
                    <a:pt x="40347" y="1"/>
                  </a:moveTo>
                  <a:lnTo>
                    <a:pt x="40347" y="470"/>
                  </a:lnTo>
                  <a:lnTo>
                    <a:pt x="40503" y="470"/>
                  </a:lnTo>
                  <a:lnTo>
                    <a:pt x="40503" y="1"/>
                  </a:lnTo>
                  <a:close/>
                  <a:moveTo>
                    <a:pt x="41286" y="1"/>
                  </a:moveTo>
                  <a:lnTo>
                    <a:pt x="41286" y="470"/>
                  </a:lnTo>
                  <a:lnTo>
                    <a:pt x="41442" y="470"/>
                  </a:lnTo>
                  <a:lnTo>
                    <a:pt x="41442" y="1"/>
                  </a:lnTo>
                  <a:close/>
                  <a:moveTo>
                    <a:pt x="42225" y="1"/>
                  </a:moveTo>
                  <a:lnTo>
                    <a:pt x="42225" y="470"/>
                  </a:lnTo>
                  <a:lnTo>
                    <a:pt x="42380" y="470"/>
                  </a:lnTo>
                  <a:lnTo>
                    <a:pt x="42380" y="1"/>
                  </a:lnTo>
                  <a:close/>
                  <a:moveTo>
                    <a:pt x="43163" y="1"/>
                  </a:moveTo>
                  <a:lnTo>
                    <a:pt x="43163" y="470"/>
                  </a:lnTo>
                  <a:lnTo>
                    <a:pt x="43319" y="470"/>
                  </a:lnTo>
                  <a:lnTo>
                    <a:pt x="43319" y="1"/>
                  </a:lnTo>
                  <a:close/>
                  <a:moveTo>
                    <a:pt x="44102" y="1"/>
                  </a:moveTo>
                  <a:lnTo>
                    <a:pt x="44102" y="470"/>
                  </a:lnTo>
                  <a:lnTo>
                    <a:pt x="44258" y="470"/>
                  </a:lnTo>
                  <a:lnTo>
                    <a:pt x="44258" y="1"/>
                  </a:lnTo>
                  <a:close/>
                  <a:moveTo>
                    <a:pt x="45041" y="1"/>
                  </a:moveTo>
                  <a:lnTo>
                    <a:pt x="45041" y="470"/>
                  </a:lnTo>
                  <a:lnTo>
                    <a:pt x="45196" y="470"/>
                  </a:lnTo>
                  <a:lnTo>
                    <a:pt x="45198" y="1"/>
                  </a:lnTo>
                  <a:close/>
                  <a:moveTo>
                    <a:pt x="45977" y="1"/>
                  </a:moveTo>
                  <a:lnTo>
                    <a:pt x="45977" y="470"/>
                  </a:lnTo>
                  <a:lnTo>
                    <a:pt x="46135" y="470"/>
                  </a:lnTo>
                  <a:lnTo>
                    <a:pt x="46139" y="1"/>
                  </a:lnTo>
                  <a:close/>
                  <a:moveTo>
                    <a:pt x="46916" y="1"/>
                  </a:moveTo>
                  <a:lnTo>
                    <a:pt x="46916" y="470"/>
                  </a:lnTo>
                  <a:lnTo>
                    <a:pt x="47072" y="470"/>
                  </a:lnTo>
                  <a:lnTo>
                    <a:pt x="47072" y="1"/>
                  </a:lnTo>
                  <a:close/>
                  <a:moveTo>
                    <a:pt x="47857" y="1"/>
                  </a:moveTo>
                  <a:lnTo>
                    <a:pt x="47857" y="470"/>
                  </a:lnTo>
                  <a:lnTo>
                    <a:pt x="48011" y="470"/>
                  </a:lnTo>
                  <a:lnTo>
                    <a:pt x="48014" y="1"/>
                  </a:lnTo>
                  <a:close/>
                  <a:moveTo>
                    <a:pt x="48797" y="1"/>
                  </a:moveTo>
                  <a:lnTo>
                    <a:pt x="48797" y="470"/>
                  </a:lnTo>
                  <a:lnTo>
                    <a:pt x="48949" y="470"/>
                  </a:lnTo>
                  <a:lnTo>
                    <a:pt x="48953" y="1"/>
                  </a:lnTo>
                  <a:close/>
                  <a:moveTo>
                    <a:pt x="49730" y="1"/>
                  </a:moveTo>
                  <a:lnTo>
                    <a:pt x="49730" y="470"/>
                  </a:lnTo>
                  <a:lnTo>
                    <a:pt x="49888" y="470"/>
                  </a:lnTo>
                  <a:lnTo>
                    <a:pt x="49888" y="1"/>
                  </a:lnTo>
                  <a:close/>
                  <a:moveTo>
                    <a:pt x="50669" y="1"/>
                  </a:moveTo>
                  <a:lnTo>
                    <a:pt x="50669" y="470"/>
                  </a:lnTo>
                  <a:lnTo>
                    <a:pt x="50825" y="470"/>
                  </a:lnTo>
                  <a:lnTo>
                    <a:pt x="50825" y="1"/>
                  </a:lnTo>
                  <a:close/>
                  <a:moveTo>
                    <a:pt x="51608" y="1"/>
                  </a:moveTo>
                  <a:lnTo>
                    <a:pt x="51608" y="470"/>
                  </a:lnTo>
                  <a:lnTo>
                    <a:pt x="51764" y="470"/>
                  </a:lnTo>
                  <a:lnTo>
                    <a:pt x="51764" y="1"/>
                  </a:lnTo>
                  <a:close/>
                  <a:moveTo>
                    <a:pt x="52546" y="1"/>
                  </a:moveTo>
                  <a:lnTo>
                    <a:pt x="52546" y="470"/>
                  </a:lnTo>
                  <a:lnTo>
                    <a:pt x="52702" y="470"/>
                  </a:lnTo>
                  <a:lnTo>
                    <a:pt x="52702" y="1"/>
                  </a:lnTo>
                  <a:close/>
                  <a:moveTo>
                    <a:pt x="53483" y="1"/>
                  </a:moveTo>
                  <a:lnTo>
                    <a:pt x="53483" y="470"/>
                  </a:lnTo>
                  <a:lnTo>
                    <a:pt x="53641" y="470"/>
                  </a:lnTo>
                  <a:lnTo>
                    <a:pt x="53641" y="1"/>
                  </a:lnTo>
                  <a:close/>
                  <a:moveTo>
                    <a:pt x="54422" y="1"/>
                  </a:moveTo>
                  <a:lnTo>
                    <a:pt x="54422" y="470"/>
                  </a:lnTo>
                  <a:lnTo>
                    <a:pt x="54578" y="470"/>
                  </a:lnTo>
                  <a:lnTo>
                    <a:pt x="54578" y="1"/>
                  </a:lnTo>
                  <a:close/>
                  <a:moveTo>
                    <a:pt x="55362" y="1"/>
                  </a:moveTo>
                  <a:lnTo>
                    <a:pt x="55362" y="470"/>
                  </a:lnTo>
                  <a:lnTo>
                    <a:pt x="55518" y="470"/>
                  </a:lnTo>
                  <a:lnTo>
                    <a:pt x="55518" y="1"/>
                  </a:lnTo>
                  <a:close/>
                  <a:moveTo>
                    <a:pt x="56299" y="1"/>
                  </a:moveTo>
                  <a:lnTo>
                    <a:pt x="56299" y="470"/>
                  </a:lnTo>
                  <a:lnTo>
                    <a:pt x="56457" y="470"/>
                  </a:lnTo>
                  <a:lnTo>
                    <a:pt x="56457" y="1"/>
                  </a:lnTo>
                  <a:close/>
                  <a:moveTo>
                    <a:pt x="57238" y="1"/>
                  </a:moveTo>
                  <a:lnTo>
                    <a:pt x="57238" y="470"/>
                  </a:lnTo>
                  <a:lnTo>
                    <a:pt x="57394" y="470"/>
                  </a:lnTo>
                  <a:lnTo>
                    <a:pt x="57394" y="1"/>
                  </a:lnTo>
                  <a:close/>
                  <a:moveTo>
                    <a:pt x="58177" y="1"/>
                  </a:moveTo>
                  <a:lnTo>
                    <a:pt x="58177" y="470"/>
                  </a:lnTo>
                  <a:lnTo>
                    <a:pt x="58332" y="470"/>
                  </a:lnTo>
                  <a:lnTo>
                    <a:pt x="58332" y="1"/>
                  </a:lnTo>
                  <a:close/>
                  <a:moveTo>
                    <a:pt x="59115" y="1"/>
                  </a:moveTo>
                  <a:lnTo>
                    <a:pt x="59115" y="470"/>
                  </a:lnTo>
                  <a:lnTo>
                    <a:pt x="59271" y="470"/>
                  </a:lnTo>
                  <a:lnTo>
                    <a:pt x="59271" y="1"/>
                  </a:lnTo>
                  <a:close/>
                  <a:moveTo>
                    <a:pt x="60052" y="1"/>
                  </a:moveTo>
                  <a:lnTo>
                    <a:pt x="60052" y="470"/>
                  </a:lnTo>
                  <a:lnTo>
                    <a:pt x="60210" y="470"/>
                  </a:lnTo>
                  <a:lnTo>
                    <a:pt x="60210" y="1"/>
                  </a:lnTo>
                  <a:close/>
                  <a:moveTo>
                    <a:pt x="60991" y="1"/>
                  </a:moveTo>
                  <a:lnTo>
                    <a:pt x="60991" y="470"/>
                  </a:lnTo>
                  <a:lnTo>
                    <a:pt x="61147" y="470"/>
                  </a:lnTo>
                  <a:lnTo>
                    <a:pt x="61148" y="1"/>
                  </a:lnTo>
                  <a:close/>
                  <a:moveTo>
                    <a:pt x="61929" y="1"/>
                  </a:moveTo>
                  <a:lnTo>
                    <a:pt x="61929" y="470"/>
                  </a:lnTo>
                  <a:lnTo>
                    <a:pt x="62085" y="470"/>
                  </a:lnTo>
                  <a:lnTo>
                    <a:pt x="62089" y="1"/>
                  </a:lnTo>
                  <a:close/>
                  <a:moveTo>
                    <a:pt x="62868" y="1"/>
                  </a:moveTo>
                  <a:lnTo>
                    <a:pt x="62868" y="470"/>
                  </a:lnTo>
                  <a:lnTo>
                    <a:pt x="63024" y="470"/>
                  </a:lnTo>
                  <a:lnTo>
                    <a:pt x="63024" y="1"/>
                  </a:lnTo>
                  <a:close/>
                  <a:moveTo>
                    <a:pt x="63807" y="1"/>
                  </a:moveTo>
                  <a:lnTo>
                    <a:pt x="63807" y="470"/>
                  </a:lnTo>
                  <a:lnTo>
                    <a:pt x="63963" y="470"/>
                  </a:lnTo>
                  <a:lnTo>
                    <a:pt x="63965" y="1"/>
                  </a:lnTo>
                  <a:close/>
                  <a:moveTo>
                    <a:pt x="64747" y="1"/>
                  </a:moveTo>
                  <a:lnTo>
                    <a:pt x="64747" y="470"/>
                  </a:lnTo>
                  <a:lnTo>
                    <a:pt x="64901" y="470"/>
                  </a:lnTo>
                  <a:lnTo>
                    <a:pt x="64903" y="1"/>
                  </a:lnTo>
                  <a:close/>
                  <a:moveTo>
                    <a:pt x="65682" y="1"/>
                  </a:moveTo>
                  <a:lnTo>
                    <a:pt x="65682" y="470"/>
                  </a:lnTo>
                  <a:lnTo>
                    <a:pt x="65838" y="470"/>
                  </a:lnTo>
                  <a:lnTo>
                    <a:pt x="65838" y="1"/>
                  </a:lnTo>
                  <a:close/>
                  <a:moveTo>
                    <a:pt x="66621" y="1"/>
                  </a:moveTo>
                  <a:lnTo>
                    <a:pt x="66621" y="470"/>
                  </a:lnTo>
                  <a:lnTo>
                    <a:pt x="66777" y="470"/>
                  </a:lnTo>
                  <a:lnTo>
                    <a:pt x="66777" y="1"/>
                  </a:lnTo>
                  <a:close/>
                  <a:moveTo>
                    <a:pt x="67560" y="1"/>
                  </a:moveTo>
                  <a:lnTo>
                    <a:pt x="67560" y="470"/>
                  </a:lnTo>
                  <a:lnTo>
                    <a:pt x="67716" y="470"/>
                  </a:lnTo>
                  <a:lnTo>
                    <a:pt x="67716" y="1"/>
                  </a:lnTo>
                  <a:close/>
                  <a:moveTo>
                    <a:pt x="68497" y="1"/>
                  </a:moveTo>
                  <a:lnTo>
                    <a:pt x="68497" y="470"/>
                  </a:lnTo>
                  <a:lnTo>
                    <a:pt x="68652" y="470"/>
                  </a:lnTo>
                  <a:lnTo>
                    <a:pt x="68652" y="1"/>
                  </a:lnTo>
                  <a:close/>
                  <a:moveTo>
                    <a:pt x="69435" y="1"/>
                  </a:moveTo>
                  <a:lnTo>
                    <a:pt x="69435" y="470"/>
                  </a:lnTo>
                  <a:lnTo>
                    <a:pt x="69591" y="470"/>
                  </a:lnTo>
                  <a:lnTo>
                    <a:pt x="69591" y="1"/>
                  </a:lnTo>
                  <a:close/>
                  <a:moveTo>
                    <a:pt x="70374" y="1"/>
                  </a:moveTo>
                  <a:lnTo>
                    <a:pt x="70374" y="470"/>
                  </a:lnTo>
                  <a:lnTo>
                    <a:pt x="70530" y="470"/>
                  </a:lnTo>
                  <a:lnTo>
                    <a:pt x="70530" y="1"/>
                  </a:lnTo>
                  <a:close/>
                  <a:moveTo>
                    <a:pt x="71311" y="1"/>
                  </a:moveTo>
                  <a:lnTo>
                    <a:pt x="71311" y="470"/>
                  </a:lnTo>
                  <a:lnTo>
                    <a:pt x="71468" y="470"/>
                  </a:lnTo>
                  <a:lnTo>
                    <a:pt x="71468" y="1"/>
                  </a:lnTo>
                  <a:close/>
                  <a:moveTo>
                    <a:pt x="72249" y="1"/>
                  </a:moveTo>
                  <a:lnTo>
                    <a:pt x="72249" y="470"/>
                  </a:lnTo>
                  <a:lnTo>
                    <a:pt x="72405" y="470"/>
                  </a:lnTo>
                  <a:lnTo>
                    <a:pt x="72405" y="1"/>
                  </a:lnTo>
                  <a:close/>
                  <a:moveTo>
                    <a:pt x="73188" y="1"/>
                  </a:moveTo>
                  <a:lnTo>
                    <a:pt x="73188" y="470"/>
                  </a:lnTo>
                  <a:lnTo>
                    <a:pt x="73344" y="470"/>
                  </a:lnTo>
                  <a:lnTo>
                    <a:pt x="73344" y="1"/>
                  </a:lnTo>
                  <a:close/>
                  <a:moveTo>
                    <a:pt x="74127" y="1"/>
                  </a:moveTo>
                  <a:lnTo>
                    <a:pt x="74127" y="470"/>
                  </a:lnTo>
                  <a:lnTo>
                    <a:pt x="74283" y="470"/>
                  </a:lnTo>
                  <a:lnTo>
                    <a:pt x="74283" y="1"/>
                  </a:lnTo>
                  <a:close/>
                  <a:moveTo>
                    <a:pt x="75064" y="1"/>
                  </a:moveTo>
                  <a:lnTo>
                    <a:pt x="75064" y="470"/>
                  </a:lnTo>
                  <a:lnTo>
                    <a:pt x="75221" y="470"/>
                  </a:lnTo>
                  <a:lnTo>
                    <a:pt x="75221" y="1"/>
                  </a:lnTo>
                  <a:close/>
                  <a:moveTo>
                    <a:pt x="76002" y="1"/>
                  </a:moveTo>
                  <a:lnTo>
                    <a:pt x="76002" y="470"/>
                  </a:lnTo>
                  <a:lnTo>
                    <a:pt x="76158" y="470"/>
                  </a:lnTo>
                  <a:lnTo>
                    <a:pt x="76158" y="1"/>
                  </a:lnTo>
                  <a:close/>
                  <a:moveTo>
                    <a:pt x="76943" y="1"/>
                  </a:moveTo>
                  <a:lnTo>
                    <a:pt x="76943" y="470"/>
                  </a:lnTo>
                  <a:lnTo>
                    <a:pt x="77099" y="470"/>
                  </a:lnTo>
                  <a:lnTo>
                    <a:pt x="77099" y="1"/>
                  </a:lnTo>
                  <a:close/>
                  <a:moveTo>
                    <a:pt x="77880" y="1"/>
                  </a:moveTo>
                  <a:lnTo>
                    <a:pt x="77880" y="470"/>
                  </a:lnTo>
                  <a:lnTo>
                    <a:pt x="78037" y="470"/>
                  </a:lnTo>
                  <a:lnTo>
                    <a:pt x="78039" y="1"/>
                  </a:lnTo>
                  <a:close/>
                  <a:moveTo>
                    <a:pt x="78818" y="1"/>
                  </a:moveTo>
                  <a:lnTo>
                    <a:pt x="78818" y="470"/>
                  </a:lnTo>
                  <a:lnTo>
                    <a:pt x="78974" y="470"/>
                  </a:lnTo>
                  <a:lnTo>
                    <a:pt x="78974" y="1"/>
                  </a:lnTo>
                  <a:close/>
                  <a:moveTo>
                    <a:pt x="79757" y="1"/>
                  </a:moveTo>
                  <a:lnTo>
                    <a:pt x="79757" y="470"/>
                  </a:lnTo>
                  <a:lnTo>
                    <a:pt x="79913" y="470"/>
                  </a:lnTo>
                  <a:lnTo>
                    <a:pt x="79915" y="1"/>
                  </a:lnTo>
                  <a:close/>
                  <a:moveTo>
                    <a:pt x="80696" y="1"/>
                  </a:moveTo>
                  <a:lnTo>
                    <a:pt x="80696" y="470"/>
                  </a:lnTo>
                  <a:lnTo>
                    <a:pt x="80852" y="470"/>
                  </a:lnTo>
                  <a:lnTo>
                    <a:pt x="80852" y="1"/>
                  </a:lnTo>
                  <a:close/>
                  <a:moveTo>
                    <a:pt x="81633" y="1"/>
                  </a:moveTo>
                  <a:lnTo>
                    <a:pt x="81633" y="470"/>
                  </a:lnTo>
                  <a:lnTo>
                    <a:pt x="81790" y="470"/>
                  </a:lnTo>
                  <a:lnTo>
                    <a:pt x="81790" y="1"/>
                  </a:lnTo>
                  <a:close/>
                  <a:moveTo>
                    <a:pt x="82571" y="1"/>
                  </a:moveTo>
                  <a:lnTo>
                    <a:pt x="82571" y="470"/>
                  </a:lnTo>
                  <a:lnTo>
                    <a:pt x="82727" y="470"/>
                  </a:lnTo>
                  <a:lnTo>
                    <a:pt x="82727" y="1"/>
                  </a:lnTo>
                  <a:close/>
                  <a:moveTo>
                    <a:pt x="83510" y="1"/>
                  </a:moveTo>
                  <a:lnTo>
                    <a:pt x="83510" y="470"/>
                  </a:lnTo>
                  <a:lnTo>
                    <a:pt x="83666" y="470"/>
                  </a:lnTo>
                  <a:lnTo>
                    <a:pt x="83666" y="1"/>
                  </a:lnTo>
                  <a:close/>
                  <a:moveTo>
                    <a:pt x="84449" y="1"/>
                  </a:moveTo>
                  <a:lnTo>
                    <a:pt x="84449" y="470"/>
                  </a:lnTo>
                  <a:lnTo>
                    <a:pt x="84604" y="470"/>
                  </a:lnTo>
                  <a:lnTo>
                    <a:pt x="84604" y="1"/>
                  </a:lnTo>
                  <a:close/>
                  <a:moveTo>
                    <a:pt x="85385" y="1"/>
                  </a:moveTo>
                  <a:lnTo>
                    <a:pt x="85385" y="470"/>
                  </a:lnTo>
                  <a:lnTo>
                    <a:pt x="85543" y="470"/>
                  </a:lnTo>
                  <a:lnTo>
                    <a:pt x="85543" y="1"/>
                  </a:lnTo>
                  <a:close/>
                  <a:moveTo>
                    <a:pt x="86324" y="1"/>
                  </a:moveTo>
                  <a:lnTo>
                    <a:pt x="86324" y="470"/>
                  </a:lnTo>
                  <a:lnTo>
                    <a:pt x="86480" y="470"/>
                  </a:lnTo>
                  <a:lnTo>
                    <a:pt x="86480" y="1"/>
                  </a:lnTo>
                  <a:close/>
                  <a:moveTo>
                    <a:pt x="87263" y="1"/>
                  </a:moveTo>
                  <a:lnTo>
                    <a:pt x="87263" y="470"/>
                  </a:lnTo>
                  <a:lnTo>
                    <a:pt x="87419" y="470"/>
                  </a:lnTo>
                  <a:lnTo>
                    <a:pt x="87419" y="1"/>
                  </a:lnTo>
                  <a:close/>
                  <a:moveTo>
                    <a:pt x="88201" y="1"/>
                  </a:moveTo>
                  <a:lnTo>
                    <a:pt x="88201" y="470"/>
                  </a:lnTo>
                  <a:lnTo>
                    <a:pt x="88357" y="470"/>
                  </a:lnTo>
                  <a:lnTo>
                    <a:pt x="88357" y="1"/>
                  </a:lnTo>
                  <a:close/>
                  <a:moveTo>
                    <a:pt x="89138" y="1"/>
                  </a:moveTo>
                  <a:lnTo>
                    <a:pt x="89138" y="470"/>
                  </a:lnTo>
                  <a:lnTo>
                    <a:pt x="89296" y="470"/>
                  </a:lnTo>
                  <a:lnTo>
                    <a:pt x="89296" y="1"/>
                  </a:lnTo>
                  <a:close/>
                  <a:moveTo>
                    <a:pt x="90079" y="1"/>
                  </a:moveTo>
                  <a:lnTo>
                    <a:pt x="90079" y="470"/>
                  </a:lnTo>
                  <a:lnTo>
                    <a:pt x="90235" y="470"/>
                  </a:lnTo>
                  <a:lnTo>
                    <a:pt x="90235" y="1"/>
                  </a:lnTo>
                  <a:close/>
                  <a:moveTo>
                    <a:pt x="91017" y="1"/>
                  </a:moveTo>
                  <a:lnTo>
                    <a:pt x="91017" y="470"/>
                  </a:lnTo>
                  <a:lnTo>
                    <a:pt x="91173" y="470"/>
                  </a:lnTo>
                  <a:lnTo>
                    <a:pt x="91173" y="1"/>
                  </a:lnTo>
                  <a:close/>
                  <a:moveTo>
                    <a:pt x="91954" y="1"/>
                  </a:moveTo>
                  <a:lnTo>
                    <a:pt x="91954" y="470"/>
                  </a:lnTo>
                  <a:lnTo>
                    <a:pt x="92112" y="470"/>
                  </a:lnTo>
                  <a:lnTo>
                    <a:pt x="92112" y="1"/>
                  </a:lnTo>
                  <a:close/>
                  <a:moveTo>
                    <a:pt x="92893" y="1"/>
                  </a:moveTo>
                  <a:lnTo>
                    <a:pt x="92893" y="470"/>
                  </a:lnTo>
                  <a:lnTo>
                    <a:pt x="93049" y="470"/>
                  </a:lnTo>
                  <a:lnTo>
                    <a:pt x="93049" y="1"/>
                  </a:lnTo>
                  <a:close/>
                  <a:moveTo>
                    <a:pt x="93832" y="1"/>
                  </a:moveTo>
                  <a:lnTo>
                    <a:pt x="93832" y="470"/>
                  </a:lnTo>
                  <a:lnTo>
                    <a:pt x="93987" y="470"/>
                  </a:lnTo>
                  <a:lnTo>
                    <a:pt x="93987" y="1"/>
                  </a:lnTo>
                  <a:close/>
                  <a:moveTo>
                    <a:pt x="94770" y="1"/>
                  </a:moveTo>
                  <a:lnTo>
                    <a:pt x="94770" y="470"/>
                  </a:lnTo>
                  <a:lnTo>
                    <a:pt x="94926" y="470"/>
                  </a:lnTo>
                  <a:lnTo>
                    <a:pt x="94926" y="1"/>
                  </a:lnTo>
                  <a:close/>
                  <a:moveTo>
                    <a:pt x="95707" y="1"/>
                  </a:moveTo>
                  <a:lnTo>
                    <a:pt x="95707" y="470"/>
                  </a:lnTo>
                  <a:lnTo>
                    <a:pt x="95865" y="470"/>
                  </a:lnTo>
                  <a:lnTo>
                    <a:pt x="95865" y="1"/>
                  </a:lnTo>
                  <a:close/>
                  <a:moveTo>
                    <a:pt x="96646" y="1"/>
                  </a:moveTo>
                  <a:lnTo>
                    <a:pt x="96646" y="470"/>
                  </a:lnTo>
                  <a:lnTo>
                    <a:pt x="96802" y="470"/>
                  </a:lnTo>
                  <a:lnTo>
                    <a:pt x="96802" y="1"/>
                  </a:lnTo>
                  <a:close/>
                  <a:moveTo>
                    <a:pt x="97585" y="1"/>
                  </a:moveTo>
                  <a:lnTo>
                    <a:pt x="97585" y="470"/>
                  </a:lnTo>
                  <a:lnTo>
                    <a:pt x="97740" y="470"/>
                  </a:lnTo>
                  <a:lnTo>
                    <a:pt x="97740" y="1"/>
                  </a:lnTo>
                  <a:close/>
                  <a:moveTo>
                    <a:pt x="98523" y="1"/>
                  </a:moveTo>
                  <a:lnTo>
                    <a:pt x="98523" y="470"/>
                  </a:lnTo>
                  <a:lnTo>
                    <a:pt x="98679" y="470"/>
                  </a:lnTo>
                  <a:lnTo>
                    <a:pt x="98679" y="1"/>
                  </a:lnTo>
                  <a:close/>
                  <a:moveTo>
                    <a:pt x="99460" y="1"/>
                  </a:moveTo>
                  <a:lnTo>
                    <a:pt x="99460" y="470"/>
                  </a:lnTo>
                  <a:lnTo>
                    <a:pt x="99618" y="470"/>
                  </a:lnTo>
                  <a:lnTo>
                    <a:pt x="99618" y="1"/>
                  </a:lnTo>
                  <a:close/>
                  <a:moveTo>
                    <a:pt x="100399" y="1"/>
                  </a:moveTo>
                  <a:lnTo>
                    <a:pt x="100399" y="470"/>
                  </a:lnTo>
                  <a:lnTo>
                    <a:pt x="100555" y="470"/>
                  </a:lnTo>
                  <a:lnTo>
                    <a:pt x="100555" y="1"/>
                  </a:lnTo>
                  <a:close/>
                  <a:moveTo>
                    <a:pt x="101337" y="1"/>
                  </a:moveTo>
                  <a:lnTo>
                    <a:pt x="101337" y="470"/>
                  </a:lnTo>
                  <a:lnTo>
                    <a:pt x="101493" y="470"/>
                  </a:lnTo>
                  <a:lnTo>
                    <a:pt x="101493" y="1"/>
                  </a:lnTo>
                  <a:close/>
                  <a:moveTo>
                    <a:pt x="102276" y="1"/>
                  </a:moveTo>
                  <a:lnTo>
                    <a:pt x="102276" y="470"/>
                  </a:lnTo>
                  <a:lnTo>
                    <a:pt x="102432" y="470"/>
                  </a:lnTo>
                  <a:lnTo>
                    <a:pt x="102432" y="1"/>
                  </a:lnTo>
                  <a:close/>
                  <a:moveTo>
                    <a:pt x="103213" y="1"/>
                  </a:moveTo>
                  <a:lnTo>
                    <a:pt x="103213" y="470"/>
                  </a:lnTo>
                  <a:lnTo>
                    <a:pt x="103371" y="470"/>
                  </a:lnTo>
                  <a:lnTo>
                    <a:pt x="103371" y="1"/>
                  </a:lnTo>
                  <a:close/>
                  <a:moveTo>
                    <a:pt x="104152" y="1"/>
                  </a:moveTo>
                  <a:lnTo>
                    <a:pt x="104152" y="470"/>
                  </a:lnTo>
                  <a:lnTo>
                    <a:pt x="104309" y="470"/>
                  </a:lnTo>
                  <a:lnTo>
                    <a:pt x="104309" y="1"/>
                  </a:lnTo>
                  <a:close/>
                  <a:moveTo>
                    <a:pt x="105090" y="1"/>
                  </a:moveTo>
                  <a:lnTo>
                    <a:pt x="105090" y="470"/>
                  </a:lnTo>
                  <a:lnTo>
                    <a:pt x="105246" y="470"/>
                  </a:lnTo>
                  <a:lnTo>
                    <a:pt x="105246" y="1"/>
                  </a:lnTo>
                  <a:close/>
                  <a:moveTo>
                    <a:pt x="106029" y="1"/>
                  </a:moveTo>
                  <a:lnTo>
                    <a:pt x="106029" y="470"/>
                  </a:lnTo>
                  <a:lnTo>
                    <a:pt x="106185" y="470"/>
                  </a:lnTo>
                  <a:lnTo>
                    <a:pt x="106185" y="1"/>
                  </a:lnTo>
                  <a:close/>
                  <a:moveTo>
                    <a:pt x="106968" y="1"/>
                  </a:moveTo>
                  <a:lnTo>
                    <a:pt x="106968" y="470"/>
                  </a:lnTo>
                  <a:lnTo>
                    <a:pt x="107123" y="470"/>
                  </a:lnTo>
                  <a:lnTo>
                    <a:pt x="107123" y="1"/>
                  </a:lnTo>
                  <a:close/>
                  <a:moveTo>
                    <a:pt x="107904" y="1"/>
                  </a:moveTo>
                  <a:lnTo>
                    <a:pt x="107904" y="470"/>
                  </a:lnTo>
                  <a:lnTo>
                    <a:pt x="108062" y="470"/>
                  </a:lnTo>
                  <a:lnTo>
                    <a:pt x="108062" y="1"/>
                  </a:lnTo>
                  <a:close/>
                  <a:moveTo>
                    <a:pt x="108843" y="1"/>
                  </a:moveTo>
                  <a:lnTo>
                    <a:pt x="108843" y="470"/>
                  </a:lnTo>
                  <a:lnTo>
                    <a:pt x="108999" y="470"/>
                  </a:lnTo>
                  <a:lnTo>
                    <a:pt x="108999" y="1"/>
                  </a:lnTo>
                  <a:close/>
                  <a:moveTo>
                    <a:pt x="109782" y="1"/>
                  </a:moveTo>
                  <a:lnTo>
                    <a:pt x="109782" y="470"/>
                  </a:lnTo>
                  <a:lnTo>
                    <a:pt x="109938" y="470"/>
                  </a:lnTo>
                  <a:lnTo>
                    <a:pt x="109938" y="1"/>
                  </a:lnTo>
                  <a:close/>
                  <a:moveTo>
                    <a:pt x="110720" y="1"/>
                  </a:moveTo>
                  <a:lnTo>
                    <a:pt x="110720" y="470"/>
                  </a:lnTo>
                  <a:lnTo>
                    <a:pt x="110876" y="470"/>
                  </a:lnTo>
                  <a:lnTo>
                    <a:pt x="110876" y="1"/>
                  </a:lnTo>
                  <a:close/>
                  <a:moveTo>
                    <a:pt x="111657" y="1"/>
                  </a:moveTo>
                  <a:lnTo>
                    <a:pt x="111657" y="470"/>
                  </a:lnTo>
                  <a:lnTo>
                    <a:pt x="111813" y="470"/>
                  </a:lnTo>
                  <a:lnTo>
                    <a:pt x="111815" y="1"/>
                  </a:lnTo>
                  <a:close/>
                  <a:moveTo>
                    <a:pt x="112596" y="1"/>
                  </a:moveTo>
                  <a:lnTo>
                    <a:pt x="112596" y="470"/>
                  </a:lnTo>
                  <a:lnTo>
                    <a:pt x="112752" y="470"/>
                  </a:lnTo>
                  <a:lnTo>
                    <a:pt x="112752" y="1"/>
                  </a:lnTo>
                  <a:close/>
                  <a:moveTo>
                    <a:pt x="113535" y="1"/>
                  </a:moveTo>
                  <a:lnTo>
                    <a:pt x="113535" y="470"/>
                  </a:lnTo>
                  <a:lnTo>
                    <a:pt x="113691" y="470"/>
                  </a:lnTo>
                  <a:lnTo>
                    <a:pt x="113691" y="1"/>
                  </a:lnTo>
                  <a:close/>
                  <a:moveTo>
                    <a:pt x="114472" y="1"/>
                  </a:moveTo>
                  <a:lnTo>
                    <a:pt x="114472" y="470"/>
                  </a:lnTo>
                  <a:lnTo>
                    <a:pt x="114629" y="470"/>
                  </a:lnTo>
                  <a:lnTo>
                    <a:pt x="114629" y="1"/>
                  </a:lnTo>
                  <a:close/>
                  <a:moveTo>
                    <a:pt x="115410" y="1"/>
                  </a:moveTo>
                  <a:lnTo>
                    <a:pt x="115410" y="470"/>
                  </a:lnTo>
                  <a:lnTo>
                    <a:pt x="115566" y="470"/>
                  </a:lnTo>
                  <a:lnTo>
                    <a:pt x="115566" y="1"/>
                  </a:lnTo>
                  <a:close/>
                  <a:moveTo>
                    <a:pt x="116349" y="1"/>
                  </a:moveTo>
                  <a:lnTo>
                    <a:pt x="116349" y="470"/>
                  </a:lnTo>
                  <a:lnTo>
                    <a:pt x="116505" y="470"/>
                  </a:lnTo>
                  <a:lnTo>
                    <a:pt x="116505" y="1"/>
                  </a:lnTo>
                  <a:close/>
                  <a:moveTo>
                    <a:pt x="117288" y="1"/>
                  </a:moveTo>
                  <a:lnTo>
                    <a:pt x="117288" y="470"/>
                  </a:lnTo>
                  <a:lnTo>
                    <a:pt x="117443" y="470"/>
                  </a:lnTo>
                  <a:lnTo>
                    <a:pt x="117443" y="1"/>
                  </a:lnTo>
                  <a:close/>
                  <a:moveTo>
                    <a:pt x="118224" y="1"/>
                  </a:moveTo>
                  <a:lnTo>
                    <a:pt x="118224" y="470"/>
                  </a:lnTo>
                  <a:lnTo>
                    <a:pt x="118382" y="470"/>
                  </a:lnTo>
                  <a:lnTo>
                    <a:pt x="118382" y="1"/>
                  </a:lnTo>
                  <a:close/>
                  <a:moveTo>
                    <a:pt x="119163" y="1"/>
                  </a:moveTo>
                  <a:lnTo>
                    <a:pt x="119163" y="470"/>
                  </a:lnTo>
                  <a:lnTo>
                    <a:pt x="119321" y="470"/>
                  </a:lnTo>
                  <a:lnTo>
                    <a:pt x="119321" y="1"/>
                  </a:lnTo>
                  <a:close/>
                  <a:moveTo>
                    <a:pt x="120102" y="1"/>
                  </a:moveTo>
                  <a:lnTo>
                    <a:pt x="120102" y="470"/>
                  </a:lnTo>
                  <a:lnTo>
                    <a:pt x="120258" y="470"/>
                  </a:lnTo>
                  <a:lnTo>
                    <a:pt x="120258" y="1"/>
                  </a:lnTo>
                  <a:close/>
                  <a:moveTo>
                    <a:pt x="121040" y="1"/>
                  </a:moveTo>
                  <a:lnTo>
                    <a:pt x="121040" y="470"/>
                  </a:lnTo>
                  <a:lnTo>
                    <a:pt x="121196" y="470"/>
                  </a:lnTo>
                  <a:lnTo>
                    <a:pt x="121196" y="1"/>
                  </a:lnTo>
                  <a:close/>
                  <a:moveTo>
                    <a:pt x="121977" y="1"/>
                  </a:moveTo>
                  <a:lnTo>
                    <a:pt x="121977" y="470"/>
                  </a:lnTo>
                  <a:lnTo>
                    <a:pt x="122135" y="470"/>
                  </a:lnTo>
                  <a:lnTo>
                    <a:pt x="122135" y="1"/>
                  </a:lnTo>
                  <a:close/>
                  <a:moveTo>
                    <a:pt x="122916" y="1"/>
                  </a:moveTo>
                  <a:lnTo>
                    <a:pt x="122916" y="470"/>
                  </a:lnTo>
                  <a:lnTo>
                    <a:pt x="123074" y="470"/>
                  </a:lnTo>
                  <a:lnTo>
                    <a:pt x="123074" y="1"/>
                  </a:lnTo>
                  <a:close/>
                  <a:moveTo>
                    <a:pt x="123855" y="1"/>
                  </a:moveTo>
                  <a:lnTo>
                    <a:pt x="123855" y="470"/>
                  </a:lnTo>
                  <a:lnTo>
                    <a:pt x="124010" y="470"/>
                  </a:lnTo>
                  <a:lnTo>
                    <a:pt x="124010" y="1"/>
                  </a:lnTo>
                  <a:close/>
                  <a:moveTo>
                    <a:pt x="124793" y="1"/>
                  </a:moveTo>
                  <a:lnTo>
                    <a:pt x="124793" y="470"/>
                  </a:lnTo>
                  <a:lnTo>
                    <a:pt x="124949" y="470"/>
                  </a:lnTo>
                  <a:lnTo>
                    <a:pt x="124949" y="1"/>
                  </a:lnTo>
                  <a:close/>
                  <a:moveTo>
                    <a:pt x="125732" y="1"/>
                  </a:moveTo>
                  <a:lnTo>
                    <a:pt x="125732" y="470"/>
                  </a:lnTo>
                  <a:lnTo>
                    <a:pt x="125888" y="470"/>
                  </a:lnTo>
                  <a:lnTo>
                    <a:pt x="12588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6818469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23F46-A450-35E7-8ED7-A20C99EF247E}"/>
              </a:ext>
            </a:extLst>
          </p:cNvPr>
          <p:cNvSpPr>
            <a:spLocks noGrp="1"/>
          </p:cNvSpPr>
          <p:nvPr>
            <p:ph type="title" idx="4294967295"/>
          </p:nvPr>
        </p:nvSpPr>
        <p:spPr>
          <a:xfrm>
            <a:off x="842417" y="390270"/>
            <a:ext cx="7702550" cy="573088"/>
          </a:xfrm>
        </p:spPr>
        <p:txBody>
          <a:bodyPr/>
          <a:lstStyle/>
          <a:p>
            <a:r>
              <a:rPr lang="en-US" sz="3600">
                <a:solidFill>
                  <a:schemeClr val="tx1"/>
                </a:solidFill>
              </a:rPr>
              <a:t>Coca Cola Monte Carlo Simulation </a:t>
            </a:r>
          </a:p>
        </p:txBody>
      </p:sp>
      <p:sp>
        <p:nvSpPr>
          <p:cNvPr id="3" name="Rectangle 2">
            <a:extLst>
              <a:ext uri="{FF2B5EF4-FFF2-40B4-BE49-F238E27FC236}">
                <a16:creationId xmlns:a16="http://schemas.microsoft.com/office/drawing/2014/main" id="{F3851C81-4B56-1E7B-9BC8-DB4FE43DE8C1}"/>
              </a:ext>
            </a:extLst>
          </p:cNvPr>
          <p:cNvSpPr/>
          <p:nvPr/>
        </p:nvSpPr>
        <p:spPr>
          <a:xfrm>
            <a:off x="6296948" y="1224523"/>
            <a:ext cx="2438398" cy="3242163"/>
          </a:xfrm>
          <a:prstGeom prst="rect">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a:solidFill>
                  <a:schemeClr val="tx1"/>
                </a:solidFill>
                <a:latin typeface="Work Sans" pitchFamily="2" charset="0"/>
              </a:rPr>
              <a:t>The simulated prices for Coca-Cola show that prices are set between $121.57 and $28.24 with an average of $60.35 and a standard deviation of $9.48 within a one-year timeframe. Coca-Cola illustrates a high consistency with low variation in terms of its price. </a:t>
            </a:r>
          </a:p>
        </p:txBody>
      </p:sp>
      <p:pic>
        <p:nvPicPr>
          <p:cNvPr id="8" name="Picture 7">
            <a:extLst>
              <a:ext uri="{FF2B5EF4-FFF2-40B4-BE49-F238E27FC236}">
                <a16:creationId xmlns:a16="http://schemas.microsoft.com/office/drawing/2014/main" id="{AA49CCFC-2318-8988-718C-F90A56AB6F72}"/>
              </a:ext>
            </a:extLst>
          </p:cNvPr>
          <p:cNvPicPr>
            <a:picLocks noChangeAspect="1"/>
          </p:cNvPicPr>
          <p:nvPr/>
        </p:nvPicPr>
        <p:blipFill>
          <a:blip r:embed="rId3"/>
          <a:stretch>
            <a:fillRect/>
          </a:stretch>
        </p:blipFill>
        <p:spPr>
          <a:xfrm>
            <a:off x="304801" y="1224523"/>
            <a:ext cx="5701989" cy="3414498"/>
          </a:xfrm>
          <a:prstGeom prst="rect">
            <a:avLst/>
          </a:prstGeom>
        </p:spPr>
      </p:pic>
    </p:spTree>
    <p:extLst>
      <p:ext uri="{BB962C8B-B14F-4D97-AF65-F5344CB8AC3E}">
        <p14:creationId xmlns:p14="http://schemas.microsoft.com/office/powerpoint/2010/main" val="59007583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373"/>
        <p:cNvGrpSpPr/>
        <p:nvPr/>
      </p:nvGrpSpPr>
      <p:grpSpPr>
        <a:xfrm>
          <a:off x="0" y="0"/>
          <a:ext cx="0" cy="0"/>
          <a:chOff x="0" y="0"/>
          <a:chExt cx="0" cy="0"/>
        </a:xfrm>
      </p:grpSpPr>
      <p:grpSp>
        <p:nvGrpSpPr>
          <p:cNvPr id="1374" name="Google Shape;1374;p31"/>
          <p:cNvGrpSpPr/>
          <p:nvPr/>
        </p:nvGrpSpPr>
        <p:grpSpPr>
          <a:xfrm flipH="1">
            <a:off x="-41" y="718250"/>
            <a:ext cx="9144241" cy="1182675"/>
            <a:chOff x="3813375" y="4666275"/>
            <a:chExt cx="3441825" cy="445150"/>
          </a:xfrm>
        </p:grpSpPr>
        <p:sp>
          <p:nvSpPr>
            <p:cNvPr id="1375" name="Google Shape;1375;p31"/>
            <p:cNvSpPr/>
            <p:nvPr/>
          </p:nvSpPr>
          <p:spPr>
            <a:xfrm>
              <a:off x="4404050" y="4792550"/>
              <a:ext cx="32100" cy="318850"/>
            </a:xfrm>
            <a:custGeom>
              <a:avLst/>
              <a:gdLst/>
              <a:ahLst/>
              <a:cxnLst/>
              <a:rect l="l" t="t" r="r" b="b"/>
              <a:pathLst>
                <a:path w="1284" h="12754" extrusionOk="0">
                  <a:moveTo>
                    <a:pt x="161" y="0"/>
                  </a:moveTo>
                  <a:cubicBezTo>
                    <a:pt x="72" y="0"/>
                    <a:pt x="0" y="171"/>
                    <a:pt x="0" y="383"/>
                  </a:cubicBezTo>
                  <a:lnTo>
                    <a:pt x="0" y="12659"/>
                  </a:lnTo>
                  <a:cubicBezTo>
                    <a:pt x="0" y="12730"/>
                    <a:pt x="8" y="12754"/>
                    <a:pt x="22" y="12754"/>
                  </a:cubicBezTo>
                  <a:cubicBezTo>
                    <a:pt x="50" y="12754"/>
                    <a:pt x="102" y="12659"/>
                    <a:pt x="161" y="12659"/>
                  </a:cubicBezTo>
                  <a:lnTo>
                    <a:pt x="1124" y="12659"/>
                  </a:lnTo>
                  <a:cubicBezTo>
                    <a:pt x="1183" y="12659"/>
                    <a:pt x="1234" y="12754"/>
                    <a:pt x="1262" y="12754"/>
                  </a:cubicBezTo>
                  <a:cubicBezTo>
                    <a:pt x="1275" y="12754"/>
                    <a:pt x="1283" y="12730"/>
                    <a:pt x="1283" y="12659"/>
                  </a:cubicBezTo>
                  <a:lnTo>
                    <a:pt x="1283" y="383"/>
                  </a:lnTo>
                  <a:cubicBezTo>
                    <a:pt x="1283" y="171"/>
                    <a:pt x="1212" y="0"/>
                    <a:pt x="11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31"/>
            <p:cNvSpPr/>
            <p:nvPr/>
          </p:nvSpPr>
          <p:spPr>
            <a:xfrm>
              <a:off x="4456975" y="4934900"/>
              <a:ext cx="25225" cy="176500"/>
            </a:xfrm>
            <a:custGeom>
              <a:avLst/>
              <a:gdLst/>
              <a:ahLst/>
              <a:cxnLst/>
              <a:rect l="l" t="t" r="r" b="b"/>
              <a:pathLst>
                <a:path w="1009" h="7060" extrusionOk="0">
                  <a:moveTo>
                    <a:pt x="160" y="0"/>
                  </a:moveTo>
                  <a:cubicBezTo>
                    <a:pt x="72" y="0"/>
                    <a:pt x="1" y="171"/>
                    <a:pt x="1" y="384"/>
                  </a:cubicBezTo>
                  <a:lnTo>
                    <a:pt x="1" y="6965"/>
                  </a:lnTo>
                  <a:cubicBezTo>
                    <a:pt x="1" y="7036"/>
                    <a:pt x="9" y="7060"/>
                    <a:pt x="22" y="7060"/>
                  </a:cubicBezTo>
                  <a:cubicBezTo>
                    <a:pt x="50" y="7060"/>
                    <a:pt x="101" y="6965"/>
                    <a:pt x="160" y="6965"/>
                  </a:cubicBezTo>
                  <a:lnTo>
                    <a:pt x="848" y="6965"/>
                  </a:lnTo>
                  <a:cubicBezTo>
                    <a:pt x="908" y="6965"/>
                    <a:pt x="959" y="7060"/>
                    <a:pt x="987" y="7060"/>
                  </a:cubicBezTo>
                  <a:cubicBezTo>
                    <a:pt x="1001" y="7060"/>
                    <a:pt x="1009" y="7036"/>
                    <a:pt x="1009" y="6965"/>
                  </a:cubicBezTo>
                  <a:lnTo>
                    <a:pt x="1009" y="384"/>
                  </a:lnTo>
                  <a:cubicBezTo>
                    <a:pt x="1009" y="171"/>
                    <a:pt x="937"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31"/>
            <p:cNvSpPr/>
            <p:nvPr/>
          </p:nvSpPr>
          <p:spPr>
            <a:xfrm>
              <a:off x="4507475" y="4990225"/>
              <a:ext cx="23225" cy="121175"/>
            </a:xfrm>
            <a:custGeom>
              <a:avLst/>
              <a:gdLst/>
              <a:ahLst/>
              <a:cxnLst/>
              <a:rect l="l" t="t" r="r" b="b"/>
              <a:pathLst>
                <a:path w="929" h="4847" extrusionOk="0">
                  <a:moveTo>
                    <a:pt x="162" y="0"/>
                  </a:moveTo>
                  <a:cubicBezTo>
                    <a:pt x="74" y="0"/>
                    <a:pt x="1" y="171"/>
                    <a:pt x="1" y="383"/>
                  </a:cubicBezTo>
                  <a:lnTo>
                    <a:pt x="1" y="4752"/>
                  </a:lnTo>
                  <a:cubicBezTo>
                    <a:pt x="1" y="4823"/>
                    <a:pt x="9" y="4847"/>
                    <a:pt x="23" y="4847"/>
                  </a:cubicBezTo>
                  <a:cubicBezTo>
                    <a:pt x="51" y="4847"/>
                    <a:pt x="104" y="4752"/>
                    <a:pt x="162" y="4752"/>
                  </a:cubicBezTo>
                  <a:lnTo>
                    <a:pt x="767" y="4752"/>
                  </a:lnTo>
                  <a:cubicBezTo>
                    <a:pt x="826" y="4752"/>
                    <a:pt x="877" y="4847"/>
                    <a:pt x="905" y="4847"/>
                  </a:cubicBezTo>
                  <a:cubicBezTo>
                    <a:pt x="919" y="4847"/>
                    <a:pt x="927" y="4823"/>
                    <a:pt x="927" y="4752"/>
                  </a:cubicBezTo>
                  <a:lnTo>
                    <a:pt x="929" y="383"/>
                  </a:lnTo>
                  <a:cubicBezTo>
                    <a:pt x="929" y="171"/>
                    <a:pt x="857" y="0"/>
                    <a:pt x="7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31"/>
            <p:cNvSpPr/>
            <p:nvPr/>
          </p:nvSpPr>
          <p:spPr>
            <a:xfrm>
              <a:off x="4555975" y="4849100"/>
              <a:ext cx="25225" cy="262300"/>
            </a:xfrm>
            <a:custGeom>
              <a:avLst/>
              <a:gdLst/>
              <a:ahLst/>
              <a:cxnLst/>
              <a:rect l="l" t="t" r="r" b="b"/>
              <a:pathLst>
                <a:path w="1009" h="10492" extrusionOk="0">
                  <a:moveTo>
                    <a:pt x="162" y="0"/>
                  </a:moveTo>
                  <a:cubicBezTo>
                    <a:pt x="72" y="0"/>
                    <a:pt x="1" y="171"/>
                    <a:pt x="1" y="384"/>
                  </a:cubicBezTo>
                  <a:lnTo>
                    <a:pt x="1" y="10397"/>
                  </a:lnTo>
                  <a:cubicBezTo>
                    <a:pt x="1" y="10468"/>
                    <a:pt x="9" y="10492"/>
                    <a:pt x="23" y="10492"/>
                  </a:cubicBezTo>
                  <a:cubicBezTo>
                    <a:pt x="50" y="10492"/>
                    <a:pt x="102" y="10397"/>
                    <a:pt x="162" y="10397"/>
                  </a:cubicBezTo>
                  <a:lnTo>
                    <a:pt x="849" y="10397"/>
                  </a:lnTo>
                  <a:cubicBezTo>
                    <a:pt x="908" y="10397"/>
                    <a:pt x="959" y="10492"/>
                    <a:pt x="987" y="10492"/>
                  </a:cubicBezTo>
                  <a:cubicBezTo>
                    <a:pt x="1001" y="10492"/>
                    <a:pt x="1009" y="10468"/>
                    <a:pt x="1009" y="10397"/>
                  </a:cubicBezTo>
                  <a:lnTo>
                    <a:pt x="1009" y="384"/>
                  </a:lnTo>
                  <a:cubicBezTo>
                    <a:pt x="1009" y="171"/>
                    <a:pt x="937" y="0"/>
                    <a:pt x="8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31"/>
            <p:cNvSpPr/>
            <p:nvPr/>
          </p:nvSpPr>
          <p:spPr>
            <a:xfrm>
              <a:off x="4605475" y="4951175"/>
              <a:ext cx="25250" cy="160225"/>
            </a:xfrm>
            <a:custGeom>
              <a:avLst/>
              <a:gdLst/>
              <a:ahLst/>
              <a:cxnLst/>
              <a:rect l="l" t="t" r="r" b="b"/>
              <a:pathLst>
                <a:path w="1010" h="6409" extrusionOk="0">
                  <a:moveTo>
                    <a:pt x="160" y="0"/>
                  </a:moveTo>
                  <a:cubicBezTo>
                    <a:pt x="72" y="0"/>
                    <a:pt x="1" y="171"/>
                    <a:pt x="1" y="383"/>
                  </a:cubicBezTo>
                  <a:lnTo>
                    <a:pt x="1" y="6314"/>
                  </a:lnTo>
                  <a:cubicBezTo>
                    <a:pt x="1" y="6385"/>
                    <a:pt x="9" y="6409"/>
                    <a:pt x="22" y="6409"/>
                  </a:cubicBezTo>
                  <a:cubicBezTo>
                    <a:pt x="50" y="6409"/>
                    <a:pt x="102" y="6314"/>
                    <a:pt x="160" y="6314"/>
                  </a:cubicBezTo>
                  <a:lnTo>
                    <a:pt x="848" y="6314"/>
                  </a:lnTo>
                  <a:cubicBezTo>
                    <a:pt x="908" y="6314"/>
                    <a:pt x="959" y="6409"/>
                    <a:pt x="987" y="6409"/>
                  </a:cubicBezTo>
                  <a:cubicBezTo>
                    <a:pt x="1001" y="6409"/>
                    <a:pt x="1009" y="6385"/>
                    <a:pt x="1009" y="6314"/>
                  </a:cubicBezTo>
                  <a:lnTo>
                    <a:pt x="1009" y="383"/>
                  </a:lnTo>
                  <a:cubicBezTo>
                    <a:pt x="1009" y="171"/>
                    <a:pt x="938"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31"/>
            <p:cNvSpPr/>
            <p:nvPr/>
          </p:nvSpPr>
          <p:spPr>
            <a:xfrm>
              <a:off x="4654975" y="4972300"/>
              <a:ext cx="25250" cy="139100"/>
            </a:xfrm>
            <a:custGeom>
              <a:avLst/>
              <a:gdLst/>
              <a:ahLst/>
              <a:cxnLst/>
              <a:rect l="l" t="t" r="r" b="b"/>
              <a:pathLst>
                <a:path w="1010" h="5564" extrusionOk="0">
                  <a:moveTo>
                    <a:pt x="162" y="0"/>
                  </a:moveTo>
                  <a:cubicBezTo>
                    <a:pt x="72" y="0"/>
                    <a:pt x="1" y="173"/>
                    <a:pt x="1" y="384"/>
                  </a:cubicBezTo>
                  <a:lnTo>
                    <a:pt x="1" y="5469"/>
                  </a:lnTo>
                  <a:cubicBezTo>
                    <a:pt x="1" y="5540"/>
                    <a:pt x="9" y="5564"/>
                    <a:pt x="23" y="5564"/>
                  </a:cubicBezTo>
                  <a:cubicBezTo>
                    <a:pt x="51" y="5564"/>
                    <a:pt x="103" y="5469"/>
                    <a:pt x="162" y="5469"/>
                  </a:cubicBezTo>
                  <a:lnTo>
                    <a:pt x="850" y="5469"/>
                  </a:lnTo>
                  <a:cubicBezTo>
                    <a:pt x="908" y="5469"/>
                    <a:pt x="960" y="5564"/>
                    <a:pt x="987" y="5564"/>
                  </a:cubicBezTo>
                  <a:cubicBezTo>
                    <a:pt x="1001" y="5564"/>
                    <a:pt x="1009" y="5540"/>
                    <a:pt x="1009" y="5469"/>
                  </a:cubicBezTo>
                  <a:lnTo>
                    <a:pt x="1009" y="384"/>
                  </a:lnTo>
                  <a:cubicBezTo>
                    <a:pt x="1009" y="173"/>
                    <a:pt x="938" y="0"/>
                    <a:pt x="8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31"/>
            <p:cNvSpPr/>
            <p:nvPr/>
          </p:nvSpPr>
          <p:spPr>
            <a:xfrm>
              <a:off x="4704150" y="4880300"/>
              <a:ext cx="25925" cy="231100"/>
            </a:xfrm>
            <a:custGeom>
              <a:avLst/>
              <a:gdLst/>
              <a:ahLst/>
              <a:cxnLst/>
              <a:rect l="l" t="t" r="r" b="b"/>
              <a:pathLst>
                <a:path w="1037" h="9244" extrusionOk="0">
                  <a:moveTo>
                    <a:pt x="162" y="1"/>
                  </a:moveTo>
                  <a:cubicBezTo>
                    <a:pt x="74" y="1"/>
                    <a:pt x="1" y="173"/>
                    <a:pt x="1" y="386"/>
                  </a:cubicBezTo>
                  <a:lnTo>
                    <a:pt x="1" y="9149"/>
                  </a:lnTo>
                  <a:cubicBezTo>
                    <a:pt x="1" y="9220"/>
                    <a:pt x="9" y="9244"/>
                    <a:pt x="23" y="9244"/>
                  </a:cubicBezTo>
                  <a:cubicBezTo>
                    <a:pt x="51" y="9244"/>
                    <a:pt x="104" y="9149"/>
                    <a:pt x="162" y="9149"/>
                  </a:cubicBezTo>
                  <a:lnTo>
                    <a:pt x="875" y="9149"/>
                  </a:lnTo>
                  <a:cubicBezTo>
                    <a:pt x="935" y="9149"/>
                    <a:pt x="987" y="9244"/>
                    <a:pt x="1015" y="9244"/>
                  </a:cubicBezTo>
                  <a:cubicBezTo>
                    <a:pt x="1029" y="9244"/>
                    <a:pt x="1037" y="9220"/>
                    <a:pt x="1037" y="9149"/>
                  </a:cubicBezTo>
                  <a:lnTo>
                    <a:pt x="1037" y="386"/>
                  </a:lnTo>
                  <a:cubicBezTo>
                    <a:pt x="1037" y="173"/>
                    <a:pt x="965" y="1"/>
                    <a:pt x="8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31"/>
            <p:cNvSpPr/>
            <p:nvPr/>
          </p:nvSpPr>
          <p:spPr>
            <a:xfrm>
              <a:off x="4752650" y="4850325"/>
              <a:ext cx="27950" cy="261075"/>
            </a:xfrm>
            <a:custGeom>
              <a:avLst/>
              <a:gdLst/>
              <a:ahLst/>
              <a:cxnLst/>
              <a:rect l="l" t="t" r="r" b="b"/>
              <a:pathLst>
                <a:path w="1118" h="10443" extrusionOk="0">
                  <a:moveTo>
                    <a:pt x="162" y="1"/>
                  </a:moveTo>
                  <a:cubicBezTo>
                    <a:pt x="72" y="1"/>
                    <a:pt x="1" y="171"/>
                    <a:pt x="1" y="384"/>
                  </a:cubicBezTo>
                  <a:lnTo>
                    <a:pt x="1" y="10348"/>
                  </a:lnTo>
                  <a:cubicBezTo>
                    <a:pt x="1" y="10419"/>
                    <a:pt x="9" y="10443"/>
                    <a:pt x="22" y="10443"/>
                  </a:cubicBezTo>
                  <a:cubicBezTo>
                    <a:pt x="50" y="10443"/>
                    <a:pt x="102" y="10348"/>
                    <a:pt x="162" y="10348"/>
                  </a:cubicBezTo>
                  <a:lnTo>
                    <a:pt x="958" y="10348"/>
                  </a:lnTo>
                  <a:cubicBezTo>
                    <a:pt x="1016" y="10348"/>
                    <a:pt x="1068" y="10443"/>
                    <a:pt x="1095" y="10443"/>
                  </a:cubicBezTo>
                  <a:cubicBezTo>
                    <a:pt x="1109" y="10443"/>
                    <a:pt x="1117" y="10419"/>
                    <a:pt x="1117" y="10348"/>
                  </a:cubicBezTo>
                  <a:lnTo>
                    <a:pt x="1117" y="384"/>
                  </a:lnTo>
                  <a:cubicBezTo>
                    <a:pt x="1117" y="171"/>
                    <a:pt x="1046" y="1"/>
                    <a:pt x="9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31"/>
            <p:cNvSpPr/>
            <p:nvPr/>
          </p:nvSpPr>
          <p:spPr>
            <a:xfrm>
              <a:off x="4801475" y="4666275"/>
              <a:ext cx="29300" cy="445125"/>
            </a:xfrm>
            <a:custGeom>
              <a:avLst/>
              <a:gdLst/>
              <a:ahLst/>
              <a:cxnLst/>
              <a:rect l="l" t="t" r="r" b="b"/>
              <a:pathLst>
                <a:path w="1172" h="17805" extrusionOk="0">
                  <a:moveTo>
                    <a:pt x="161" y="0"/>
                  </a:moveTo>
                  <a:cubicBezTo>
                    <a:pt x="72" y="0"/>
                    <a:pt x="0" y="173"/>
                    <a:pt x="0" y="385"/>
                  </a:cubicBezTo>
                  <a:lnTo>
                    <a:pt x="0" y="17710"/>
                  </a:lnTo>
                  <a:cubicBezTo>
                    <a:pt x="0" y="17781"/>
                    <a:pt x="8" y="17804"/>
                    <a:pt x="22" y="17804"/>
                  </a:cubicBezTo>
                  <a:cubicBezTo>
                    <a:pt x="50" y="17804"/>
                    <a:pt x="102" y="17710"/>
                    <a:pt x="161" y="17710"/>
                  </a:cubicBezTo>
                  <a:lnTo>
                    <a:pt x="1012" y="17710"/>
                  </a:lnTo>
                  <a:cubicBezTo>
                    <a:pt x="1071" y="17710"/>
                    <a:pt x="1122" y="17804"/>
                    <a:pt x="1150" y="17804"/>
                  </a:cubicBezTo>
                  <a:cubicBezTo>
                    <a:pt x="1164" y="17804"/>
                    <a:pt x="1172" y="17781"/>
                    <a:pt x="1172" y="17710"/>
                  </a:cubicBezTo>
                  <a:lnTo>
                    <a:pt x="1172" y="385"/>
                  </a:lnTo>
                  <a:cubicBezTo>
                    <a:pt x="1172" y="173"/>
                    <a:pt x="1100" y="0"/>
                    <a:pt x="10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31"/>
            <p:cNvSpPr/>
            <p:nvPr/>
          </p:nvSpPr>
          <p:spPr>
            <a:xfrm>
              <a:off x="4852350" y="4894150"/>
              <a:ext cx="26600" cy="217250"/>
            </a:xfrm>
            <a:custGeom>
              <a:avLst/>
              <a:gdLst/>
              <a:ahLst/>
              <a:cxnLst/>
              <a:rect l="l" t="t" r="r" b="b"/>
              <a:pathLst>
                <a:path w="1064" h="8690" extrusionOk="0">
                  <a:moveTo>
                    <a:pt x="161" y="1"/>
                  </a:moveTo>
                  <a:cubicBezTo>
                    <a:pt x="72" y="1"/>
                    <a:pt x="0" y="173"/>
                    <a:pt x="0" y="384"/>
                  </a:cubicBezTo>
                  <a:lnTo>
                    <a:pt x="0" y="8595"/>
                  </a:lnTo>
                  <a:cubicBezTo>
                    <a:pt x="0" y="8666"/>
                    <a:pt x="8" y="8690"/>
                    <a:pt x="22" y="8690"/>
                  </a:cubicBezTo>
                  <a:cubicBezTo>
                    <a:pt x="50" y="8690"/>
                    <a:pt x="102" y="8595"/>
                    <a:pt x="161" y="8595"/>
                  </a:cubicBezTo>
                  <a:lnTo>
                    <a:pt x="902" y="8595"/>
                  </a:lnTo>
                  <a:cubicBezTo>
                    <a:pt x="961" y="8595"/>
                    <a:pt x="1013" y="8690"/>
                    <a:pt x="1041" y="8690"/>
                  </a:cubicBezTo>
                  <a:cubicBezTo>
                    <a:pt x="1055" y="8690"/>
                    <a:pt x="1063" y="8666"/>
                    <a:pt x="1063" y="8595"/>
                  </a:cubicBezTo>
                  <a:lnTo>
                    <a:pt x="1063" y="384"/>
                  </a:lnTo>
                  <a:cubicBezTo>
                    <a:pt x="1063" y="173"/>
                    <a:pt x="990" y="1"/>
                    <a:pt x="9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31"/>
            <p:cNvSpPr/>
            <p:nvPr/>
          </p:nvSpPr>
          <p:spPr>
            <a:xfrm>
              <a:off x="4900500" y="4887650"/>
              <a:ext cx="29275" cy="223750"/>
            </a:xfrm>
            <a:custGeom>
              <a:avLst/>
              <a:gdLst/>
              <a:ahLst/>
              <a:cxnLst/>
              <a:rect l="l" t="t" r="r" b="b"/>
              <a:pathLst>
                <a:path w="1171" h="8950" extrusionOk="0">
                  <a:moveTo>
                    <a:pt x="160" y="0"/>
                  </a:moveTo>
                  <a:cubicBezTo>
                    <a:pt x="72" y="0"/>
                    <a:pt x="1" y="173"/>
                    <a:pt x="1" y="383"/>
                  </a:cubicBezTo>
                  <a:lnTo>
                    <a:pt x="1" y="8855"/>
                  </a:lnTo>
                  <a:cubicBezTo>
                    <a:pt x="1" y="8926"/>
                    <a:pt x="9" y="8950"/>
                    <a:pt x="23" y="8950"/>
                  </a:cubicBezTo>
                  <a:cubicBezTo>
                    <a:pt x="50" y="8950"/>
                    <a:pt x="102" y="8855"/>
                    <a:pt x="160" y="8855"/>
                  </a:cubicBezTo>
                  <a:lnTo>
                    <a:pt x="1009" y="8855"/>
                  </a:lnTo>
                  <a:cubicBezTo>
                    <a:pt x="1069" y="8855"/>
                    <a:pt x="1121" y="8950"/>
                    <a:pt x="1149" y="8950"/>
                  </a:cubicBezTo>
                  <a:cubicBezTo>
                    <a:pt x="1163" y="8950"/>
                    <a:pt x="1171" y="8926"/>
                    <a:pt x="1171" y="8855"/>
                  </a:cubicBezTo>
                  <a:lnTo>
                    <a:pt x="1171" y="383"/>
                  </a:lnTo>
                  <a:cubicBezTo>
                    <a:pt x="1171" y="173"/>
                    <a:pt x="1099" y="0"/>
                    <a:pt x="10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31"/>
            <p:cNvSpPr/>
            <p:nvPr/>
          </p:nvSpPr>
          <p:spPr>
            <a:xfrm>
              <a:off x="4950700" y="5004850"/>
              <a:ext cx="27925" cy="106550"/>
            </a:xfrm>
            <a:custGeom>
              <a:avLst/>
              <a:gdLst/>
              <a:ahLst/>
              <a:cxnLst/>
              <a:rect l="l" t="t" r="r" b="b"/>
              <a:pathLst>
                <a:path w="1117" h="4262" extrusionOk="0">
                  <a:moveTo>
                    <a:pt x="160" y="0"/>
                  </a:moveTo>
                  <a:cubicBezTo>
                    <a:pt x="72" y="0"/>
                    <a:pt x="0" y="172"/>
                    <a:pt x="0" y="385"/>
                  </a:cubicBezTo>
                  <a:lnTo>
                    <a:pt x="0" y="4167"/>
                  </a:lnTo>
                  <a:cubicBezTo>
                    <a:pt x="0" y="4238"/>
                    <a:pt x="8" y="4262"/>
                    <a:pt x="22" y="4262"/>
                  </a:cubicBezTo>
                  <a:cubicBezTo>
                    <a:pt x="50" y="4262"/>
                    <a:pt x="101" y="4167"/>
                    <a:pt x="160" y="4167"/>
                  </a:cubicBezTo>
                  <a:lnTo>
                    <a:pt x="956" y="4167"/>
                  </a:lnTo>
                  <a:cubicBezTo>
                    <a:pt x="1014" y="4167"/>
                    <a:pt x="1066" y="4262"/>
                    <a:pt x="1095" y="4262"/>
                  </a:cubicBezTo>
                  <a:cubicBezTo>
                    <a:pt x="1109" y="4262"/>
                    <a:pt x="1117" y="4238"/>
                    <a:pt x="1117" y="4167"/>
                  </a:cubicBezTo>
                  <a:lnTo>
                    <a:pt x="1117" y="385"/>
                  </a:lnTo>
                  <a:cubicBezTo>
                    <a:pt x="1117" y="172"/>
                    <a:pt x="1044" y="0"/>
                    <a:pt x="9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31"/>
            <p:cNvSpPr/>
            <p:nvPr/>
          </p:nvSpPr>
          <p:spPr>
            <a:xfrm>
              <a:off x="5001200" y="4861600"/>
              <a:ext cx="25925" cy="249800"/>
            </a:xfrm>
            <a:custGeom>
              <a:avLst/>
              <a:gdLst/>
              <a:ahLst/>
              <a:cxnLst/>
              <a:rect l="l" t="t" r="r" b="b"/>
              <a:pathLst>
                <a:path w="1037" h="9992" extrusionOk="0">
                  <a:moveTo>
                    <a:pt x="160" y="1"/>
                  </a:moveTo>
                  <a:cubicBezTo>
                    <a:pt x="72" y="1"/>
                    <a:pt x="1" y="171"/>
                    <a:pt x="1" y="384"/>
                  </a:cubicBezTo>
                  <a:lnTo>
                    <a:pt x="1" y="9897"/>
                  </a:lnTo>
                  <a:cubicBezTo>
                    <a:pt x="1" y="9968"/>
                    <a:pt x="9" y="9992"/>
                    <a:pt x="23" y="9992"/>
                  </a:cubicBezTo>
                  <a:cubicBezTo>
                    <a:pt x="50" y="9992"/>
                    <a:pt x="102" y="9897"/>
                    <a:pt x="160" y="9897"/>
                  </a:cubicBezTo>
                  <a:lnTo>
                    <a:pt x="875" y="9897"/>
                  </a:lnTo>
                  <a:cubicBezTo>
                    <a:pt x="934" y="9897"/>
                    <a:pt x="986" y="9992"/>
                    <a:pt x="1014" y="9992"/>
                  </a:cubicBezTo>
                  <a:cubicBezTo>
                    <a:pt x="1029" y="9992"/>
                    <a:pt x="1037" y="9968"/>
                    <a:pt x="1037" y="9897"/>
                  </a:cubicBezTo>
                  <a:lnTo>
                    <a:pt x="1037" y="384"/>
                  </a:lnTo>
                  <a:cubicBezTo>
                    <a:pt x="1037" y="171"/>
                    <a:pt x="963" y="1"/>
                    <a:pt x="8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31"/>
            <p:cNvSpPr/>
            <p:nvPr/>
          </p:nvSpPr>
          <p:spPr>
            <a:xfrm>
              <a:off x="3813375" y="4934850"/>
              <a:ext cx="25250" cy="176550"/>
            </a:xfrm>
            <a:custGeom>
              <a:avLst/>
              <a:gdLst/>
              <a:ahLst/>
              <a:cxnLst/>
              <a:rect l="l" t="t" r="r" b="b"/>
              <a:pathLst>
                <a:path w="1010" h="7062" extrusionOk="0">
                  <a:moveTo>
                    <a:pt x="162" y="1"/>
                  </a:moveTo>
                  <a:cubicBezTo>
                    <a:pt x="72" y="1"/>
                    <a:pt x="1" y="173"/>
                    <a:pt x="1" y="384"/>
                  </a:cubicBezTo>
                  <a:lnTo>
                    <a:pt x="1" y="6967"/>
                  </a:lnTo>
                  <a:cubicBezTo>
                    <a:pt x="1" y="7038"/>
                    <a:pt x="9" y="7062"/>
                    <a:pt x="23" y="7062"/>
                  </a:cubicBezTo>
                  <a:cubicBezTo>
                    <a:pt x="51" y="7062"/>
                    <a:pt x="103" y="6967"/>
                    <a:pt x="162" y="6967"/>
                  </a:cubicBezTo>
                  <a:lnTo>
                    <a:pt x="850" y="6967"/>
                  </a:lnTo>
                  <a:cubicBezTo>
                    <a:pt x="908" y="6967"/>
                    <a:pt x="960" y="7062"/>
                    <a:pt x="987" y="7062"/>
                  </a:cubicBezTo>
                  <a:cubicBezTo>
                    <a:pt x="1001" y="7062"/>
                    <a:pt x="1009" y="7038"/>
                    <a:pt x="1009" y="6967"/>
                  </a:cubicBezTo>
                  <a:lnTo>
                    <a:pt x="1009" y="384"/>
                  </a:lnTo>
                  <a:cubicBezTo>
                    <a:pt x="1009" y="173"/>
                    <a:pt x="938" y="1"/>
                    <a:pt x="8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31"/>
            <p:cNvSpPr/>
            <p:nvPr/>
          </p:nvSpPr>
          <p:spPr>
            <a:xfrm>
              <a:off x="3863925" y="4990225"/>
              <a:ext cx="23175" cy="121175"/>
            </a:xfrm>
            <a:custGeom>
              <a:avLst/>
              <a:gdLst/>
              <a:ahLst/>
              <a:cxnLst/>
              <a:rect l="l" t="t" r="r" b="b"/>
              <a:pathLst>
                <a:path w="927" h="4847" extrusionOk="0">
                  <a:moveTo>
                    <a:pt x="162" y="0"/>
                  </a:moveTo>
                  <a:cubicBezTo>
                    <a:pt x="72" y="0"/>
                    <a:pt x="1" y="171"/>
                    <a:pt x="1" y="383"/>
                  </a:cubicBezTo>
                  <a:lnTo>
                    <a:pt x="1" y="4752"/>
                  </a:lnTo>
                  <a:cubicBezTo>
                    <a:pt x="1" y="4823"/>
                    <a:pt x="9" y="4847"/>
                    <a:pt x="23" y="4847"/>
                  </a:cubicBezTo>
                  <a:cubicBezTo>
                    <a:pt x="51" y="4847"/>
                    <a:pt x="102" y="4752"/>
                    <a:pt x="162" y="4752"/>
                  </a:cubicBezTo>
                  <a:lnTo>
                    <a:pt x="767" y="4752"/>
                  </a:lnTo>
                  <a:cubicBezTo>
                    <a:pt x="826" y="4752"/>
                    <a:pt x="877" y="4847"/>
                    <a:pt x="905" y="4847"/>
                  </a:cubicBezTo>
                  <a:cubicBezTo>
                    <a:pt x="919" y="4847"/>
                    <a:pt x="927" y="4823"/>
                    <a:pt x="927" y="4752"/>
                  </a:cubicBezTo>
                  <a:lnTo>
                    <a:pt x="927" y="383"/>
                  </a:lnTo>
                  <a:cubicBezTo>
                    <a:pt x="927" y="171"/>
                    <a:pt x="855" y="0"/>
                    <a:pt x="7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31"/>
            <p:cNvSpPr/>
            <p:nvPr/>
          </p:nvSpPr>
          <p:spPr>
            <a:xfrm>
              <a:off x="3912425" y="4849100"/>
              <a:ext cx="25225" cy="262300"/>
            </a:xfrm>
            <a:custGeom>
              <a:avLst/>
              <a:gdLst/>
              <a:ahLst/>
              <a:cxnLst/>
              <a:rect l="l" t="t" r="r" b="b"/>
              <a:pathLst>
                <a:path w="1009" h="10492" extrusionOk="0">
                  <a:moveTo>
                    <a:pt x="160" y="0"/>
                  </a:moveTo>
                  <a:cubicBezTo>
                    <a:pt x="72" y="0"/>
                    <a:pt x="1" y="171"/>
                    <a:pt x="1" y="384"/>
                  </a:cubicBezTo>
                  <a:lnTo>
                    <a:pt x="1" y="10397"/>
                  </a:lnTo>
                  <a:cubicBezTo>
                    <a:pt x="1" y="10468"/>
                    <a:pt x="8" y="10492"/>
                    <a:pt x="22" y="10492"/>
                  </a:cubicBezTo>
                  <a:cubicBezTo>
                    <a:pt x="50" y="10492"/>
                    <a:pt x="101" y="10397"/>
                    <a:pt x="160" y="10397"/>
                  </a:cubicBezTo>
                  <a:lnTo>
                    <a:pt x="848" y="10397"/>
                  </a:lnTo>
                  <a:cubicBezTo>
                    <a:pt x="907" y="10397"/>
                    <a:pt x="959" y="10492"/>
                    <a:pt x="987" y="10492"/>
                  </a:cubicBezTo>
                  <a:cubicBezTo>
                    <a:pt x="1001" y="10492"/>
                    <a:pt x="1009" y="10468"/>
                    <a:pt x="1009" y="10397"/>
                  </a:cubicBezTo>
                  <a:lnTo>
                    <a:pt x="1009" y="384"/>
                  </a:lnTo>
                  <a:cubicBezTo>
                    <a:pt x="1009" y="171"/>
                    <a:pt x="936"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31"/>
            <p:cNvSpPr/>
            <p:nvPr/>
          </p:nvSpPr>
          <p:spPr>
            <a:xfrm>
              <a:off x="3961925" y="4951125"/>
              <a:ext cx="25225" cy="160275"/>
            </a:xfrm>
            <a:custGeom>
              <a:avLst/>
              <a:gdLst/>
              <a:ahLst/>
              <a:cxnLst/>
              <a:rect l="l" t="t" r="r" b="b"/>
              <a:pathLst>
                <a:path w="1009" h="6411" extrusionOk="0">
                  <a:moveTo>
                    <a:pt x="160" y="0"/>
                  </a:moveTo>
                  <a:cubicBezTo>
                    <a:pt x="72" y="0"/>
                    <a:pt x="1" y="173"/>
                    <a:pt x="1" y="384"/>
                  </a:cubicBezTo>
                  <a:lnTo>
                    <a:pt x="1" y="6316"/>
                  </a:lnTo>
                  <a:cubicBezTo>
                    <a:pt x="1" y="6387"/>
                    <a:pt x="9" y="6411"/>
                    <a:pt x="22" y="6411"/>
                  </a:cubicBezTo>
                  <a:cubicBezTo>
                    <a:pt x="50" y="6411"/>
                    <a:pt x="101" y="6316"/>
                    <a:pt x="160" y="6316"/>
                  </a:cubicBezTo>
                  <a:lnTo>
                    <a:pt x="848" y="6316"/>
                  </a:lnTo>
                  <a:cubicBezTo>
                    <a:pt x="907" y="6316"/>
                    <a:pt x="959" y="6411"/>
                    <a:pt x="987" y="6411"/>
                  </a:cubicBezTo>
                  <a:cubicBezTo>
                    <a:pt x="1001" y="6411"/>
                    <a:pt x="1009" y="6387"/>
                    <a:pt x="1009" y="6316"/>
                  </a:cubicBezTo>
                  <a:lnTo>
                    <a:pt x="1009" y="384"/>
                  </a:lnTo>
                  <a:cubicBezTo>
                    <a:pt x="1009" y="173"/>
                    <a:pt x="937"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31"/>
            <p:cNvSpPr/>
            <p:nvPr/>
          </p:nvSpPr>
          <p:spPr>
            <a:xfrm>
              <a:off x="4011425" y="4972300"/>
              <a:ext cx="25225" cy="139100"/>
            </a:xfrm>
            <a:custGeom>
              <a:avLst/>
              <a:gdLst/>
              <a:ahLst/>
              <a:cxnLst/>
              <a:rect l="l" t="t" r="r" b="b"/>
              <a:pathLst>
                <a:path w="1009" h="5564" extrusionOk="0">
                  <a:moveTo>
                    <a:pt x="160" y="0"/>
                  </a:moveTo>
                  <a:cubicBezTo>
                    <a:pt x="72" y="0"/>
                    <a:pt x="1" y="173"/>
                    <a:pt x="1" y="384"/>
                  </a:cubicBezTo>
                  <a:lnTo>
                    <a:pt x="1" y="5469"/>
                  </a:lnTo>
                  <a:cubicBezTo>
                    <a:pt x="1" y="5540"/>
                    <a:pt x="9" y="5564"/>
                    <a:pt x="22" y="5564"/>
                  </a:cubicBezTo>
                  <a:cubicBezTo>
                    <a:pt x="50" y="5564"/>
                    <a:pt x="101" y="5469"/>
                    <a:pt x="160" y="5469"/>
                  </a:cubicBezTo>
                  <a:lnTo>
                    <a:pt x="848" y="5469"/>
                  </a:lnTo>
                  <a:cubicBezTo>
                    <a:pt x="907" y="5469"/>
                    <a:pt x="959" y="5564"/>
                    <a:pt x="987" y="5564"/>
                  </a:cubicBezTo>
                  <a:cubicBezTo>
                    <a:pt x="1001" y="5564"/>
                    <a:pt x="1009" y="5540"/>
                    <a:pt x="1009" y="5469"/>
                  </a:cubicBezTo>
                  <a:lnTo>
                    <a:pt x="1009" y="384"/>
                  </a:lnTo>
                  <a:cubicBezTo>
                    <a:pt x="1009" y="173"/>
                    <a:pt x="937"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31"/>
            <p:cNvSpPr/>
            <p:nvPr/>
          </p:nvSpPr>
          <p:spPr>
            <a:xfrm>
              <a:off x="4060600" y="4880300"/>
              <a:ext cx="25925" cy="231100"/>
            </a:xfrm>
            <a:custGeom>
              <a:avLst/>
              <a:gdLst/>
              <a:ahLst/>
              <a:cxnLst/>
              <a:rect l="l" t="t" r="r" b="b"/>
              <a:pathLst>
                <a:path w="1037" h="9244" extrusionOk="0">
                  <a:moveTo>
                    <a:pt x="162" y="1"/>
                  </a:moveTo>
                  <a:cubicBezTo>
                    <a:pt x="74" y="1"/>
                    <a:pt x="1" y="173"/>
                    <a:pt x="1" y="386"/>
                  </a:cubicBezTo>
                  <a:lnTo>
                    <a:pt x="1" y="9149"/>
                  </a:lnTo>
                  <a:cubicBezTo>
                    <a:pt x="1" y="9220"/>
                    <a:pt x="9" y="9244"/>
                    <a:pt x="23" y="9244"/>
                  </a:cubicBezTo>
                  <a:cubicBezTo>
                    <a:pt x="51" y="9244"/>
                    <a:pt x="103" y="9149"/>
                    <a:pt x="162" y="9149"/>
                  </a:cubicBezTo>
                  <a:lnTo>
                    <a:pt x="875" y="9149"/>
                  </a:lnTo>
                  <a:cubicBezTo>
                    <a:pt x="935" y="9149"/>
                    <a:pt x="987" y="9244"/>
                    <a:pt x="1015" y="9244"/>
                  </a:cubicBezTo>
                  <a:cubicBezTo>
                    <a:pt x="1029" y="9244"/>
                    <a:pt x="1037" y="9220"/>
                    <a:pt x="1037" y="9149"/>
                  </a:cubicBezTo>
                  <a:lnTo>
                    <a:pt x="1035" y="386"/>
                  </a:lnTo>
                  <a:cubicBezTo>
                    <a:pt x="1035" y="173"/>
                    <a:pt x="963" y="1"/>
                    <a:pt x="8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31"/>
            <p:cNvSpPr/>
            <p:nvPr/>
          </p:nvSpPr>
          <p:spPr>
            <a:xfrm>
              <a:off x="4109100" y="4850325"/>
              <a:ext cx="27925" cy="261075"/>
            </a:xfrm>
            <a:custGeom>
              <a:avLst/>
              <a:gdLst/>
              <a:ahLst/>
              <a:cxnLst/>
              <a:rect l="l" t="t" r="r" b="b"/>
              <a:pathLst>
                <a:path w="1117" h="10443" extrusionOk="0">
                  <a:moveTo>
                    <a:pt x="160" y="1"/>
                  </a:moveTo>
                  <a:cubicBezTo>
                    <a:pt x="72" y="1"/>
                    <a:pt x="0" y="173"/>
                    <a:pt x="0" y="386"/>
                  </a:cubicBezTo>
                  <a:lnTo>
                    <a:pt x="0" y="10348"/>
                  </a:lnTo>
                  <a:cubicBezTo>
                    <a:pt x="0" y="10419"/>
                    <a:pt x="8" y="10443"/>
                    <a:pt x="22" y="10443"/>
                  </a:cubicBezTo>
                  <a:cubicBezTo>
                    <a:pt x="50" y="10443"/>
                    <a:pt x="101" y="10348"/>
                    <a:pt x="160" y="10348"/>
                  </a:cubicBezTo>
                  <a:lnTo>
                    <a:pt x="956" y="10348"/>
                  </a:lnTo>
                  <a:cubicBezTo>
                    <a:pt x="1016" y="10348"/>
                    <a:pt x="1067" y="10443"/>
                    <a:pt x="1095" y="10443"/>
                  </a:cubicBezTo>
                  <a:cubicBezTo>
                    <a:pt x="1109" y="10443"/>
                    <a:pt x="1117" y="10419"/>
                    <a:pt x="1117" y="10348"/>
                  </a:cubicBezTo>
                  <a:lnTo>
                    <a:pt x="1117" y="386"/>
                  </a:lnTo>
                  <a:cubicBezTo>
                    <a:pt x="1117" y="173"/>
                    <a:pt x="1045" y="1"/>
                    <a:pt x="9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31"/>
            <p:cNvSpPr/>
            <p:nvPr/>
          </p:nvSpPr>
          <p:spPr>
            <a:xfrm>
              <a:off x="4157900" y="4666325"/>
              <a:ext cx="29325" cy="445075"/>
            </a:xfrm>
            <a:custGeom>
              <a:avLst/>
              <a:gdLst/>
              <a:ahLst/>
              <a:cxnLst/>
              <a:rect l="l" t="t" r="r" b="b"/>
              <a:pathLst>
                <a:path w="1173" h="17803" extrusionOk="0">
                  <a:moveTo>
                    <a:pt x="160" y="0"/>
                  </a:moveTo>
                  <a:cubicBezTo>
                    <a:pt x="72" y="0"/>
                    <a:pt x="1" y="171"/>
                    <a:pt x="1" y="383"/>
                  </a:cubicBezTo>
                  <a:lnTo>
                    <a:pt x="1" y="17708"/>
                  </a:lnTo>
                  <a:cubicBezTo>
                    <a:pt x="1" y="17779"/>
                    <a:pt x="9" y="17803"/>
                    <a:pt x="23" y="17803"/>
                  </a:cubicBezTo>
                  <a:cubicBezTo>
                    <a:pt x="50" y="17803"/>
                    <a:pt x="102" y="17708"/>
                    <a:pt x="160" y="17708"/>
                  </a:cubicBezTo>
                  <a:lnTo>
                    <a:pt x="1011" y="17708"/>
                  </a:lnTo>
                  <a:cubicBezTo>
                    <a:pt x="1071" y="17708"/>
                    <a:pt x="1123" y="17803"/>
                    <a:pt x="1151" y="17803"/>
                  </a:cubicBezTo>
                  <a:cubicBezTo>
                    <a:pt x="1165" y="17803"/>
                    <a:pt x="1172" y="17779"/>
                    <a:pt x="1172" y="17708"/>
                  </a:cubicBezTo>
                  <a:lnTo>
                    <a:pt x="1172" y="383"/>
                  </a:lnTo>
                  <a:cubicBezTo>
                    <a:pt x="1172" y="171"/>
                    <a:pt x="1099" y="0"/>
                    <a:pt x="10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31"/>
            <p:cNvSpPr/>
            <p:nvPr/>
          </p:nvSpPr>
          <p:spPr>
            <a:xfrm>
              <a:off x="4208800" y="4894150"/>
              <a:ext cx="26550" cy="217250"/>
            </a:xfrm>
            <a:custGeom>
              <a:avLst/>
              <a:gdLst/>
              <a:ahLst/>
              <a:cxnLst/>
              <a:rect l="l" t="t" r="r" b="b"/>
              <a:pathLst>
                <a:path w="1062" h="8690" extrusionOk="0">
                  <a:moveTo>
                    <a:pt x="160" y="1"/>
                  </a:moveTo>
                  <a:cubicBezTo>
                    <a:pt x="72" y="1"/>
                    <a:pt x="0" y="173"/>
                    <a:pt x="0" y="384"/>
                  </a:cubicBezTo>
                  <a:lnTo>
                    <a:pt x="0" y="8595"/>
                  </a:lnTo>
                  <a:cubicBezTo>
                    <a:pt x="0" y="8666"/>
                    <a:pt x="8" y="8690"/>
                    <a:pt x="22" y="8690"/>
                  </a:cubicBezTo>
                  <a:cubicBezTo>
                    <a:pt x="50" y="8690"/>
                    <a:pt x="101" y="8595"/>
                    <a:pt x="160" y="8595"/>
                  </a:cubicBezTo>
                  <a:lnTo>
                    <a:pt x="902" y="8595"/>
                  </a:lnTo>
                  <a:cubicBezTo>
                    <a:pt x="961" y="8595"/>
                    <a:pt x="1012" y="8690"/>
                    <a:pt x="1040" y="8690"/>
                  </a:cubicBezTo>
                  <a:cubicBezTo>
                    <a:pt x="1054" y="8690"/>
                    <a:pt x="1062" y="8666"/>
                    <a:pt x="1062" y="8595"/>
                  </a:cubicBezTo>
                  <a:lnTo>
                    <a:pt x="1062" y="384"/>
                  </a:lnTo>
                  <a:cubicBezTo>
                    <a:pt x="1062" y="173"/>
                    <a:pt x="990" y="1"/>
                    <a:pt x="9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31"/>
            <p:cNvSpPr/>
            <p:nvPr/>
          </p:nvSpPr>
          <p:spPr>
            <a:xfrm>
              <a:off x="4256925" y="4887700"/>
              <a:ext cx="29300" cy="223700"/>
            </a:xfrm>
            <a:custGeom>
              <a:avLst/>
              <a:gdLst/>
              <a:ahLst/>
              <a:cxnLst/>
              <a:rect l="l" t="t" r="r" b="b"/>
              <a:pathLst>
                <a:path w="1172" h="8948" extrusionOk="0">
                  <a:moveTo>
                    <a:pt x="161" y="0"/>
                  </a:moveTo>
                  <a:cubicBezTo>
                    <a:pt x="72" y="0"/>
                    <a:pt x="0" y="171"/>
                    <a:pt x="0" y="383"/>
                  </a:cubicBezTo>
                  <a:lnTo>
                    <a:pt x="0" y="8853"/>
                  </a:lnTo>
                  <a:cubicBezTo>
                    <a:pt x="0" y="8924"/>
                    <a:pt x="8" y="8948"/>
                    <a:pt x="22" y="8948"/>
                  </a:cubicBezTo>
                  <a:cubicBezTo>
                    <a:pt x="50" y="8948"/>
                    <a:pt x="101" y="8853"/>
                    <a:pt x="161" y="8853"/>
                  </a:cubicBezTo>
                  <a:lnTo>
                    <a:pt x="1010" y="8853"/>
                  </a:lnTo>
                  <a:cubicBezTo>
                    <a:pt x="1070" y="8853"/>
                    <a:pt x="1122" y="8948"/>
                    <a:pt x="1150" y="8948"/>
                  </a:cubicBezTo>
                  <a:cubicBezTo>
                    <a:pt x="1164" y="8948"/>
                    <a:pt x="1172" y="8924"/>
                    <a:pt x="1172" y="8853"/>
                  </a:cubicBezTo>
                  <a:lnTo>
                    <a:pt x="1172" y="383"/>
                  </a:lnTo>
                  <a:cubicBezTo>
                    <a:pt x="1172" y="171"/>
                    <a:pt x="1100" y="0"/>
                    <a:pt x="10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31"/>
            <p:cNvSpPr/>
            <p:nvPr/>
          </p:nvSpPr>
          <p:spPr>
            <a:xfrm>
              <a:off x="4307150" y="5004850"/>
              <a:ext cx="27925" cy="106550"/>
            </a:xfrm>
            <a:custGeom>
              <a:avLst/>
              <a:gdLst/>
              <a:ahLst/>
              <a:cxnLst/>
              <a:rect l="l" t="t" r="r" b="b"/>
              <a:pathLst>
                <a:path w="1117" h="4262" extrusionOk="0">
                  <a:moveTo>
                    <a:pt x="160" y="0"/>
                  </a:moveTo>
                  <a:cubicBezTo>
                    <a:pt x="72" y="0"/>
                    <a:pt x="0" y="172"/>
                    <a:pt x="0" y="385"/>
                  </a:cubicBezTo>
                  <a:lnTo>
                    <a:pt x="0" y="4167"/>
                  </a:lnTo>
                  <a:cubicBezTo>
                    <a:pt x="0" y="4238"/>
                    <a:pt x="8" y="4262"/>
                    <a:pt x="22" y="4262"/>
                  </a:cubicBezTo>
                  <a:cubicBezTo>
                    <a:pt x="50" y="4262"/>
                    <a:pt x="101" y="4167"/>
                    <a:pt x="160" y="4167"/>
                  </a:cubicBezTo>
                  <a:lnTo>
                    <a:pt x="956" y="4167"/>
                  </a:lnTo>
                  <a:cubicBezTo>
                    <a:pt x="1015" y="4167"/>
                    <a:pt x="1067" y="4262"/>
                    <a:pt x="1095" y="4262"/>
                  </a:cubicBezTo>
                  <a:cubicBezTo>
                    <a:pt x="1109" y="4262"/>
                    <a:pt x="1117" y="4238"/>
                    <a:pt x="1117" y="4167"/>
                  </a:cubicBezTo>
                  <a:lnTo>
                    <a:pt x="1117" y="385"/>
                  </a:lnTo>
                  <a:cubicBezTo>
                    <a:pt x="1117" y="172"/>
                    <a:pt x="1045" y="0"/>
                    <a:pt x="9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31"/>
            <p:cNvSpPr/>
            <p:nvPr/>
          </p:nvSpPr>
          <p:spPr>
            <a:xfrm>
              <a:off x="4357650" y="4861600"/>
              <a:ext cx="25875" cy="249800"/>
            </a:xfrm>
            <a:custGeom>
              <a:avLst/>
              <a:gdLst/>
              <a:ahLst/>
              <a:cxnLst/>
              <a:rect l="l" t="t" r="r" b="b"/>
              <a:pathLst>
                <a:path w="1035" h="9992" extrusionOk="0">
                  <a:moveTo>
                    <a:pt x="160" y="1"/>
                  </a:moveTo>
                  <a:cubicBezTo>
                    <a:pt x="72" y="1"/>
                    <a:pt x="1" y="173"/>
                    <a:pt x="1" y="386"/>
                  </a:cubicBezTo>
                  <a:lnTo>
                    <a:pt x="1" y="9897"/>
                  </a:lnTo>
                  <a:cubicBezTo>
                    <a:pt x="1" y="9968"/>
                    <a:pt x="9" y="9992"/>
                    <a:pt x="23" y="9992"/>
                  </a:cubicBezTo>
                  <a:cubicBezTo>
                    <a:pt x="50" y="9992"/>
                    <a:pt x="102" y="9897"/>
                    <a:pt x="160" y="9897"/>
                  </a:cubicBezTo>
                  <a:lnTo>
                    <a:pt x="875" y="9897"/>
                  </a:lnTo>
                  <a:cubicBezTo>
                    <a:pt x="934" y="9897"/>
                    <a:pt x="985" y="9992"/>
                    <a:pt x="1013" y="9992"/>
                  </a:cubicBezTo>
                  <a:cubicBezTo>
                    <a:pt x="1027" y="9992"/>
                    <a:pt x="1035" y="9968"/>
                    <a:pt x="1035" y="9897"/>
                  </a:cubicBezTo>
                  <a:lnTo>
                    <a:pt x="1035" y="386"/>
                  </a:lnTo>
                  <a:cubicBezTo>
                    <a:pt x="1035" y="173"/>
                    <a:pt x="963" y="1"/>
                    <a:pt x="8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31"/>
            <p:cNvSpPr/>
            <p:nvPr/>
          </p:nvSpPr>
          <p:spPr>
            <a:xfrm>
              <a:off x="5097150" y="4792550"/>
              <a:ext cx="32100" cy="318850"/>
            </a:xfrm>
            <a:custGeom>
              <a:avLst/>
              <a:gdLst/>
              <a:ahLst/>
              <a:cxnLst/>
              <a:rect l="l" t="t" r="r" b="b"/>
              <a:pathLst>
                <a:path w="1284" h="12754" extrusionOk="0">
                  <a:moveTo>
                    <a:pt x="160" y="0"/>
                  </a:moveTo>
                  <a:cubicBezTo>
                    <a:pt x="72" y="0"/>
                    <a:pt x="0" y="171"/>
                    <a:pt x="0" y="383"/>
                  </a:cubicBezTo>
                  <a:lnTo>
                    <a:pt x="0" y="12659"/>
                  </a:lnTo>
                  <a:cubicBezTo>
                    <a:pt x="0" y="12730"/>
                    <a:pt x="8" y="12754"/>
                    <a:pt x="22" y="12754"/>
                  </a:cubicBezTo>
                  <a:cubicBezTo>
                    <a:pt x="50" y="12754"/>
                    <a:pt x="101" y="12659"/>
                    <a:pt x="160" y="12659"/>
                  </a:cubicBezTo>
                  <a:lnTo>
                    <a:pt x="1122" y="12659"/>
                  </a:lnTo>
                  <a:cubicBezTo>
                    <a:pt x="1182" y="12659"/>
                    <a:pt x="1234" y="12754"/>
                    <a:pt x="1262" y="12754"/>
                  </a:cubicBezTo>
                  <a:cubicBezTo>
                    <a:pt x="1275" y="12754"/>
                    <a:pt x="1283" y="12730"/>
                    <a:pt x="1283" y="12659"/>
                  </a:cubicBezTo>
                  <a:lnTo>
                    <a:pt x="1283" y="383"/>
                  </a:lnTo>
                  <a:cubicBezTo>
                    <a:pt x="1283" y="171"/>
                    <a:pt x="1212" y="0"/>
                    <a:pt x="11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31"/>
            <p:cNvSpPr/>
            <p:nvPr/>
          </p:nvSpPr>
          <p:spPr>
            <a:xfrm>
              <a:off x="5150075" y="4934850"/>
              <a:ext cx="25225" cy="176550"/>
            </a:xfrm>
            <a:custGeom>
              <a:avLst/>
              <a:gdLst/>
              <a:ahLst/>
              <a:cxnLst/>
              <a:rect l="l" t="t" r="r" b="b"/>
              <a:pathLst>
                <a:path w="1009" h="7062" extrusionOk="0">
                  <a:moveTo>
                    <a:pt x="160" y="1"/>
                  </a:moveTo>
                  <a:cubicBezTo>
                    <a:pt x="72" y="1"/>
                    <a:pt x="1" y="173"/>
                    <a:pt x="1" y="384"/>
                  </a:cubicBezTo>
                  <a:lnTo>
                    <a:pt x="1" y="6967"/>
                  </a:lnTo>
                  <a:cubicBezTo>
                    <a:pt x="1" y="7038"/>
                    <a:pt x="9" y="7062"/>
                    <a:pt x="22" y="7062"/>
                  </a:cubicBezTo>
                  <a:cubicBezTo>
                    <a:pt x="50" y="7062"/>
                    <a:pt x="101" y="6967"/>
                    <a:pt x="160" y="6967"/>
                  </a:cubicBezTo>
                  <a:lnTo>
                    <a:pt x="848" y="6967"/>
                  </a:lnTo>
                  <a:cubicBezTo>
                    <a:pt x="907" y="6967"/>
                    <a:pt x="959" y="7062"/>
                    <a:pt x="987" y="7062"/>
                  </a:cubicBezTo>
                  <a:cubicBezTo>
                    <a:pt x="1001" y="7062"/>
                    <a:pt x="1009" y="7038"/>
                    <a:pt x="1009" y="6967"/>
                  </a:cubicBezTo>
                  <a:lnTo>
                    <a:pt x="1009" y="384"/>
                  </a:lnTo>
                  <a:cubicBezTo>
                    <a:pt x="1009" y="173"/>
                    <a:pt x="936" y="1"/>
                    <a:pt x="8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31"/>
            <p:cNvSpPr/>
            <p:nvPr/>
          </p:nvSpPr>
          <p:spPr>
            <a:xfrm>
              <a:off x="5200575" y="4990225"/>
              <a:ext cx="23175" cy="121175"/>
            </a:xfrm>
            <a:custGeom>
              <a:avLst/>
              <a:gdLst/>
              <a:ahLst/>
              <a:cxnLst/>
              <a:rect l="l" t="t" r="r" b="b"/>
              <a:pathLst>
                <a:path w="927" h="4847" extrusionOk="0">
                  <a:moveTo>
                    <a:pt x="162" y="0"/>
                  </a:moveTo>
                  <a:cubicBezTo>
                    <a:pt x="72" y="0"/>
                    <a:pt x="1" y="171"/>
                    <a:pt x="1" y="383"/>
                  </a:cubicBezTo>
                  <a:lnTo>
                    <a:pt x="1" y="4752"/>
                  </a:lnTo>
                  <a:cubicBezTo>
                    <a:pt x="1" y="4823"/>
                    <a:pt x="9" y="4847"/>
                    <a:pt x="23" y="4847"/>
                  </a:cubicBezTo>
                  <a:cubicBezTo>
                    <a:pt x="51" y="4847"/>
                    <a:pt x="102" y="4752"/>
                    <a:pt x="162" y="4752"/>
                  </a:cubicBezTo>
                  <a:lnTo>
                    <a:pt x="767" y="4752"/>
                  </a:lnTo>
                  <a:cubicBezTo>
                    <a:pt x="826" y="4752"/>
                    <a:pt x="877" y="4847"/>
                    <a:pt x="905" y="4847"/>
                  </a:cubicBezTo>
                  <a:cubicBezTo>
                    <a:pt x="919" y="4847"/>
                    <a:pt x="927" y="4823"/>
                    <a:pt x="927" y="4752"/>
                  </a:cubicBezTo>
                  <a:lnTo>
                    <a:pt x="927" y="383"/>
                  </a:lnTo>
                  <a:cubicBezTo>
                    <a:pt x="927" y="171"/>
                    <a:pt x="855" y="0"/>
                    <a:pt x="7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31"/>
            <p:cNvSpPr/>
            <p:nvPr/>
          </p:nvSpPr>
          <p:spPr>
            <a:xfrm>
              <a:off x="5249075" y="4849100"/>
              <a:ext cx="25225" cy="262300"/>
            </a:xfrm>
            <a:custGeom>
              <a:avLst/>
              <a:gdLst/>
              <a:ahLst/>
              <a:cxnLst/>
              <a:rect l="l" t="t" r="r" b="b"/>
              <a:pathLst>
                <a:path w="1009" h="10492" extrusionOk="0">
                  <a:moveTo>
                    <a:pt x="160" y="0"/>
                  </a:moveTo>
                  <a:cubicBezTo>
                    <a:pt x="72" y="0"/>
                    <a:pt x="1" y="171"/>
                    <a:pt x="1" y="384"/>
                  </a:cubicBezTo>
                  <a:lnTo>
                    <a:pt x="1" y="10397"/>
                  </a:lnTo>
                  <a:cubicBezTo>
                    <a:pt x="1" y="10468"/>
                    <a:pt x="9" y="10492"/>
                    <a:pt x="22" y="10492"/>
                  </a:cubicBezTo>
                  <a:cubicBezTo>
                    <a:pt x="50" y="10492"/>
                    <a:pt x="101" y="10397"/>
                    <a:pt x="160" y="10397"/>
                  </a:cubicBezTo>
                  <a:lnTo>
                    <a:pt x="848" y="10397"/>
                  </a:lnTo>
                  <a:cubicBezTo>
                    <a:pt x="906" y="10397"/>
                    <a:pt x="958" y="10492"/>
                    <a:pt x="987" y="10492"/>
                  </a:cubicBezTo>
                  <a:cubicBezTo>
                    <a:pt x="1001" y="10492"/>
                    <a:pt x="1009" y="10468"/>
                    <a:pt x="1009" y="10397"/>
                  </a:cubicBezTo>
                  <a:lnTo>
                    <a:pt x="1009" y="384"/>
                  </a:lnTo>
                  <a:cubicBezTo>
                    <a:pt x="1009" y="171"/>
                    <a:pt x="936"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31"/>
            <p:cNvSpPr/>
            <p:nvPr/>
          </p:nvSpPr>
          <p:spPr>
            <a:xfrm>
              <a:off x="5298575" y="4951175"/>
              <a:ext cx="25225" cy="160225"/>
            </a:xfrm>
            <a:custGeom>
              <a:avLst/>
              <a:gdLst/>
              <a:ahLst/>
              <a:cxnLst/>
              <a:rect l="l" t="t" r="r" b="b"/>
              <a:pathLst>
                <a:path w="1009" h="6409" extrusionOk="0">
                  <a:moveTo>
                    <a:pt x="160" y="0"/>
                  </a:moveTo>
                  <a:cubicBezTo>
                    <a:pt x="72" y="0"/>
                    <a:pt x="1" y="171"/>
                    <a:pt x="1" y="383"/>
                  </a:cubicBezTo>
                  <a:lnTo>
                    <a:pt x="1" y="6314"/>
                  </a:lnTo>
                  <a:cubicBezTo>
                    <a:pt x="1" y="6385"/>
                    <a:pt x="9" y="6409"/>
                    <a:pt x="22" y="6409"/>
                  </a:cubicBezTo>
                  <a:cubicBezTo>
                    <a:pt x="50" y="6409"/>
                    <a:pt x="101" y="6314"/>
                    <a:pt x="160" y="6314"/>
                  </a:cubicBezTo>
                  <a:lnTo>
                    <a:pt x="848" y="6314"/>
                  </a:lnTo>
                  <a:cubicBezTo>
                    <a:pt x="908" y="6314"/>
                    <a:pt x="959" y="6409"/>
                    <a:pt x="987" y="6409"/>
                  </a:cubicBezTo>
                  <a:cubicBezTo>
                    <a:pt x="1001" y="6409"/>
                    <a:pt x="1009" y="6385"/>
                    <a:pt x="1009" y="6314"/>
                  </a:cubicBezTo>
                  <a:lnTo>
                    <a:pt x="1009" y="383"/>
                  </a:lnTo>
                  <a:cubicBezTo>
                    <a:pt x="1009" y="171"/>
                    <a:pt x="937"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31"/>
            <p:cNvSpPr/>
            <p:nvPr/>
          </p:nvSpPr>
          <p:spPr>
            <a:xfrm>
              <a:off x="5348075" y="4972300"/>
              <a:ext cx="25225" cy="139100"/>
            </a:xfrm>
            <a:custGeom>
              <a:avLst/>
              <a:gdLst/>
              <a:ahLst/>
              <a:cxnLst/>
              <a:rect l="l" t="t" r="r" b="b"/>
              <a:pathLst>
                <a:path w="1009" h="5564" extrusionOk="0">
                  <a:moveTo>
                    <a:pt x="160" y="0"/>
                  </a:moveTo>
                  <a:cubicBezTo>
                    <a:pt x="72" y="0"/>
                    <a:pt x="1" y="173"/>
                    <a:pt x="1" y="384"/>
                  </a:cubicBezTo>
                  <a:lnTo>
                    <a:pt x="1" y="5469"/>
                  </a:lnTo>
                  <a:cubicBezTo>
                    <a:pt x="1" y="5540"/>
                    <a:pt x="9" y="5564"/>
                    <a:pt x="22" y="5564"/>
                  </a:cubicBezTo>
                  <a:cubicBezTo>
                    <a:pt x="50" y="5564"/>
                    <a:pt x="101" y="5469"/>
                    <a:pt x="160" y="5469"/>
                  </a:cubicBezTo>
                  <a:lnTo>
                    <a:pt x="848" y="5469"/>
                  </a:lnTo>
                  <a:cubicBezTo>
                    <a:pt x="908" y="5469"/>
                    <a:pt x="959" y="5564"/>
                    <a:pt x="987" y="5564"/>
                  </a:cubicBezTo>
                  <a:cubicBezTo>
                    <a:pt x="1001" y="5564"/>
                    <a:pt x="1009" y="5540"/>
                    <a:pt x="1009" y="5469"/>
                  </a:cubicBezTo>
                  <a:lnTo>
                    <a:pt x="1009" y="384"/>
                  </a:lnTo>
                  <a:cubicBezTo>
                    <a:pt x="1009" y="173"/>
                    <a:pt x="937"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31"/>
            <p:cNvSpPr/>
            <p:nvPr/>
          </p:nvSpPr>
          <p:spPr>
            <a:xfrm>
              <a:off x="5050700" y="4861600"/>
              <a:ext cx="25925" cy="249800"/>
            </a:xfrm>
            <a:custGeom>
              <a:avLst/>
              <a:gdLst/>
              <a:ahLst/>
              <a:cxnLst/>
              <a:rect l="l" t="t" r="r" b="b"/>
              <a:pathLst>
                <a:path w="1037" h="9992" extrusionOk="0">
                  <a:moveTo>
                    <a:pt x="162" y="1"/>
                  </a:moveTo>
                  <a:cubicBezTo>
                    <a:pt x="72" y="1"/>
                    <a:pt x="1" y="171"/>
                    <a:pt x="1" y="384"/>
                  </a:cubicBezTo>
                  <a:lnTo>
                    <a:pt x="1" y="9897"/>
                  </a:lnTo>
                  <a:cubicBezTo>
                    <a:pt x="1" y="9968"/>
                    <a:pt x="9" y="9992"/>
                    <a:pt x="23" y="9992"/>
                  </a:cubicBezTo>
                  <a:cubicBezTo>
                    <a:pt x="51" y="9992"/>
                    <a:pt x="102" y="9897"/>
                    <a:pt x="162" y="9897"/>
                  </a:cubicBezTo>
                  <a:lnTo>
                    <a:pt x="875" y="9897"/>
                  </a:lnTo>
                  <a:cubicBezTo>
                    <a:pt x="935" y="9897"/>
                    <a:pt x="987" y="9992"/>
                    <a:pt x="1015" y="9992"/>
                  </a:cubicBezTo>
                  <a:cubicBezTo>
                    <a:pt x="1029" y="9992"/>
                    <a:pt x="1037" y="9968"/>
                    <a:pt x="1037" y="9897"/>
                  </a:cubicBezTo>
                  <a:lnTo>
                    <a:pt x="1037" y="384"/>
                  </a:lnTo>
                  <a:cubicBezTo>
                    <a:pt x="1037" y="171"/>
                    <a:pt x="965" y="1"/>
                    <a:pt x="8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31"/>
            <p:cNvSpPr/>
            <p:nvPr/>
          </p:nvSpPr>
          <p:spPr>
            <a:xfrm>
              <a:off x="6780350" y="4792550"/>
              <a:ext cx="32100" cy="318850"/>
            </a:xfrm>
            <a:custGeom>
              <a:avLst/>
              <a:gdLst/>
              <a:ahLst/>
              <a:cxnLst/>
              <a:rect l="l" t="t" r="r" b="b"/>
              <a:pathLst>
                <a:path w="1284" h="12754" extrusionOk="0">
                  <a:moveTo>
                    <a:pt x="160" y="0"/>
                  </a:moveTo>
                  <a:cubicBezTo>
                    <a:pt x="72" y="0"/>
                    <a:pt x="0" y="171"/>
                    <a:pt x="0" y="383"/>
                  </a:cubicBezTo>
                  <a:lnTo>
                    <a:pt x="0" y="12659"/>
                  </a:lnTo>
                  <a:cubicBezTo>
                    <a:pt x="0" y="12730"/>
                    <a:pt x="8" y="12754"/>
                    <a:pt x="22" y="12754"/>
                  </a:cubicBezTo>
                  <a:cubicBezTo>
                    <a:pt x="50" y="12754"/>
                    <a:pt x="101" y="12659"/>
                    <a:pt x="160" y="12659"/>
                  </a:cubicBezTo>
                  <a:lnTo>
                    <a:pt x="1122" y="12659"/>
                  </a:lnTo>
                  <a:cubicBezTo>
                    <a:pt x="1182" y="12659"/>
                    <a:pt x="1234" y="12754"/>
                    <a:pt x="1262" y="12754"/>
                  </a:cubicBezTo>
                  <a:cubicBezTo>
                    <a:pt x="1275" y="12754"/>
                    <a:pt x="1283" y="12730"/>
                    <a:pt x="1283" y="12659"/>
                  </a:cubicBezTo>
                  <a:lnTo>
                    <a:pt x="1283" y="383"/>
                  </a:lnTo>
                  <a:cubicBezTo>
                    <a:pt x="1283" y="171"/>
                    <a:pt x="1212" y="0"/>
                    <a:pt x="11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31"/>
            <p:cNvSpPr/>
            <p:nvPr/>
          </p:nvSpPr>
          <p:spPr>
            <a:xfrm>
              <a:off x="6485350" y="4850325"/>
              <a:ext cx="27950" cy="261075"/>
            </a:xfrm>
            <a:custGeom>
              <a:avLst/>
              <a:gdLst/>
              <a:ahLst/>
              <a:cxnLst/>
              <a:rect l="l" t="t" r="r" b="b"/>
              <a:pathLst>
                <a:path w="1118" h="10443" extrusionOk="0">
                  <a:moveTo>
                    <a:pt x="162" y="1"/>
                  </a:moveTo>
                  <a:cubicBezTo>
                    <a:pt x="72" y="1"/>
                    <a:pt x="1" y="173"/>
                    <a:pt x="1" y="384"/>
                  </a:cubicBezTo>
                  <a:lnTo>
                    <a:pt x="1" y="10348"/>
                  </a:lnTo>
                  <a:cubicBezTo>
                    <a:pt x="1" y="10419"/>
                    <a:pt x="9" y="10443"/>
                    <a:pt x="23" y="10443"/>
                  </a:cubicBezTo>
                  <a:cubicBezTo>
                    <a:pt x="51" y="10443"/>
                    <a:pt x="103" y="10348"/>
                    <a:pt x="162" y="10348"/>
                  </a:cubicBezTo>
                  <a:lnTo>
                    <a:pt x="958" y="10348"/>
                  </a:lnTo>
                  <a:cubicBezTo>
                    <a:pt x="1016" y="10348"/>
                    <a:pt x="1068" y="10443"/>
                    <a:pt x="1095" y="10443"/>
                  </a:cubicBezTo>
                  <a:cubicBezTo>
                    <a:pt x="1109" y="10443"/>
                    <a:pt x="1117" y="10419"/>
                    <a:pt x="1117" y="10348"/>
                  </a:cubicBezTo>
                  <a:lnTo>
                    <a:pt x="1117" y="384"/>
                  </a:lnTo>
                  <a:cubicBezTo>
                    <a:pt x="1117" y="173"/>
                    <a:pt x="1046" y="1"/>
                    <a:pt x="9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31"/>
            <p:cNvSpPr/>
            <p:nvPr/>
          </p:nvSpPr>
          <p:spPr>
            <a:xfrm>
              <a:off x="6534200" y="4666275"/>
              <a:ext cx="29275" cy="445125"/>
            </a:xfrm>
            <a:custGeom>
              <a:avLst/>
              <a:gdLst/>
              <a:ahLst/>
              <a:cxnLst/>
              <a:rect l="l" t="t" r="r" b="b"/>
              <a:pathLst>
                <a:path w="1171" h="17805" extrusionOk="0">
                  <a:moveTo>
                    <a:pt x="160" y="0"/>
                  </a:moveTo>
                  <a:cubicBezTo>
                    <a:pt x="72" y="0"/>
                    <a:pt x="1" y="173"/>
                    <a:pt x="1" y="385"/>
                  </a:cubicBezTo>
                  <a:lnTo>
                    <a:pt x="1" y="17710"/>
                  </a:lnTo>
                  <a:cubicBezTo>
                    <a:pt x="1" y="17781"/>
                    <a:pt x="9" y="17805"/>
                    <a:pt x="23" y="17805"/>
                  </a:cubicBezTo>
                  <a:cubicBezTo>
                    <a:pt x="50" y="17805"/>
                    <a:pt x="102" y="17710"/>
                    <a:pt x="160" y="17710"/>
                  </a:cubicBezTo>
                  <a:lnTo>
                    <a:pt x="1011" y="17710"/>
                  </a:lnTo>
                  <a:cubicBezTo>
                    <a:pt x="1070" y="17710"/>
                    <a:pt x="1121" y="17805"/>
                    <a:pt x="1149" y="17805"/>
                  </a:cubicBezTo>
                  <a:cubicBezTo>
                    <a:pt x="1163" y="17805"/>
                    <a:pt x="1171" y="17781"/>
                    <a:pt x="1171" y="17710"/>
                  </a:cubicBezTo>
                  <a:lnTo>
                    <a:pt x="1171" y="385"/>
                  </a:lnTo>
                  <a:cubicBezTo>
                    <a:pt x="1171" y="173"/>
                    <a:pt x="1099" y="0"/>
                    <a:pt x="10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31"/>
            <p:cNvSpPr/>
            <p:nvPr/>
          </p:nvSpPr>
          <p:spPr>
            <a:xfrm>
              <a:off x="6585050" y="4894150"/>
              <a:ext cx="26600" cy="217250"/>
            </a:xfrm>
            <a:custGeom>
              <a:avLst/>
              <a:gdLst/>
              <a:ahLst/>
              <a:cxnLst/>
              <a:rect l="l" t="t" r="r" b="b"/>
              <a:pathLst>
                <a:path w="1064" h="8690" extrusionOk="0">
                  <a:moveTo>
                    <a:pt x="162" y="1"/>
                  </a:moveTo>
                  <a:cubicBezTo>
                    <a:pt x="74" y="1"/>
                    <a:pt x="0" y="173"/>
                    <a:pt x="0" y="384"/>
                  </a:cubicBezTo>
                  <a:lnTo>
                    <a:pt x="0" y="8595"/>
                  </a:lnTo>
                  <a:cubicBezTo>
                    <a:pt x="0" y="8666"/>
                    <a:pt x="8" y="8690"/>
                    <a:pt x="22" y="8690"/>
                  </a:cubicBezTo>
                  <a:cubicBezTo>
                    <a:pt x="51" y="8690"/>
                    <a:pt x="103" y="8595"/>
                    <a:pt x="162" y="8595"/>
                  </a:cubicBezTo>
                  <a:lnTo>
                    <a:pt x="902" y="8595"/>
                  </a:lnTo>
                  <a:cubicBezTo>
                    <a:pt x="962" y="8595"/>
                    <a:pt x="1014" y="8690"/>
                    <a:pt x="1042" y="8690"/>
                  </a:cubicBezTo>
                  <a:cubicBezTo>
                    <a:pt x="1056" y="8690"/>
                    <a:pt x="1064" y="8666"/>
                    <a:pt x="1064" y="8595"/>
                  </a:cubicBezTo>
                  <a:lnTo>
                    <a:pt x="1064" y="384"/>
                  </a:lnTo>
                  <a:cubicBezTo>
                    <a:pt x="1064" y="173"/>
                    <a:pt x="992" y="1"/>
                    <a:pt x="9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31"/>
            <p:cNvSpPr/>
            <p:nvPr/>
          </p:nvSpPr>
          <p:spPr>
            <a:xfrm>
              <a:off x="6633225" y="4887650"/>
              <a:ext cx="29300" cy="223750"/>
            </a:xfrm>
            <a:custGeom>
              <a:avLst/>
              <a:gdLst/>
              <a:ahLst/>
              <a:cxnLst/>
              <a:rect l="l" t="t" r="r" b="b"/>
              <a:pathLst>
                <a:path w="1172" h="8950" extrusionOk="0">
                  <a:moveTo>
                    <a:pt x="160" y="0"/>
                  </a:moveTo>
                  <a:cubicBezTo>
                    <a:pt x="72" y="0"/>
                    <a:pt x="0" y="173"/>
                    <a:pt x="0" y="383"/>
                  </a:cubicBezTo>
                  <a:lnTo>
                    <a:pt x="0" y="8855"/>
                  </a:lnTo>
                  <a:cubicBezTo>
                    <a:pt x="0" y="8926"/>
                    <a:pt x="8" y="8950"/>
                    <a:pt x="22" y="8950"/>
                  </a:cubicBezTo>
                  <a:cubicBezTo>
                    <a:pt x="50" y="8950"/>
                    <a:pt x="101" y="8855"/>
                    <a:pt x="160" y="8855"/>
                  </a:cubicBezTo>
                  <a:lnTo>
                    <a:pt x="1010" y="8855"/>
                  </a:lnTo>
                  <a:cubicBezTo>
                    <a:pt x="1069" y="8855"/>
                    <a:pt x="1121" y="8950"/>
                    <a:pt x="1149" y="8950"/>
                  </a:cubicBezTo>
                  <a:cubicBezTo>
                    <a:pt x="1163" y="8950"/>
                    <a:pt x="1172" y="8926"/>
                    <a:pt x="1172" y="8855"/>
                  </a:cubicBezTo>
                  <a:lnTo>
                    <a:pt x="1172" y="383"/>
                  </a:lnTo>
                  <a:cubicBezTo>
                    <a:pt x="1172" y="173"/>
                    <a:pt x="1098" y="0"/>
                    <a:pt x="10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31"/>
            <p:cNvSpPr/>
            <p:nvPr/>
          </p:nvSpPr>
          <p:spPr>
            <a:xfrm>
              <a:off x="6683350" y="5004850"/>
              <a:ext cx="28000" cy="106550"/>
            </a:xfrm>
            <a:custGeom>
              <a:avLst/>
              <a:gdLst/>
              <a:ahLst/>
              <a:cxnLst/>
              <a:rect l="l" t="t" r="r" b="b"/>
              <a:pathLst>
                <a:path w="1120" h="4262" extrusionOk="0">
                  <a:moveTo>
                    <a:pt x="162" y="0"/>
                  </a:moveTo>
                  <a:cubicBezTo>
                    <a:pt x="74" y="0"/>
                    <a:pt x="1" y="172"/>
                    <a:pt x="1" y="385"/>
                  </a:cubicBezTo>
                  <a:lnTo>
                    <a:pt x="1" y="4167"/>
                  </a:lnTo>
                  <a:cubicBezTo>
                    <a:pt x="1" y="4238"/>
                    <a:pt x="9" y="4262"/>
                    <a:pt x="23" y="4262"/>
                  </a:cubicBezTo>
                  <a:cubicBezTo>
                    <a:pt x="51" y="4262"/>
                    <a:pt x="103" y="4167"/>
                    <a:pt x="162" y="4167"/>
                  </a:cubicBezTo>
                  <a:lnTo>
                    <a:pt x="958" y="4167"/>
                  </a:lnTo>
                  <a:cubicBezTo>
                    <a:pt x="1016" y="4167"/>
                    <a:pt x="1069" y="4262"/>
                    <a:pt x="1097" y="4262"/>
                  </a:cubicBezTo>
                  <a:cubicBezTo>
                    <a:pt x="1111" y="4262"/>
                    <a:pt x="1119" y="4238"/>
                    <a:pt x="1119" y="4167"/>
                  </a:cubicBezTo>
                  <a:lnTo>
                    <a:pt x="1119" y="385"/>
                  </a:lnTo>
                  <a:cubicBezTo>
                    <a:pt x="1119" y="172"/>
                    <a:pt x="1046" y="0"/>
                    <a:pt x="9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31"/>
            <p:cNvSpPr/>
            <p:nvPr/>
          </p:nvSpPr>
          <p:spPr>
            <a:xfrm>
              <a:off x="6733900" y="4861600"/>
              <a:ext cx="25925" cy="249800"/>
            </a:xfrm>
            <a:custGeom>
              <a:avLst/>
              <a:gdLst/>
              <a:ahLst/>
              <a:cxnLst/>
              <a:rect l="l" t="t" r="r" b="b"/>
              <a:pathLst>
                <a:path w="1037" h="9992" extrusionOk="0">
                  <a:moveTo>
                    <a:pt x="162" y="1"/>
                  </a:moveTo>
                  <a:cubicBezTo>
                    <a:pt x="72" y="1"/>
                    <a:pt x="1" y="173"/>
                    <a:pt x="1" y="384"/>
                  </a:cubicBezTo>
                  <a:lnTo>
                    <a:pt x="1" y="9897"/>
                  </a:lnTo>
                  <a:cubicBezTo>
                    <a:pt x="1" y="9968"/>
                    <a:pt x="9" y="9992"/>
                    <a:pt x="23" y="9992"/>
                  </a:cubicBezTo>
                  <a:cubicBezTo>
                    <a:pt x="51" y="9992"/>
                    <a:pt x="102" y="9897"/>
                    <a:pt x="162" y="9897"/>
                  </a:cubicBezTo>
                  <a:lnTo>
                    <a:pt x="875" y="9897"/>
                  </a:lnTo>
                  <a:cubicBezTo>
                    <a:pt x="935" y="9897"/>
                    <a:pt x="987" y="9992"/>
                    <a:pt x="1015" y="9992"/>
                  </a:cubicBezTo>
                  <a:cubicBezTo>
                    <a:pt x="1029" y="9992"/>
                    <a:pt x="1037" y="9968"/>
                    <a:pt x="1037" y="9897"/>
                  </a:cubicBezTo>
                  <a:lnTo>
                    <a:pt x="1037" y="384"/>
                  </a:lnTo>
                  <a:cubicBezTo>
                    <a:pt x="1037" y="173"/>
                    <a:pt x="965" y="1"/>
                    <a:pt x="8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31"/>
            <p:cNvSpPr/>
            <p:nvPr/>
          </p:nvSpPr>
          <p:spPr>
            <a:xfrm>
              <a:off x="5493200" y="4792550"/>
              <a:ext cx="32100" cy="318850"/>
            </a:xfrm>
            <a:custGeom>
              <a:avLst/>
              <a:gdLst/>
              <a:ahLst/>
              <a:cxnLst/>
              <a:rect l="l" t="t" r="r" b="b"/>
              <a:pathLst>
                <a:path w="1284" h="12754" extrusionOk="0">
                  <a:moveTo>
                    <a:pt x="160" y="0"/>
                  </a:moveTo>
                  <a:cubicBezTo>
                    <a:pt x="72" y="0"/>
                    <a:pt x="0" y="171"/>
                    <a:pt x="0" y="383"/>
                  </a:cubicBezTo>
                  <a:lnTo>
                    <a:pt x="0" y="12659"/>
                  </a:lnTo>
                  <a:cubicBezTo>
                    <a:pt x="0" y="12730"/>
                    <a:pt x="8" y="12754"/>
                    <a:pt x="22" y="12754"/>
                  </a:cubicBezTo>
                  <a:cubicBezTo>
                    <a:pt x="50" y="12754"/>
                    <a:pt x="101" y="12659"/>
                    <a:pt x="160" y="12659"/>
                  </a:cubicBezTo>
                  <a:lnTo>
                    <a:pt x="1122" y="12659"/>
                  </a:lnTo>
                  <a:cubicBezTo>
                    <a:pt x="1181" y="12659"/>
                    <a:pt x="1233" y="12754"/>
                    <a:pt x="1261" y="12754"/>
                  </a:cubicBezTo>
                  <a:cubicBezTo>
                    <a:pt x="1275" y="12754"/>
                    <a:pt x="1283" y="12730"/>
                    <a:pt x="1283" y="12659"/>
                  </a:cubicBezTo>
                  <a:lnTo>
                    <a:pt x="1283" y="383"/>
                  </a:lnTo>
                  <a:cubicBezTo>
                    <a:pt x="1283" y="171"/>
                    <a:pt x="1210" y="0"/>
                    <a:pt x="11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31"/>
            <p:cNvSpPr/>
            <p:nvPr/>
          </p:nvSpPr>
          <p:spPr>
            <a:xfrm>
              <a:off x="5546125" y="4934900"/>
              <a:ext cx="25225" cy="176525"/>
            </a:xfrm>
            <a:custGeom>
              <a:avLst/>
              <a:gdLst/>
              <a:ahLst/>
              <a:cxnLst/>
              <a:rect l="l" t="t" r="r" b="b"/>
              <a:pathLst>
                <a:path w="1009" h="7061" extrusionOk="0">
                  <a:moveTo>
                    <a:pt x="160" y="0"/>
                  </a:moveTo>
                  <a:cubicBezTo>
                    <a:pt x="72" y="0"/>
                    <a:pt x="1" y="171"/>
                    <a:pt x="1" y="384"/>
                  </a:cubicBezTo>
                  <a:lnTo>
                    <a:pt x="1" y="6967"/>
                  </a:lnTo>
                  <a:cubicBezTo>
                    <a:pt x="1" y="7037"/>
                    <a:pt x="9" y="7061"/>
                    <a:pt x="22" y="7061"/>
                  </a:cubicBezTo>
                  <a:cubicBezTo>
                    <a:pt x="50" y="7061"/>
                    <a:pt x="101" y="6967"/>
                    <a:pt x="160" y="6967"/>
                  </a:cubicBezTo>
                  <a:lnTo>
                    <a:pt x="848" y="6967"/>
                  </a:lnTo>
                  <a:cubicBezTo>
                    <a:pt x="907" y="6967"/>
                    <a:pt x="959" y="7061"/>
                    <a:pt x="987" y="7061"/>
                  </a:cubicBezTo>
                  <a:cubicBezTo>
                    <a:pt x="1001" y="7061"/>
                    <a:pt x="1009" y="7037"/>
                    <a:pt x="1009" y="6967"/>
                  </a:cubicBezTo>
                  <a:lnTo>
                    <a:pt x="1009" y="384"/>
                  </a:lnTo>
                  <a:cubicBezTo>
                    <a:pt x="1009" y="171"/>
                    <a:pt x="936"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31"/>
            <p:cNvSpPr/>
            <p:nvPr/>
          </p:nvSpPr>
          <p:spPr>
            <a:xfrm>
              <a:off x="5596625" y="4990225"/>
              <a:ext cx="23175" cy="121175"/>
            </a:xfrm>
            <a:custGeom>
              <a:avLst/>
              <a:gdLst/>
              <a:ahLst/>
              <a:cxnLst/>
              <a:rect l="l" t="t" r="r" b="b"/>
              <a:pathLst>
                <a:path w="927" h="4847" extrusionOk="0">
                  <a:moveTo>
                    <a:pt x="160" y="0"/>
                  </a:moveTo>
                  <a:cubicBezTo>
                    <a:pt x="72" y="0"/>
                    <a:pt x="1" y="171"/>
                    <a:pt x="1" y="383"/>
                  </a:cubicBezTo>
                  <a:lnTo>
                    <a:pt x="1" y="4752"/>
                  </a:lnTo>
                  <a:cubicBezTo>
                    <a:pt x="1" y="4823"/>
                    <a:pt x="9" y="4847"/>
                    <a:pt x="23" y="4847"/>
                  </a:cubicBezTo>
                  <a:cubicBezTo>
                    <a:pt x="50" y="4847"/>
                    <a:pt x="102" y="4752"/>
                    <a:pt x="160" y="4752"/>
                  </a:cubicBezTo>
                  <a:lnTo>
                    <a:pt x="767" y="4752"/>
                  </a:lnTo>
                  <a:cubicBezTo>
                    <a:pt x="826" y="4752"/>
                    <a:pt x="877" y="4847"/>
                    <a:pt x="905" y="4847"/>
                  </a:cubicBezTo>
                  <a:cubicBezTo>
                    <a:pt x="919" y="4847"/>
                    <a:pt x="927" y="4823"/>
                    <a:pt x="927" y="4752"/>
                  </a:cubicBezTo>
                  <a:lnTo>
                    <a:pt x="927" y="383"/>
                  </a:lnTo>
                  <a:cubicBezTo>
                    <a:pt x="927" y="171"/>
                    <a:pt x="855" y="0"/>
                    <a:pt x="7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31"/>
            <p:cNvSpPr/>
            <p:nvPr/>
          </p:nvSpPr>
          <p:spPr>
            <a:xfrm>
              <a:off x="5645125" y="4849100"/>
              <a:ext cx="25225" cy="262300"/>
            </a:xfrm>
            <a:custGeom>
              <a:avLst/>
              <a:gdLst/>
              <a:ahLst/>
              <a:cxnLst/>
              <a:rect l="l" t="t" r="r" b="b"/>
              <a:pathLst>
                <a:path w="1009" h="10492" extrusionOk="0">
                  <a:moveTo>
                    <a:pt x="160" y="0"/>
                  </a:moveTo>
                  <a:cubicBezTo>
                    <a:pt x="72" y="0"/>
                    <a:pt x="1" y="171"/>
                    <a:pt x="1" y="384"/>
                  </a:cubicBezTo>
                  <a:lnTo>
                    <a:pt x="1" y="10397"/>
                  </a:lnTo>
                  <a:cubicBezTo>
                    <a:pt x="1" y="10468"/>
                    <a:pt x="9" y="10492"/>
                    <a:pt x="22" y="10492"/>
                  </a:cubicBezTo>
                  <a:cubicBezTo>
                    <a:pt x="50" y="10492"/>
                    <a:pt x="101" y="10397"/>
                    <a:pt x="160" y="10397"/>
                  </a:cubicBezTo>
                  <a:lnTo>
                    <a:pt x="848" y="10397"/>
                  </a:lnTo>
                  <a:cubicBezTo>
                    <a:pt x="906" y="10397"/>
                    <a:pt x="958" y="10492"/>
                    <a:pt x="987" y="10492"/>
                  </a:cubicBezTo>
                  <a:cubicBezTo>
                    <a:pt x="1001" y="10492"/>
                    <a:pt x="1009" y="10468"/>
                    <a:pt x="1009" y="10397"/>
                  </a:cubicBezTo>
                  <a:lnTo>
                    <a:pt x="1009" y="384"/>
                  </a:lnTo>
                  <a:cubicBezTo>
                    <a:pt x="1009" y="171"/>
                    <a:pt x="936"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31"/>
            <p:cNvSpPr/>
            <p:nvPr/>
          </p:nvSpPr>
          <p:spPr>
            <a:xfrm>
              <a:off x="5694575" y="4951175"/>
              <a:ext cx="25250" cy="160225"/>
            </a:xfrm>
            <a:custGeom>
              <a:avLst/>
              <a:gdLst/>
              <a:ahLst/>
              <a:cxnLst/>
              <a:rect l="l" t="t" r="r" b="b"/>
              <a:pathLst>
                <a:path w="1010" h="6409" extrusionOk="0">
                  <a:moveTo>
                    <a:pt x="162" y="0"/>
                  </a:moveTo>
                  <a:cubicBezTo>
                    <a:pt x="74" y="0"/>
                    <a:pt x="1" y="171"/>
                    <a:pt x="1" y="383"/>
                  </a:cubicBezTo>
                  <a:lnTo>
                    <a:pt x="1" y="6314"/>
                  </a:lnTo>
                  <a:cubicBezTo>
                    <a:pt x="1" y="6385"/>
                    <a:pt x="9" y="6409"/>
                    <a:pt x="23" y="6409"/>
                  </a:cubicBezTo>
                  <a:cubicBezTo>
                    <a:pt x="51" y="6409"/>
                    <a:pt x="103" y="6314"/>
                    <a:pt x="162" y="6314"/>
                  </a:cubicBezTo>
                  <a:lnTo>
                    <a:pt x="850" y="6314"/>
                  </a:lnTo>
                  <a:cubicBezTo>
                    <a:pt x="908" y="6314"/>
                    <a:pt x="960" y="6409"/>
                    <a:pt x="987" y="6409"/>
                  </a:cubicBezTo>
                  <a:cubicBezTo>
                    <a:pt x="1001" y="6409"/>
                    <a:pt x="1009" y="6385"/>
                    <a:pt x="1009" y="6314"/>
                  </a:cubicBezTo>
                  <a:lnTo>
                    <a:pt x="1009" y="383"/>
                  </a:lnTo>
                  <a:cubicBezTo>
                    <a:pt x="1009" y="171"/>
                    <a:pt x="938" y="0"/>
                    <a:pt x="8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31"/>
            <p:cNvSpPr/>
            <p:nvPr/>
          </p:nvSpPr>
          <p:spPr>
            <a:xfrm>
              <a:off x="5744125" y="4972300"/>
              <a:ext cx="25225" cy="139100"/>
            </a:xfrm>
            <a:custGeom>
              <a:avLst/>
              <a:gdLst/>
              <a:ahLst/>
              <a:cxnLst/>
              <a:rect l="l" t="t" r="r" b="b"/>
              <a:pathLst>
                <a:path w="1009" h="5564" extrusionOk="0">
                  <a:moveTo>
                    <a:pt x="160" y="0"/>
                  </a:moveTo>
                  <a:cubicBezTo>
                    <a:pt x="72" y="0"/>
                    <a:pt x="1" y="173"/>
                    <a:pt x="1" y="384"/>
                  </a:cubicBezTo>
                  <a:lnTo>
                    <a:pt x="1" y="5469"/>
                  </a:lnTo>
                  <a:cubicBezTo>
                    <a:pt x="1" y="5540"/>
                    <a:pt x="9" y="5564"/>
                    <a:pt x="22" y="5564"/>
                  </a:cubicBezTo>
                  <a:cubicBezTo>
                    <a:pt x="50" y="5564"/>
                    <a:pt x="101" y="5469"/>
                    <a:pt x="160" y="5469"/>
                  </a:cubicBezTo>
                  <a:lnTo>
                    <a:pt x="848" y="5469"/>
                  </a:lnTo>
                  <a:cubicBezTo>
                    <a:pt x="906" y="5469"/>
                    <a:pt x="958" y="5564"/>
                    <a:pt x="987" y="5564"/>
                  </a:cubicBezTo>
                  <a:cubicBezTo>
                    <a:pt x="1001" y="5564"/>
                    <a:pt x="1009" y="5540"/>
                    <a:pt x="1009" y="5469"/>
                  </a:cubicBezTo>
                  <a:lnTo>
                    <a:pt x="1009" y="384"/>
                  </a:lnTo>
                  <a:cubicBezTo>
                    <a:pt x="1009" y="173"/>
                    <a:pt x="937"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31"/>
            <p:cNvSpPr/>
            <p:nvPr/>
          </p:nvSpPr>
          <p:spPr>
            <a:xfrm>
              <a:off x="5793300" y="4880300"/>
              <a:ext cx="25875" cy="231100"/>
            </a:xfrm>
            <a:custGeom>
              <a:avLst/>
              <a:gdLst/>
              <a:ahLst/>
              <a:cxnLst/>
              <a:rect l="l" t="t" r="r" b="b"/>
              <a:pathLst>
                <a:path w="1035" h="9244" extrusionOk="0">
                  <a:moveTo>
                    <a:pt x="160" y="1"/>
                  </a:moveTo>
                  <a:cubicBezTo>
                    <a:pt x="72" y="1"/>
                    <a:pt x="1" y="173"/>
                    <a:pt x="1" y="386"/>
                  </a:cubicBezTo>
                  <a:lnTo>
                    <a:pt x="1" y="9149"/>
                  </a:lnTo>
                  <a:cubicBezTo>
                    <a:pt x="1" y="9220"/>
                    <a:pt x="9" y="9244"/>
                    <a:pt x="23" y="9244"/>
                  </a:cubicBezTo>
                  <a:cubicBezTo>
                    <a:pt x="50" y="9244"/>
                    <a:pt x="102" y="9149"/>
                    <a:pt x="160" y="9149"/>
                  </a:cubicBezTo>
                  <a:lnTo>
                    <a:pt x="875" y="9149"/>
                  </a:lnTo>
                  <a:cubicBezTo>
                    <a:pt x="934" y="9149"/>
                    <a:pt x="985" y="9244"/>
                    <a:pt x="1013" y="9244"/>
                  </a:cubicBezTo>
                  <a:cubicBezTo>
                    <a:pt x="1027" y="9244"/>
                    <a:pt x="1035" y="9220"/>
                    <a:pt x="1035" y="9149"/>
                  </a:cubicBezTo>
                  <a:lnTo>
                    <a:pt x="1035" y="386"/>
                  </a:lnTo>
                  <a:cubicBezTo>
                    <a:pt x="1035" y="173"/>
                    <a:pt x="963" y="1"/>
                    <a:pt x="8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31"/>
            <p:cNvSpPr/>
            <p:nvPr/>
          </p:nvSpPr>
          <p:spPr>
            <a:xfrm>
              <a:off x="5841800" y="4850325"/>
              <a:ext cx="27950" cy="261075"/>
            </a:xfrm>
            <a:custGeom>
              <a:avLst/>
              <a:gdLst/>
              <a:ahLst/>
              <a:cxnLst/>
              <a:rect l="l" t="t" r="r" b="b"/>
              <a:pathLst>
                <a:path w="1118" h="10443" extrusionOk="0">
                  <a:moveTo>
                    <a:pt x="162" y="1"/>
                  </a:moveTo>
                  <a:cubicBezTo>
                    <a:pt x="72" y="1"/>
                    <a:pt x="1" y="173"/>
                    <a:pt x="1" y="384"/>
                  </a:cubicBezTo>
                  <a:lnTo>
                    <a:pt x="1" y="10348"/>
                  </a:lnTo>
                  <a:cubicBezTo>
                    <a:pt x="1" y="10419"/>
                    <a:pt x="8" y="10443"/>
                    <a:pt x="22" y="10443"/>
                  </a:cubicBezTo>
                  <a:cubicBezTo>
                    <a:pt x="50" y="10443"/>
                    <a:pt x="102" y="10348"/>
                    <a:pt x="162" y="10348"/>
                  </a:cubicBezTo>
                  <a:lnTo>
                    <a:pt x="956" y="10348"/>
                  </a:lnTo>
                  <a:cubicBezTo>
                    <a:pt x="1016" y="10348"/>
                    <a:pt x="1067" y="10443"/>
                    <a:pt x="1095" y="10443"/>
                  </a:cubicBezTo>
                  <a:cubicBezTo>
                    <a:pt x="1109" y="10443"/>
                    <a:pt x="1117" y="10419"/>
                    <a:pt x="1117" y="10348"/>
                  </a:cubicBezTo>
                  <a:lnTo>
                    <a:pt x="1117" y="384"/>
                  </a:lnTo>
                  <a:cubicBezTo>
                    <a:pt x="1117" y="173"/>
                    <a:pt x="1046" y="1"/>
                    <a:pt x="9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31"/>
            <p:cNvSpPr/>
            <p:nvPr/>
          </p:nvSpPr>
          <p:spPr>
            <a:xfrm>
              <a:off x="5890625" y="4666275"/>
              <a:ext cx="29300" cy="445125"/>
            </a:xfrm>
            <a:custGeom>
              <a:avLst/>
              <a:gdLst/>
              <a:ahLst/>
              <a:cxnLst/>
              <a:rect l="l" t="t" r="r" b="b"/>
              <a:pathLst>
                <a:path w="1172" h="17805" extrusionOk="0">
                  <a:moveTo>
                    <a:pt x="161" y="0"/>
                  </a:moveTo>
                  <a:cubicBezTo>
                    <a:pt x="72" y="0"/>
                    <a:pt x="0" y="173"/>
                    <a:pt x="0" y="385"/>
                  </a:cubicBezTo>
                  <a:lnTo>
                    <a:pt x="0" y="17710"/>
                  </a:lnTo>
                  <a:cubicBezTo>
                    <a:pt x="0" y="17781"/>
                    <a:pt x="8" y="17805"/>
                    <a:pt x="22" y="17805"/>
                  </a:cubicBezTo>
                  <a:cubicBezTo>
                    <a:pt x="50" y="17805"/>
                    <a:pt x="101" y="17710"/>
                    <a:pt x="161" y="17710"/>
                  </a:cubicBezTo>
                  <a:lnTo>
                    <a:pt x="1010" y="17710"/>
                  </a:lnTo>
                  <a:cubicBezTo>
                    <a:pt x="1070" y="17710"/>
                    <a:pt x="1122" y="17805"/>
                    <a:pt x="1150" y="17805"/>
                  </a:cubicBezTo>
                  <a:cubicBezTo>
                    <a:pt x="1164" y="17805"/>
                    <a:pt x="1172" y="17781"/>
                    <a:pt x="1172" y="17710"/>
                  </a:cubicBezTo>
                  <a:lnTo>
                    <a:pt x="1172" y="385"/>
                  </a:lnTo>
                  <a:cubicBezTo>
                    <a:pt x="1172" y="173"/>
                    <a:pt x="1100" y="0"/>
                    <a:pt x="10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31"/>
            <p:cNvSpPr/>
            <p:nvPr/>
          </p:nvSpPr>
          <p:spPr>
            <a:xfrm>
              <a:off x="5941500" y="4894150"/>
              <a:ext cx="26550" cy="217250"/>
            </a:xfrm>
            <a:custGeom>
              <a:avLst/>
              <a:gdLst/>
              <a:ahLst/>
              <a:cxnLst/>
              <a:rect l="l" t="t" r="r" b="b"/>
              <a:pathLst>
                <a:path w="1062" h="8690" extrusionOk="0">
                  <a:moveTo>
                    <a:pt x="160" y="1"/>
                  </a:moveTo>
                  <a:cubicBezTo>
                    <a:pt x="72" y="1"/>
                    <a:pt x="0" y="173"/>
                    <a:pt x="0" y="384"/>
                  </a:cubicBezTo>
                  <a:lnTo>
                    <a:pt x="0" y="8595"/>
                  </a:lnTo>
                  <a:cubicBezTo>
                    <a:pt x="0" y="8666"/>
                    <a:pt x="8" y="8690"/>
                    <a:pt x="22" y="8690"/>
                  </a:cubicBezTo>
                  <a:cubicBezTo>
                    <a:pt x="50" y="8690"/>
                    <a:pt x="101" y="8595"/>
                    <a:pt x="160" y="8595"/>
                  </a:cubicBezTo>
                  <a:lnTo>
                    <a:pt x="902" y="8595"/>
                  </a:lnTo>
                  <a:cubicBezTo>
                    <a:pt x="961" y="8595"/>
                    <a:pt x="1012" y="8690"/>
                    <a:pt x="1040" y="8690"/>
                  </a:cubicBezTo>
                  <a:cubicBezTo>
                    <a:pt x="1054" y="8690"/>
                    <a:pt x="1062" y="8666"/>
                    <a:pt x="1062" y="8595"/>
                  </a:cubicBezTo>
                  <a:lnTo>
                    <a:pt x="1062" y="384"/>
                  </a:lnTo>
                  <a:cubicBezTo>
                    <a:pt x="1062" y="173"/>
                    <a:pt x="990" y="1"/>
                    <a:pt x="9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31"/>
            <p:cNvSpPr/>
            <p:nvPr/>
          </p:nvSpPr>
          <p:spPr>
            <a:xfrm>
              <a:off x="5989625" y="4887650"/>
              <a:ext cx="29300" cy="223750"/>
            </a:xfrm>
            <a:custGeom>
              <a:avLst/>
              <a:gdLst/>
              <a:ahLst/>
              <a:cxnLst/>
              <a:rect l="l" t="t" r="r" b="b"/>
              <a:pathLst>
                <a:path w="1172" h="8950" extrusionOk="0">
                  <a:moveTo>
                    <a:pt x="161" y="0"/>
                  </a:moveTo>
                  <a:cubicBezTo>
                    <a:pt x="72" y="0"/>
                    <a:pt x="0" y="173"/>
                    <a:pt x="0" y="383"/>
                  </a:cubicBezTo>
                  <a:lnTo>
                    <a:pt x="0" y="8855"/>
                  </a:lnTo>
                  <a:cubicBezTo>
                    <a:pt x="0" y="8926"/>
                    <a:pt x="8" y="8950"/>
                    <a:pt x="22" y="8950"/>
                  </a:cubicBezTo>
                  <a:cubicBezTo>
                    <a:pt x="50" y="8950"/>
                    <a:pt x="102" y="8855"/>
                    <a:pt x="161" y="8855"/>
                  </a:cubicBezTo>
                  <a:lnTo>
                    <a:pt x="1012" y="8855"/>
                  </a:lnTo>
                  <a:cubicBezTo>
                    <a:pt x="1071" y="8855"/>
                    <a:pt x="1122" y="8950"/>
                    <a:pt x="1150" y="8950"/>
                  </a:cubicBezTo>
                  <a:cubicBezTo>
                    <a:pt x="1164" y="8950"/>
                    <a:pt x="1172" y="8926"/>
                    <a:pt x="1172" y="8855"/>
                  </a:cubicBezTo>
                  <a:lnTo>
                    <a:pt x="1172" y="383"/>
                  </a:lnTo>
                  <a:cubicBezTo>
                    <a:pt x="1172" y="173"/>
                    <a:pt x="1100" y="0"/>
                    <a:pt x="10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31"/>
            <p:cNvSpPr/>
            <p:nvPr/>
          </p:nvSpPr>
          <p:spPr>
            <a:xfrm>
              <a:off x="6039800" y="5004850"/>
              <a:ext cx="27950" cy="106550"/>
            </a:xfrm>
            <a:custGeom>
              <a:avLst/>
              <a:gdLst/>
              <a:ahLst/>
              <a:cxnLst/>
              <a:rect l="l" t="t" r="r" b="b"/>
              <a:pathLst>
                <a:path w="1118" h="4262" extrusionOk="0">
                  <a:moveTo>
                    <a:pt x="160" y="0"/>
                  </a:moveTo>
                  <a:cubicBezTo>
                    <a:pt x="72" y="0"/>
                    <a:pt x="1" y="172"/>
                    <a:pt x="1" y="385"/>
                  </a:cubicBezTo>
                  <a:lnTo>
                    <a:pt x="1" y="4167"/>
                  </a:lnTo>
                  <a:cubicBezTo>
                    <a:pt x="1" y="4238"/>
                    <a:pt x="9" y="4262"/>
                    <a:pt x="22" y="4262"/>
                  </a:cubicBezTo>
                  <a:cubicBezTo>
                    <a:pt x="50" y="4262"/>
                    <a:pt x="101" y="4167"/>
                    <a:pt x="160" y="4167"/>
                  </a:cubicBezTo>
                  <a:lnTo>
                    <a:pt x="958" y="4167"/>
                  </a:lnTo>
                  <a:cubicBezTo>
                    <a:pt x="1016" y="4167"/>
                    <a:pt x="1068" y="4262"/>
                    <a:pt x="1095" y="4262"/>
                  </a:cubicBezTo>
                  <a:cubicBezTo>
                    <a:pt x="1109" y="4262"/>
                    <a:pt x="1117" y="4238"/>
                    <a:pt x="1117" y="4167"/>
                  </a:cubicBezTo>
                  <a:lnTo>
                    <a:pt x="1117" y="385"/>
                  </a:lnTo>
                  <a:cubicBezTo>
                    <a:pt x="1117" y="172"/>
                    <a:pt x="1046" y="0"/>
                    <a:pt x="9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31"/>
            <p:cNvSpPr/>
            <p:nvPr/>
          </p:nvSpPr>
          <p:spPr>
            <a:xfrm>
              <a:off x="6090300" y="4861600"/>
              <a:ext cx="25925" cy="249800"/>
            </a:xfrm>
            <a:custGeom>
              <a:avLst/>
              <a:gdLst/>
              <a:ahLst/>
              <a:cxnLst/>
              <a:rect l="l" t="t" r="r" b="b"/>
              <a:pathLst>
                <a:path w="1037" h="9992" extrusionOk="0">
                  <a:moveTo>
                    <a:pt x="162" y="1"/>
                  </a:moveTo>
                  <a:cubicBezTo>
                    <a:pt x="74" y="1"/>
                    <a:pt x="1" y="173"/>
                    <a:pt x="1" y="384"/>
                  </a:cubicBezTo>
                  <a:lnTo>
                    <a:pt x="1" y="9897"/>
                  </a:lnTo>
                  <a:cubicBezTo>
                    <a:pt x="1" y="9968"/>
                    <a:pt x="9" y="9992"/>
                    <a:pt x="23" y="9992"/>
                  </a:cubicBezTo>
                  <a:cubicBezTo>
                    <a:pt x="51" y="9992"/>
                    <a:pt x="102" y="9897"/>
                    <a:pt x="162" y="9897"/>
                  </a:cubicBezTo>
                  <a:lnTo>
                    <a:pt x="877" y="9897"/>
                  </a:lnTo>
                  <a:cubicBezTo>
                    <a:pt x="936" y="9897"/>
                    <a:pt x="987" y="9992"/>
                    <a:pt x="1015" y="9992"/>
                  </a:cubicBezTo>
                  <a:cubicBezTo>
                    <a:pt x="1029" y="9992"/>
                    <a:pt x="1037" y="9968"/>
                    <a:pt x="1037" y="9897"/>
                  </a:cubicBezTo>
                  <a:lnTo>
                    <a:pt x="1037" y="384"/>
                  </a:lnTo>
                  <a:cubicBezTo>
                    <a:pt x="1037" y="173"/>
                    <a:pt x="965" y="1"/>
                    <a:pt x="8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31"/>
            <p:cNvSpPr/>
            <p:nvPr/>
          </p:nvSpPr>
          <p:spPr>
            <a:xfrm>
              <a:off x="5396250" y="5004850"/>
              <a:ext cx="27950" cy="106550"/>
            </a:xfrm>
            <a:custGeom>
              <a:avLst/>
              <a:gdLst/>
              <a:ahLst/>
              <a:cxnLst/>
              <a:rect l="l" t="t" r="r" b="b"/>
              <a:pathLst>
                <a:path w="1118" h="4262" extrusionOk="0">
                  <a:moveTo>
                    <a:pt x="162" y="0"/>
                  </a:moveTo>
                  <a:cubicBezTo>
                    <a:pt x="74" y="0"/>
                    <a:pt x="1" y="172"/>
                    <a:pt x="1" y="385"/>
                  </a:cubicBezTo>
                  <a:lnTo>
                    <a:pt x="1" y="4167"/>
                  </a:lnTo>
                  <a:cubicBezTo>
                    <a:pt x="1" y="4238"/>
                    <a:pt x="9" y="4262"/>
                    <a:pt x="23" y="4262"/>
                  </a:cubicBezTo>
                  <a:cubicBezTo>
                    <a:pt x="51" y="4262"/>
                    <a:pt x="103" y="4167"/>
                    <a:pt x="162" y="4167"/>
                  </a:cubicBezTo>
                  <a:lnTo>
                    <a:pt x="958" y="4167"/>
                  </a:lnTo>
                  <a:cubicBezTo>
                    <a:pt x="1016" y="4167"/>
                    <a:pt x="1068" y="4262"/>
                    <a:pt x="1095" y="4262"/>
                  </a:cubicBezTo>
                  <a:cubicBezTo>
                    <a:pt x="1109" y="4262"/>
                    <a:pt x="1117" y="4238"/>
                    <a:pt x="1117" y="4167"/>
                  </a:cubicBezTo>
                  <a:lnTo>
                    <a:pt x="1117" y="385"/>
                  </a:lnTo>
                  <a:cubicBezTo>
                    <a:pt x="1117" y="172"/>
                    <a:pt x="1046" y="0"/>
                    <a:pt x="9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31"/>
            <p:cNvSpPr/>
            <p:nvPr/>
          </p:nvSpPr>
          <p:spPr>
            <a:xfrm>
              <a:off x="5446750" y="4861600"/>
              <a:ext cx="25925" cy="249800"/>
            </a:xfrm>
            <a:custGeom>
              <a:avLst/>
              <a:gdLst/>
              <a:ahLst/>
              <a:cxnLst/>
              <a:rect l="l" t="t" r="r" b="b"/>
              <a:pathLst>
                <a:path w="1037" h="9992" extrusionOk="0">
                  <a:moveTo>
                    <a:pt x="162" y="1"/>
                  </a:moveTo>
                  <a:cubicBezTo>
                    <a:pt x="72" y="1"/>
                    <a:pt x="1" y="173"/>
                    <a:pt x="1" y="384"/>
                  </a:cubicBezTo>
                  <a:lnTo>
                    <a:pt x="1" y="9897"/>
                  </a:lnTo>
                  <a:cubicBezTo>
                    <a:pt x="1" y="9968"/>
                    <a:pt x="9" y="9992"/>
                    <a:pt x="23" y="9992"/>
                  </a:cubicBezTo>
                  <a:cubicBezTo>
                    <a:pt x="51" y="9992"/>
                    <a:pt x="102" y="9897"/>
                    <a:pt x="162" y="9897"/>
                  </a:cubicBezTo>
                  <a:lnTo>
                    <a:pt x="875" y="9897"/>
                  </a:lnTo>
                  <a:cubicBezTo>
                    <a:pt x="934" y="9897"/>
                    <a:pt x="986" y="9992"/>
                    <a:pt x="1014" y="9992"/>
                  </a:cubicBezTo>
                  <a:cubicBezTo>
                    <a:pt x="1029" y="9992"/>
                    <a:pt x="1037" y="9968"/>
                    <a:pt x="1037" y="9897"/>
                  </a:cubicBezTo>
                  <a:lnTo>
                    <a:pt x="1037" y="384"/>
                  </a:lnTo>
                  <a:cubicBezTo>
                    <a:pt x="1037" y="173"/>
                    <a:pt x="963" y="1"/>
                    <a:pt x="8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31"/>
            <p:cNvSpPr/>
            <p:nvPr/>
          </p:nvSpPr>
          <p:spPr>
            <a:xfrm>
              <a:off x="6186250" y="4792550"/>
              <a:ext cx="32100" cy="318850"/>
            </a:xfrm>
            <a:custGeom>
              <a:avLst/>
              <a:gdLst/>
              <a:ahLst/>
              <a:cxnLst/>
              <a:rect l="l" t="t" r="r" b="b"/>
              <a:pathLst>
                <a:path w="1284" h="12754" extrusionOk="0">
                  <a:moveTo>
                    <a:pt x="162" y="0"/>
                  </a:moveTo>
                  <a:cubicBezTo>
                    <a:pt x="72" y="0"/>
                    <a:pt x="0" y="171"/>
                    <a:pt x="0" y="383"/>
                  </a:cubicBezTo>
                  <a:lnTo>
                    <a:pt x="0" y="12659"/>
                  </a:lnTo>
                  <a:cubicBezTo>
                    <a:pt x="0" y="12730"/>
                    <a:pt x="8" y="12754"/>
                    <a:pt x="22" y="12754"/>
                  </a:cubicBezTo>
                  <a:cubicBezTo>
                    <a:pt x="50" y="12754"/>
                    <a:pt x="102" y="12659"/>
                    <a:pt x="162" y="12659"/>
                  </a:cubicBezTo>
                  <a:lnTo>
                    <a:pt x="1124" y="12659"/>
                  </a:lnTo>
                  <a:cubicBezTo>
                    <a:pt x="1183" y="12659"/>
                    <a:pt x="1234" y="12754"/>
                    <a:pt x="1262" y="12754"/>
                  </a:cubicBezTo>
                  <a:cubicBezTo>
                    <a:pt x="1276" y="12754"/>
                    <a:pt x="1284" y="12730"/>
                    <a:pt x="1284" y="12659"/>
                  </a:cubicBezTo>
                  <a:lnTo>
                    <a:pt x="1284" y="383"/>
                  </a:lnTo>
                  <a:cubicBezTo>
                    <a:pt x="1284" y="171"/>
                    <a:pt x="1212" y="0"/>
                    <a:pt x="11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31"/>
            <p:cNvSpPr/>
            <p:nvPr/>
          </p:nvSpPr>
          <p:spPr>
            <a:xfrm>
              <a:off x="6239175" y="4934900"/>
              <a:ext cx="25250" cy="176525"/>
            </a:xfrm>
            <a:custGeom>
              <a:avLst/>
              <a:gdLst/>
              <a:ahLst/>
              <a:cxnLst/>
              <a:rect l="l" t="t" r="r" b="b"/>
              <a:pathLst>
                <a:path w="1010" h="7061" extrusionOk="0">
                  <a:moveTo>
                    <a:pt x="162" y="0"/>
                  </a:moveTo>
                  <a:cubicBezTo>
                    <a:pt x="72" y="0"/>
                    <a:pt x="1" y="171"/>
                    <a:pt x="1" y="384"/>
                  </a:cubicBezTo>
                  <a:lnTo>
                    <a:pt x="1" y="6967"/>
                  </a:lnTo>
                  <a:cubicBezTo>
                    <a:pt x="1" y="7037"/>
                    <a:pt x="9" y="7061"/>
                    <a:pt x="23" y="7061"/>
                  </a:cubicBezTo>
                  <a:cubicBezTo>
                    <a:pt x="50" y="7061"/>
                    <a:pt x="102" y="6967"/>
                    <a:pt x="162" y="6967"/>
                  </a:cubicBezTo>
                  <a:lnTo>
                    <a:pt x="850" y="6967"/>
                  </a:lnTo>
                  <a:cubicBezTo>
                    <a:pt x="908" y="6967"/>
                    <a:pt x="960" y="7061"/>
                    <a:pt x="987" y="7061"/>
                  </a:cubicBezTo>
                  <a:cubicBezTo>
                    <a:pt x="1001" y="7061"/>
                    <a:pt x="1009" y="7037"/>
                    <a:pt x="1009" y="6967"/>
                  </a:cubicBezTo>
                  <a:lnTo>
                    <a:pt x="1009" y="384"/>
                  </a:lnTo>
                  <a:cubicBezTo>
                    <a:pt x="1009" y="171"/>
                    <a:pt x="938" y="0"/>
                    <a:pt x="8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31"/>
            <p:cNvSpPr/>
            <p:nvPr/>
          </p:nvSpPr>
          <p:spPr>
            <a:xfrm>
              <a:off x="6289725" y="4990225"/>
              <a:ext cx="23175" cy="121175"/>
            </a:xfrm>
            <a:custGeom>
              <a:avLst/>
              <a:gdLst/>
              <a:ahLst/>
              <a:cxnLst/>
              <a:rect l="l" t="t" r="r" b="b"/>
              <a:pathLst>
                <a:path w="927" h="4847" extrusionOk="0">
                  <a:moveTo>
                    <a:pt x="160" y="0"/>
                  </a:moveTo>
                  <a:cubicBezTo>
                    <a:pt x="72" y="0"/>
                    <a:pt x="1" y="171"/>
                    <a:pt x="1" y="383"/>
                  </a:cubicBezTo>
                  <a:lnTo>
                    <a:pt x="1" y="4752"/>
                  </a:lnTo>
                  <a:cubicBezTo>
                    <a:pt x="1" y="4823"/>
                    <a:pt x="9" y="4847"/>
                    <a:pt x="23" y="4847"/>
                  </a:cubicBezTo>
                  <a:cubicBezTo>
                    <a:pt x="50" y="4847"/>
                    <a:pt x="102" y="4752"/>
                    <a:pt x="160" y="4752"/>
                  </a:cubicBezTo>
                  <a:lnTo>
                    <a:pt x="765" y="4752"/>
                  </a:lnTo>
                  <a:cubicBezTo>
                    <a:pt x="825" y="4752"/>
                    <a:pt x="877" y="4847"/>
                    <a:pt x="905" y="4847"/>
                  </a:cubicBezTo>
                  <a:cubicBezTo>
                    <a:pt x="919" y="4847"/>
                    <a:pt x="927" y="4823"/>
                    <a:pt x="927" y="4752"/>
                  </a:cubicBezTo>
                  <a:lnTo>
                    <a:pt x="927" y="383"/>
                  </a:lnTo>
                  <a:cubicBezTo>
                    <a:pt x="927" y="171"/>
                    <a:pt x="855" y="0"/>
                    <a:pt x="7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31"/>
            <p:cNvSpPr/>
            <p:nvPr/>
          </p:nvSpPr>
          <p:spPr>
            <a:xfrm>
              <a:off x="6338175" y="4849100"/>
              <a:ext cx="25250" cy="262300"/>
            </a:xfrm>
            <a:custGeom>
              <a:avLst/>
              <a:gdLst/>
              <a:ahLst/>
              <a:cxnLst/>
              <a:rect l="l" t="t" r="r" b="b"/>
              <a:pathLst>
                <a:path w="1010" h="10492" extrusionOk="0">
                  <a:moveTo>
                    <a:pt x="162" y="0"/>
                  </a:moveTo>
                  <a:cubicBezTo>
                    <a:pt x="72" y="0"/>
                    <a:pt x="1" y="171"/>
                    <a:pt x="1" y="384"/>
                  </a:cubicBezTo>
                  <a:lnTo>
                    <a:pt x="1" y="10397"/>
                  </a:lnTo>
                  <a:cubicBezTo>
                    <a:pt x="1" y="10468"/>
                    <a:pt x="9" y="10492"/>
                    <a:pt x="23" y="10492"/>
                  </a:cubicBezTo>
                  <a:cubicBezTo>
                    <a:pt x="50" y="10492"/>
                    <a:pt x="102" y="10397"/>
                    <a:pt x="162" y="10397"/>
                  </a:cubicBezTo>
                  <a:lnTo>
                    <a:pt x="850" y="10397"/>
                  </a:lnTo>
                  <a:cubicBezTo>
                    <a:pt x="908" y="10397"/>
                    <a:pt x="960" y="10492"/>
                    <a:pt x="987" y="10492"/>
                  </a:cubicBezTo>
                  <a:cubicBezTo>
                    <a:pt x="1001" y="10492"/>
                    <a:pt x="1009" y="10468"/>
                    <a:pt x="1009" y="10397"/>
                  </a:cubicBezTo>
                  <a:lnTo>
                    <a:pt x="1009" y="384"/>
                  </a:lnTo>
                  <a:cubicBezTo>
                    <a:pt x="1009" y="171"/>
                    <a:pt x="938" y="0"/>
                    <a:pt x="8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31"/>
            <p:cNvSpPr/>
            <p:nvPr/>
          </p:nvSpPr>
          <p:spPr>
            <a:xfrm>
              <a:off x="6387675" y="4951125"/>
              <a:ext cx="25250" cy="160275"/>
            </a:xfrm>
            <a:custGeom>
              <a:avLst/>
              <a:gdLst/>
              <a:ahLst/>
              <a:cxnLst/>
              <a:rect l="l" t="t" r="r" b="b"/>
              <a:pathLst>
                <a:path w="1010" h="6411" extrusionOk="0">
                  <a:moveTo>
                    <a:pt x="162" y="0"/>
                  </a:moveTo>
                  <a:cubicBezTo>
                    <a:pt x="74" y="0"/>
                    <a:pt x="1" y="173"/>
                    <a:pt x="1" y="384"/>
                  </a:cubicBezTo>
                  <a:lnTo>
                    <a:pt x="1" y="6316"/>
                  </a:lnTo>
                  <a:cubicBezTo>
                    <a:pt x="1" y="6387"/>
                    <a:pt x="9" y="6411"/>
                    <a:pt x="23" y="6411"/>
                  </a:cubicBezTo>
                  <a:cubicBezTo>
                    <a:pt x="51" y="6411"/>
                    <a:pt x="103" y="6316"/>
                    <a:pt x="162" y="6316"/>
                  </a:cubicBezTo>
                  <a:lnTo>
                    <a:pt x="850" y="6316"/>
                  </a:lnTo>
                  <a:cubicBezTo>
                    <a:pt x="908" y="6316"/>
                    <a:pt x="960" y="6411"/>
                    <a:pt x="987" y="6411"/>
                  </a:cubicBezTo>
                  <a:cubicBezTo>
                    <a:pt x="1001" y="6411"/>
                    <a:pt x="1009" y="6387"/>
                    <a:pt x="1009" y="6316"/>
                  </a:cubicBezTo>
                  <a:lnTo>
                    <a:pt x="1009" y="384"/>
                  </a:lnTo>
                  <a:cubicBezTo>
                    <a:pt x="1009" y="173"/>
                    <a:pt x="938" y="0"/>
                    <a:pt x="8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31"/>
            <p:cNvSpPr/>
            <p:nvPr/>
          </p:nvSpPr>
          <p:spPr>
            <a:xfrm>
              <a:off x="6437175" y="4972300"/>
              <a:ext cx="25250" cy="139100"/>
            </a:xfrm>
            <a:custGeom>
              <a:avLst/>
              <a:gdLst/>
              <a:ahLst/>
              <a:cxnLst/>
              <a:rect l="l" t="t" r="r" b="b"/>
              <a:pathLst>
                <a:path w="1010" h="5564" extrusionOk="0">
                  <a:moveTo>
                    <a:pt x="162" y="0"/>
                  </a:moveTo>
                  <a:cubicBezTo>
                    <a:pt x="74" y="0"/>
                    <a:pt x="1" y="173"/>
                    <a:pt x="1" y="384"/>
                  </a:cubicBezTo>
                  <a:lnTo>
                    <a:pt x="1" y="5469"/>
                  </a:lnTo>
                  <a:cubicBezTo>
                    <a:pt x="1" y="5540"/>
                    <a:pt x="9" y="5564"/>
                    <a:pt x="23" y="5564"/>
                  </a:cubicBezTo>
                  <a:cubicBezTo>
                    <a:pt x="51" y="5564"/>
                    <a:pt x="103" y="5469"/>
                    <a:pt x="162" y="5469"/>
                  </a:cubicBezTo>
                  <a:lnTo>
                    <a:pt x="850" y="5469"/>
                  </a:lnTo>
                  <a:cubicBezTo>
                    <a:pt x="908" y="5469"/>
                    <a:pt x="960" y="5564"/>
                    <a:pt x="987" y="5564"/>
                  </a:cubicBezTo>
                  <a:cubicBezTo>
                    <a:pt x="1001" y="5564"/>
                    <a:pt x="1009" y="5540"/>
                    <a:pt x="1009" y="5469"/>
                  </a:cubicBezTo>
                  <a:lnTo>
                    <a:pt x="1009" y="384"/>
                  </a:lnTo>
                  <a:cubicBezTo>
                    <a:pt x="1009" y="173"/>
                    <a:pt x="938" y="0"/>
                    <a:pt x="8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31"/>
            <p:cNvSpPr/>
            <p:nvPr/>
          </p:nvSpPr>
          <p:spPr>
            <a:xfrm>
              <a:off x="6139850" y="4861600"/>
              <a:ext cx="25875" cy="249800"/>
            </a:xfrm>
            <a:custGeom>
              <a:avLst/>
              <a:gdLst/>
              <a:ahLst/>
              <a:cxnLst/>
              <a:rect l="l" t="t" r="r" b="b"/>
              <a:pathLst>
                <a:path w="1035" h="9992" extrusionOk="0">
                  <a:moveTo>
                    <a:pt x="160" y="1"/>
                  </a:moveTo>
                  <a:cubicBezTo>
                    <a:pt x="72" y="1"/>
                    <a:pt x="1" y="173"/>
                    <a:pt x="1" y="384"/>
                  </a:cubicBezTo>
                  <a:lnTo>
                    <a:pt x="1" y="9897"/>
                  </a:lnTo>
                  <a:cubicBezTo>
                    <a:pt x="1" y="9968"/>
                    <a:pt x="9" y="9992"/>
                    <a:pt x="23" y="9992"/>
                  </a:cubicBezTo>
                  <a:cubicBezTo>
                    <a:pt x="50" y="9992"/>
                    <a:pt x="102" y="9897"/>
                    <a:pt x="160" y="9897"/>
                  </a:cubicBezTo>
                  <a:lnTo>
                    <a:pt x="875" y="9897"/>
                  </a:lnTo>
                  <a:cubicBezTo>
                    <a:pt x="934" y="9897"/>
                    <a:pt x="985" y="9992"/>
                    <a:pt x="1013" y="9992"/>
                  </a:cubicBezTo>
                  <a:cubicBezTo>
                    <a:pt x="1027" y="9992"/>
                    <a:pt x="1035" y="9968"/>
                    <a:pt x="1035" y="9897"/>
                  </a:cubicBezTo>
                  <a:lnTo>
                    <a:pt x="1035" y="384"/>
                  </a:lnTo>
                  <a:cubicBezTo>
                    <a:pt x="1035" y="173"/>
                    <a:pt x="963" y="1"/>
                    <a:pt x="8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31"/>
            <p:cNvSpPr/>
            <p:nvPr/>
          </p:nvSpPr>
          <p:spPr>
            <a:xfrm>
              <a:off x="6833225" y="4934900"/>
              <a:ext cx="25250" cy="176525"/>
            </a:xfrm>
            <a:custGeom>
              <a:avLst/>
              <a:gdLst/>
              <a:ahLst/>
              <a:cxnLst/>
              <a:rect l="l" t="t" r="r" b="b"/>
              <a:pathLst>
                <a:path w="1010" h="7061" extrusionOk="0">
                  <a:moveTo>
                    <a:pt x="162" y="0"/>
                  </a:moveTo>
                  <a:cubicBezTo>
                    <a:pt x="72" y="0"/>
                    <a:pt x="1" y="171"/>
                    <a:pt x="1" y="384"/>
                  </a:cubicBezTo>
                  <a:lnTo>
                    <a:pt x="1" y="6967"/>
                  </a:lnTo>
                  <a:cubicBezTo>
                    <a:pt x="1" y="7037"/>
                    <a:pt x="9" y="7061"/>
                    <a:pt x="23" y="7061"/>
                  </a:cubicBezTo>
                  <a:cubicBezTo>
                    <a:pt x="50" y="7061"/>
                    <a:pt x="102" y="6967"/>
                    <a:pt x="162" y="6967"/>
                  </a:cubicBezTo>
                  <a:lnTo>
                    <a:pt x="850" y="6967"/>
                  </a:lnTo>
                  <a:cubicBezTo>
                    <a:pt x="908" y="6967"/>
                    <a:pt x="960" y="7061"/>
                    <a:pt x="987" y="7061"/>
                  </a:cubicBezTo>
                  <a:cubicBezTo>
                    <a:pt x="1001" y="7061"/>
                    <a:pt x="1009" y="7037"/>
                    <a:pt x="1009" y="6967"/>
                  </a:cubicBezTo>
                  <a:lnTo>
                    <a:pt x="1009" y="384"/>
                  </a:lnTo>
                  <a:cubicBezTo>
                    <a:pt x="1009" y="171"/>
                    <a:pt x="938" y="0"/>
                    <a:pt x="8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31"/>
            <p:cNvSpPr/>
            <p:nvPr/>
          </p:nvSpPr>
          <p:spPr>
            <a:xfrm>
              <a:off x="6883775" y="4990225"/>
              <a:ext cx="23175" cy="121175"/>
            </a:xfrm>
            <a:custGeom>
              <a:avLst/>
              <a:gdLst/>
              <a:ahLst/>
              <a:cxnLst/>
              <a:rect l="l" t="t" r="r" b="b"/>
              <a:pathLst>
                <a:path w="927" h="4847" extrusionOk="0">
                  <a:moveTo>
                    <a:pt x="160" y="0"/>
                  </a:moveTo>
                  <a:cubicBezTo>
                    <a:pt x="72" y="0"/>
                    <a:pt x="1" y="171"/>
                    <a:pt x="1" y="383"/>
                  </a:cubicBezTo>
                  <a:lnTo>
                    <a:pt x="1" y="4752"/>
                  </a:lnTo>
                  <a:cubicBezTo>
                    <a:pt x="1" y="4823"/>
                    <a:pt x="9" y="4847"/>
                    <a:pt x="23" y="4847"/>
                  </a:cubicBezTo>
                  <a:cubicBezTo>
                    <a:pt x="50" y="4847"/>
                    <a:pt x="102" y="4752"/>
                    <a:pt x="160" y="4752"/>
                  </a:cubicBezTo>
                  <a:lnTo>
                    <a:pt x="767" y="4752"/>
                  </a:lnTo>
                  <a:cubicBezTo>
                    <a:pt x="826" y="4752"/>
                    <a:pt x="877" y="4847"/>
                    <a:pt x="905" y="4847"/>
                  </a:cubicBezTo>
                  <a:cubicBezTo>
                    <a:pt x="919" y="4847"/>
                    <a:pt x="927" y="4823"/>
                    <a:pt x="927" y="4752"/>
                  </a:cubicBezTo>
                  <a:lnTo>
                    <a:pt x="927" y="383"/>
                  </a:lnTo>
                  <a:cubicBezTo>
                    <a:pt x="927" y="171"/>
                    <a:pt x="855" y="0"/>
                    <a:pt x="7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31"/>
            <p:cNvSpPr/>
            <p:nvPr/>
          </p:nvSpPr>
          <p:spPr>
            <a:xfrm>
              <a:off x="6932275" y="4849100"/>
              <a:ext cx="25225" cy="262300"/>
            </a:xfrm>
            <a:custGeom>
              <a:avLst/>
              <a:gdLst/>
              <a:ahLst/>
              <a:cxnLst/>
              <a:rect l="l" t="t" r="r" b="b"/>
              <a:pathLst>
                <a:path w="1009" h="10492" extrusionOk="0">
                  <a:moveTo>
                    <a:pt x="160" y="0"/>
                  </a:moveTo>
                  <a:cubicBezTo>
                    <a:pt x="72" y="0"/>
                    <a:pt x="1" y="171"/>
                    <a:pt x="1" y="384"/>
                  </a:cubicBezTo>
                  <a:lnTo>
                    <a:pt x="1" y="10397"/>
                  </a:lnTo>
                  <a:cubicBezTo>
                    <a:pt x="1" y="10468"/>
                    <a:pt x="9" y="10492"/>
                    <a:pt x="22" y="10492"/>
                  </a:cubicBezTo>
                  <a:cubicBezTo>
                    <a:pt x="50" y="10492"/>
                    <a:pt x="101" y="10397"/>
                    <a:pt x="160" y="10397"/>
                  </a:cubicBezTo>
                  <a:lnTo>
                    <a:pt x="848" y="10397"/>
                  </a:lnTo>
                  <a:cubicBezTo>
                    <a:pt x="906" y="10397"/>
                    <a:pt x="958" y="10492"/>
                    <a:pt x="987" y="10492"/>
                  </a:cubicBezTo>
                  <a:cubicBezTo>
                    <a:pt x="1001" y="10492"/>
                    <a:pt x="1009" y="10468"/>
                    <a:pt x="1009" y="10397"/>
                  </a:cubicBezTo>
                  <a:lnTo>
                    <a:pt x="1009" y="384"/>
                  </a:lnTo>
                  <a:cubicBezTo>
                    <a:pt x="1009" y="171"/>
                    <a:pt x="936"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31"/>
            <p:cNvSpPr/>
            <p:nvPr/>
          </p:nvSpPr>
          <p:spPr>
            <a:xfrm>
              <a:off x="6981775" y="4951175"/>
              <a:ext cx="25225" cy="160225"/>
            </a:xfrm>
            <a:custGeom>
              <a:avLst/>
              <a:gdLst/>
              <a:ahLst/>
              <a:cxnLst/>
              <a:rect l="l" t="t" r="r" b="b"/>
              <a:pathLst>
                <a:path w="1009" h="6409" extrusionOk="0">
                  <a:moveTo>
                    <a:pt x="160" y="0"/>
                  </a:moveTo>
                  <a:cubicBezTo>
                    <a:pt x="72" y="0"/>
                    <a:pt x="1" y="171"/>
                    <a:pt x="1" y="383"/>
                  </a:cubicBezTo>
                  <a:lnTo>
                    <a:pt x="1" y="6314"/>
                  </a:lnTo>
                  <a:cubicBezTo>
                    <a:pt x="1" y="6385"/>
                    <a:pt x="9" y="6409"/>
                    <a:pt x="22" y="6409"/>
                  </a:cubicBezTo>
                  <a:cubicBezTo>
                    <a:pt x="50" y="6409"/>
                    <a:pt x="102" y="6314"/>
                    <a:pt x="160" y="6314"/>
                  </a:cubicBezTo>
                  <a:lnTo>
                    <a:pt x="848" y="6314"/>
                  </a:lnTo>
                  <a:cubicBezTo>
                    <a:pt x="908" y="6314"/>
                    <a:pt x="959" y="6409"/>
                    <a:pt x="987" y="6409"/>
                  </a:cubicBezTo>
                  <a:cubicBezTo>
                    <a:pt x="1001" y="6409"/>
                    <a:pt x="1009" y="6385"/>
                    <a:pt x="1009" y="6314"/>
                  </a:cubicBezTo>
                  <a:lnTo>
                    <a:pt x="1009" y="383"/>
                  </a:lnTo>
                  <a:cubicBezTo>
                    <a:pt x="1009" y="171"/>
                    <a:pt x="938"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31"/>
            <p:cNvSpPr/>
            <p:nvPr/>
          </p:nvSpPr>
          <p:spPr>
            <a:xfrm>
              <a:off x="7031275" y="4972300"/>
              <a:ext cx="25250" cy="139100"/>
            </a:xfrm>
            <a:custGeom>
              <a:avLst/>
              <a:gdLst/>
              <a:ahLst/>
              <a:cxnLst/>
              <a:rect l="l" t="t" r="r" b="b"/>
              <a:pathLst>
                <a:path w="1010" h="5564" extrusionOk="0">
                  <a:moveTo>
                    <a:pt x="160" y="0"/>
                  </a:moveTo>
                  <a:cubicBezTo>
                    <a:pt x="72" y="0"/>
                    <a:pt x="1" y="173"/>
                    <a:pt x="1" y="384"/>
                  </a:cubicBezTo>
                  <a:lnTo>
                    <a:pt x="1" y="5469"/>
                  </a:lnTo>
                  <a:cubicBezTo>
                    <a:pt x="1" y="5540"/>
                    <a:pt x="9" y="5564"/>
                    <a:pt x="22" y="5564"/>
                  </a:cubicBezTo>
                  <a:cubicBezTo>
                    <a:pt x="50" y="5564"/>
                    <a:pt x="102" y="5469"/>
                    <a:pt x="160" y="5469"/>
                  </a:cubicBezTo>
                  <a:lnTo>
                    <a:pt x="848" y="5469"/>
                  </a:lnTo>
                  <a:cubicBezTo>
                    <a:pt x="908" y="5469"/>
                    <a:pt x="959" y="5564"/>
                    <a:pt x="987" y="5564"/>
                  </a:cubicBezTo>
                  <a:cubicBezTo>
                    <a:pt x="1001" y="5564"/>
                    <a:pt x="1009" y="5540"/>
                    <a:pt x="1009" y="5469"/>
                  </a:cubicBezTo>
                  <a:lnTo>
                    <a:pt x="1009" y="384"/>
                  </a:lnTo>
                  <a:cubicBezTo>
                    <a:pt x="1009" y="173"/>
                    <a:pt x="938"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31"/>
            <p:cNvSpPr/>
            <p:nvPr/>
          </p:nvSpPr>
          <p:spPr>
            <a:xfrm>
              <a:off x="7080450" y="4880300"/>
              <a:ext cx="25925" cy="231100"/>
            </a:xfrm>
            <a:custGeom>
              <a:avLst/>
              <a:gdLst/>
              <a:ahLst/>
              <a:cxnLst/>
              <a:rect l="l" t="t" r="r" b="b"/>
              <a:pathLst>
                <a:path w="1037" h="9244" extrusionOk="0">
                  <a:moveTo>
                    <a:pt x="162" y="1"/>
                  </a:moveTo>
                  <a:cubicBezTo>
                    <a:pt x="72" y="1"/>
                    <a:pt x="1" y="173"/>
                    <a:pt x="1" y="386"/>
                  </a:cubicBezTo>
                  <a:lnTo>
                    <a:pt x="1" y="9149"/>
                  </a:lnTo>
                  <a:cubicBezTo>
                    <a:pt x="1" y="9220"/>
                    <a:pt x="9" y="9244"/>
                    <a:pt x="23" y="9244"/>
                  </a:cubicBezTo>
                  <a:cubicBezTo>
                    <a:pt x="51" y="9244"/>
                    <a:pt x="102" y="9149"/>
                    <a:pt x="162" y="9149"/>
                  </a:cubicBezTo>
                  <a:lnTo>
                    <a:pt x="875" y="9149"/>
                  </a:lnTo>
                  <a:cubicBezTo>
                    <a:pt x="935" y="9149"/>
                    <a:pt x="987" y="9244"/>
                    <a:pt x="1015" y="9244"/>
                  </a:cubicBezTo>
                  <a:cubicBezTo>
                    <a:pt x="1029" y="9244"/>
                    <a:pt x="1037" y="9220"/>
                    <a:pt x="1037" y="9149"/>
                  </a:cubicBezTo>
                  <a:lnTo>
                    <a:pt x="1037" y="386"/>
                  </a:lnTo>
                  <a:cubicBezTo>
                    <a:pt x="1037" y="173"/>
                    <a:pt x="963" y="1"/>
                    <a:pt x="8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31"/>
            <p:cNvSpPr/>
            <p:nvPr/>
          </p:nvSpPr>
          <p:spPr>
            <a:xfrm>
              <a:off x="7128950" y="4850325"/>
              <a:ext cx="27950" cy="261075"/>
            </a:xfrm>
            <a:custGeom>
              <a:avLst/>
              <a:gdLst/>
              <a:ahLst/>
              <a:cxnLst/>
              <a:rect l="l" t="t" r="r" b="b"/>
              <a:pathLst>
                <a:path w="1118" h="10443" extrusionOk="0">
                  <a:moveTo>
                    <a:pt x="160" y="1"/>
                  </a:moveTo>
                  <a:cubicBezTo>
                    <a:pt x="72" y="1"/>
                    <a:pt x="1" y="173"/>
                    <a:pt x="1" y="384"/>
                  </a:cubicBezTo>
                  <a:lnTo>
                    <a:pt x="1" y="10348"/>
                  </a:lnTo>
                  <a:cubicBezTo>
                    <a:pt x="1" y="10419"/>
                    <a:pt x="9" y="10443"/>
                    <a:pt x="22" y="10443"/>
                  </a:cubicBezTo>
                  <a:cubicBezTo>
                    <a:pt x="50" y="10443"/>
                    <a:pt x="101" y="10348"/>
                    <a:pt x="160" y="10348"/>
                  </a:cubicBezTo>
                  <a:lnTo>
                    <a:pt x="956" y="10348"/>
                  </a:lnTo>
                  <a:cubicBezTo>
                    <a:pt x="1016" y="10348"/>
                    <a:pt x="1067" y="10443"/>
                    <a:pt x="1095" y="10443"/>
                  </a:cubicBezTo>
                  <a:cubicBezTo>
                    <a:pt x="1109" y="10443"/>
                    <a:pt x="1117" y="10419"/>
                    <a:pt x="1117" y="10348"/>
                  </a:cubicBezTo>
                  <a:lnTo>
                    <a:pt x="1117" y="384"/>
                  </a:lnTo>
                  <a:cubicBezTo>
                    <a:pt x="1117" y="173"/>
                    <a:pt x="1046" y="1"/>
                    <a:pt x="9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31"/>
            <p:cNvSpPr/>
            <p:nvPr/>
          </p:nvSpPr>
          <p:spPr>
            <a:xfrm>
              <a:off x="7177775" y="4666275"/>
              <a:ext cx="29300" cy="445125"/>
            </a:xfrm>
            <a:custGeom>
              <a:avLst/>
              <a:gdLst/>
              <a:ahLst/>
              <a:cxnLst/>
              <a:rect l="l" t="t" r="r" b="b"/>
              <a:pathLst>
                <a:path w="1172" h="17805" extrusionOk="0">
                  <a:moveTo>
                    <a:pt x="160" y="0"/>
                  </a:moveTo>
                  <a:cubicBezTo>
                    <a:pt x="72" y="0"/>
                    <a:pt x="0" y="173"/>
                    <a:pt x="0" y="385"/>
                  </a:cubicBezTo>
                  <a:lnTo>
                    <a:pt x="0" y="17710"/>
                  </a:lnTo>
                  <a:cubicBezTo>
                    <a:pt x="0" y="17781"/>
                    <a:pt x="8" y="17805"/>
                    <a:pt x="22" y="17805"/>
                  </a:cubicBezTo>
                  <a:cubicBezTo>
                    <a:pt x="50" y="17805"/>
                    <a:pt x="101" y="17710"/>
                    <a:pt x="160" y="17710"/>
                  </a:cubicBezTo>
                  <a:lnTo>
                    <a:pt x="1010" y="17710"/>
                  </a:lnTo>
                  <a:cubicBezTo>
                    <a:pt x="1070" y="17710"/>
                    <a:pt x="1122" y="17805"/>
                    <a:pt x="1150" y="17805"/>
                  </a:cubicBezTo>
                  <a:cubicBezTo>
                    <a:pt x="1164" y="17805"/>
                    <a:pt x="1172" y="17781"/>
                    <a:pt x="1172" y="17710"/>
                  </a:cubicBezTo>
                  <a:lnTo>
                    <a:pt x="1172" y="385"/>
                  </a:lnTo>
                  <a:cubicBezTo>
                    <a:pt x="1172" y="173"/>
                    <a:pt x="1100" y="0"/>
                    <a:pt x="10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31"/>
            <p:cNvSpPr/>
            <p:nvPr/>
          </p:nvSpPr>
          <p:spPr>
            <a:xfrm>
              <a:off x="7228650" y="4894150"/>
              <a:ext cx="26550" cy="217250"/>
            </a:xfrm>
            <a:custGeom>
              <a:avLst/>
              <a:gdLst/>
              <a:ahLst/>
              <a:cxnLst/>
              <a:rect l="l" t="t" r="r" b="b"/>
              <a:pathLst>
                <a:path w="1062" h="8690" extrusionOk="0">
                  <a:moveTo>
                    <a:pt x="160" y="1"/>
                  </a:moveTo>
                  <a:cubicBezTo>
                    <a:pt x="72" y="1"/>
                    <a:pt x="0" y="173"/>
                    <a:pt x="0" y="384"/>
                  </a:cubicBezTo>
                  <a:lnTo>
                    <a:pt x="0" y="8595"/>
                  </a:lnTo>
                  <a:cubicBezTo>
                    <a:pt x="0" y="8666"/>
                    <a:pt x="8" y="8690"/>
                    <a:pt x="22" y="8690"/>
                  </a:cubicBezTo>
                  <a:cubicBezTo>
                    <a:pt x="50" y="8690"/>
                    <a:pt x="101" y="8595"/>
                    <a:pt x="160" y="8595"/>
                  </a:cubicBezTo>
                  <a:lnTo>
                    <a:pt x="902" y="8595"/>
                  </a:lnTo>
                  <a:cubicBezTo>
                    <a:pt x="961" y="8595"/>
                    <a:pt x="1012" y="8690"/>
                    <a:pt x="1040" y="8690"/>
                  </a:cubicBezTo>
                  <a:cubicBezTo>
                    <a:pt x="1054" y="8690"/>
                    <a:pt x="1062" y="8666"/>
                    <a:pt x="1062" y="8595"/>
                  </a:cubicBezTo>
                  <a:lnTo>
                    <a:pt x="1062" y="384"/>
                  </a:lnTo>
                  <a:cubicBezTo>
                    <a:pt x="1062" y="173"/>
                    <a:pt x="990" y="1"/>
                    <a:pt x="9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46" name="Google Shape;1446;p31"/>
          <p:cNvSpPr txBox="1">
            <a:spLocks noGrp="1"/>
          </p:cNvSpPr>
          <p:nvPr>
            <p:ph type="title"/>
          </p:nvPr>
        </p:nvSpPr>
        <p:spPr>
          <a:xfrm>
            <a:off x="491617" y="2348098"/>
            <a:ext cx="8190898" cy="84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4000"/>
              <a:t>Energy/Oil &amp; Gas Industry</a:t>
            </a:r>
          </a:p>
        </p:txBody>
      </p:sp>
      <p:sp>
        <p:nvSpPr>
          <p:cNvPr id="1449" name="Google Shape;1449;p31"/>
          <p:cNvSpPr/>
          <p:nvPr/>
        </p:nvSpPr>
        <p:spPr>
          <a:xfrm>
            <a:off x="-17550" y="789950"/>
            <a:ext cx="9207375" cy="1114725"/>
          </a:xfrm>
          <a:custGeom>
            <a:avLst/>
            <a:gdLst/>
            <a:ahLst/>
            <a:cxnLst/>
            <a:rect l="l" t="t" r="r" b="b"/>
            <a:pathLst>
              <a:path w="368295" h="44589" extrusionOk="0">
                <a:moveTo>
                  <a:pt x="368295" y="28439"/>
                </a:moveTo>
                <a:lnTo>
                  <a:pt x="327569" y="36865"/>
                </a:lnTo>
                <a:lnTo>
                  <a:pt x="258755" y="1054"/>
                </a:lnTo>
                <a:lnTo>
                  <a:pt x="179759" y="28088"/>
                </a:lnTo>
                <a:lnTo>
                  <a:pt x="142894" y="2458"/>
                </a:lnTo>
                <a:lnTo>
                  <a:pt x="96550" y="24226"/>
                </a:lnTo>
                <a:lnTo>
                  <a:pt x="67410" y="0"/>
                </a:lnTo>
                <a:lnTo>
                  <a:pt x="0" y="44589"/>
                </a:lnTo>
              </a:path>
            </a:pathLst>
          </a:custGeom>
          <a:noFill/>
          <a:ln w="38100" cap="flat" cmpd="sng">
            <a:solidFill>
              <a:schemeClr val="dk2"/>
            </a:solidFill>
            <a:prstDash val="solid"/>
            <a:round/>
            <a:headEnd type="none" w="med" len="med"/>
            <a:tailEnd type="none" w="med" len="med"/>
          </a:ln>
        </p:spPr>
        <p:txBody>
          <a:bodyPr/>
          <a:lstStyle/>
          <a:p>
            <a:endParaRPr lang="en-US"/>
          </a:p>
        </p:txBody>
      </p:sp>
      <p:grpSp>
        <p:nvGrpSpPr>
          <p:cNvPr id="1450" name="Google Shape;1450;p31"/>
          <p:cNvGrpSpPr/>
          <p:nvPr/>
        </p:nvGrpSpPr>
        <p:grpSpPr>
          <a:xfrm>
            <a:off x="-1" y="1900931"/>
            <a:ext cx="9144134" cy="129765"/>
            <a:chOff x="237925" y="603400"/>
            <a:chExt cx="3162200" cy="44875"/>
          </a:xfrm>
        </p:grpSpPr>
        <p:sp>
          <p:nvSpPr>
            <p:cNvPr id="1451" name="Google Shape;1451;p31"/>
            <p:cNvSpPr/>
            <p:nvPr/>
          </p:nvSpPr>
          <p:spPr>
            <a:xfrm>
              <a:off x="238125" y="603400"/>
              <a:ext cx="3162000" cy="7850"/>
            </a:xfrm>
            <a:custGeom>
              <a:avLst/>
              <a:gdLst/>
              <a:ahLst/>
              <a:cxnLst/>
              <a:rect l="l" t="t" r="r" b="b"/>
              <a:pathLst>
                <a:path w="126480" h="314" extrusionOk="0">
                  <a:moveTo>
                    <a:pt x="0" y="0"/>
                  </a:moveTo>
                  <a:lnTo>
                    <a:pt x="0" y="314"/>
                  </a:lnTo>
                  <a:lnTo>
                    <a:pt x="126479" y="314"/>
                  </a:lnTo>
                  <a:lnTo>
                    <a:pt x="12647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31"/>
            <p:cNvSpPr/>
            <p:nvPr/>
          </p:nvSpPr>
          <p:spPr>
            <a:xfrm>
              <a:off x="237925" y="636525"/>
              <a:ext cx="3147200" cy="11750"/>
            </a:xfrm>
            <a:custGeom>
              <a:avLst/>
              <a:gdLst/>
              <a:ahLst/>
              <a:cxnLst/>
              <a:rect l="l" t="t" r="r" b="b"/>
              <a:pathLst>
                <a:path w="125888" h="470" extrusionOk="0">
                  <a:moveTo>
                    <a:pt x="1" y="1"/>
                  </a:moveTo>
                  <a:lnTo>
                    <a:pt x="1" y="470"/>
                  </a:lnTo>
                  <a:lnTo>
                    <a:pt x="157" y="470"/>
                  </a:lnTo>
                  <a:lnTo>
                    <a:pt x="157" y="1"/>
                  </a:lnTo>
                  <a:close/>
                  <a:moveTo>
                    <a:pt x="947" y="1"/>
                  </a:moveTo>
                  <a:lnTo>
                    <a:pt x="947" y="470"/>
                  </a:lnTo>
                  <a:lnTo>
                    <a:pt x="1095" y="470"/>
                  </a:lnTo>
                  <a:lnTo>
                    <a:pt x="1103" y="1"/>
                  </a:lnTo>
                  <a:close/>
                  <a:moveTo>
                    <a:pt x="1876" y="1"/>
                  </a:moveTo>
                  <a:lnTo>
                    <a:pt x="1876" y="470"/>
                  </a:lnTo>
                  <a:lnTo>
                    <a:pt x="2032" y="470"/>
                  </a:lnTo>
                  <a:lnTo>
                    <a:pt x="2032" y="1"/>
                  </a:lnTo>
                  <a:close/>
                  <a:moveTo>
                    <a:pt x="2815" y="1"/>
                  </a:moveTo>
                  <a:lnTo>
                    <a:pt x="2815" y="470"/>
                  </a:lnTo>
                  <a:lnTo>
                    <a:pt x="2971" y="470"/>
                  </a:lnTo>
                  <a:lnTo>
                    <a:pt x="2971" y="1"/>
                  </a:lnTo>
                  <a:close/>
                  <a:moveTo>
                    <a:pt x="3754" y="1"/>
                  </a:moveTo>
                  <a:lnTo>
                    <a:pt x="3754" y="470"/>
                  </a:lnTo>
                  <a:lnTo>
                    <a:pt x="3909" y="470"/>
                  </a:lnTo>
                  <a:lnTo>
                    <a:pt x="3909" y="1"/>
                  </a:lnTo>
                  <a:close/>
                  <a:moveTo>
                    <a:pt x="4692" y="1"/>
                  </a:moveTo>
                  <a:lnTo>
                    <a:pt x="4692" y="470"/>
                  </a:lnTo>
                  <a:lnTo>
                    <a:pt x="4848" y="470"/>
                  </a:lnTo>
                  <a:lnTo>
                    <a:pt x="4848" y="1"/>
                  </a:lnTo>
                  <a:close/>
                  <a:moveTo>
                    <a:pt x="5631" y="1"/>
                  </a:moveTo>
                  <a:lnTo>
                    <a:pt x="5631" y="470"/>
                  </a:lnTo>
                  <a:lnTo>
                    <a:pt x="5787" y="470"/>
                  </a:lnTo>
                  <a:lnTo>
                    <a:pt x="5787" y="1"/>
                  </a:lnTo>
                  <a:close/>
                  <a:moveTo>
                    <a:pt x="6570" y="1"/>
                  </a:moveTo>
                  <a:lnTo>
                    <a:pt x="6570" y="470"/>
                  </a:lnTo>
                  <a:lnTo>
                    <a:pt x="6725" y="470"/>
                  </a:lnTo>
                  <a:lnTo>
                    <a:pt x="6725" y="1"/>
                  </a:lnTo>
                  <a:close/>
                  <a:moveTo>
                    <a:pt x="7506" y="1"/>
                  </a:moveTo>
                  <a:lnTo>
                    <a:pt x="7506" y="470"/>
                  </a:lnTo>
                  <a:lnTo>
                    <a:pt x="7664" y="470"/>
                  </a:lnTo>
                  <a:lnTo>
                    <a:pt x="7664" y="1"/>
                  </a:lnTo>
                  <a:close/>
                  <a:moveTo>
                    <a:pt x="8445" y="1"/>
                  </a:moveTo>
                  <a:lnTo>
                    <a:pt x="8445" y="470"/>
                  </a:lnTo>
                  <a:lnTo>
                    <a:pt x="8601" y="470"/>
                  </a:lnTo>
                  <a:lnTo>
                    <a:pt x="8601" y="1"/>
                  </a:lnTo>
                  <a:close/>
                  <a:moveTo>
                    <a:pt x="9384" y="1"/>
                  </a:moveTo>
                  <a:lnTo>
                    <a:pt x="9384" y="470"/>
                  </a:lnTo>
                  <a:lnTo>
                    <a:pt x="9540" y="470"/>
                  </a:lnTo>
                  <a:lnTo>
                    <a:pt x="9540" y="1"/>
                  </a:lnTo>
                  <a:close/>
                  <a:moveTo>
                    <a:pt x="10328" y="1"/>
                  </a:moveTo>
                  <a:lnTo>
                    <a:pt x="10328" y="470"/>
                  </a:lnTo>
                  <a:lnTo>
                    <a:pt x="10478" y="470"/>
                  </a:lnTo>
                  <a:lnTo>
                    <a:pt x="10486" y="1"/>
                  </a:lnTo>
                  <a:close/>
                  <a:moveTo>
                    <a:pt x="11259" y="1"/>
                  </a:moveTo>
                  <a:lnTo>
                    <a:pt x="11259" y="470"/>
                  </a:lnTo>
                  <a:lnTo>
                    <a:pt x="11417" y="470"/>
                  </a:lnTo>
                  <a:lnTo>
                    <a:pt x="11417" y="1"/>
                  </a:lnTo>
                  <a:close/>
                  <a:moveTo>
                    <a:pt x="12198" y="1"/>
                  </a:moveTo>
                  <a:lnTo>
                    <a:pt x="12198" y="470"/>
                  </a:lnTo>
                  <a:lnTo>
                    <a:pt x="12354" y="470"/>
                  </a:lnTo>
                  <a:lnTo>
                    <a:pt x="12354" y="1"/>
                  </a:lnTo>
                  <a:close/>
                  <a:moveTo>
                    <a:pt x="13137" y="1"/>
                  </a:moveTo>
                  <a:lnTo>
                    <a:pt x="13137" y="470"/>
                  </a:lnTo>
                  <a:lnTo>
                    <a:pt x="13292" y="470"/>
                  </a:lnTo>
                  <a:lnTo>
                    <a:pt x="13298" y="1"/>
                  </a:lnTo>
                  <a:close/>
                  <a:moveTo>
                    <a:pt x="14075" y="1"/>
                  </a:moveTo>
                  <a:lnTo>
                    <a:pt x="14075" y="470"/>
                  </a:lnTo>
                  <a:lnTo>
                    <a:pt x="14231" y="470"/>
                  </a:lnTo>
                  <a:lnTo>
                    <a:pt x="14238" y="1"/>
                  </a:lnTo>
                  <a:close/>
                  <a:moveTo>
                    <a:pt x="15012" y="1"/>
                  </a:moveTo>
                  <a:lnTo>
                    <a:pt x="15012" y="470"/>
                  </a:lnTo>
                  <a:lnTo>
                    <a:pt x="15170" y="470"/>
                  </a:lnTo>
                  <a:lnTo>
                    <a:pt x="15170" y="1"/>
                  </a:lnTo>
                  <a:close/>
                  <a:moveTo>
                    <a:pt x="15956" y="1"/>
                  </a:moveTo>
                  <a:lnTo>
                    <a:pt x="15956" y="470"/>
                  </a:lnTo>
                  <a:lnTo>
                    <a:pt x="16107" y="470"/>
                  </a:lnTo>
                  <a:lnTo>
                    <a:pt x="16114" y="1"/>
                  </a:lnTo>
                  <a:close/>
                  <a:moveTo>
                    <a:pt x="16897" y="1"/>
                  </a:moveTo>
                  <a:lnTo>
                    <a:pt x="16897" y="470"/>
                  </a:lnTo>
                  <a:lnTo>
                    <a:pt x="17045" y="470"/>
                  </a:lnTo>
                  <a:lnTo>
                    <a:pt x="17053" y="1"/>
                  </a:lnTo>
                  <a:close/>
                  <a:moveTo>
                    <a:pt x="17828" y="1"/>
                  </a:moveTo>
                  <a:lnTo>
                    <a:pt x="17828" y="470"/>
                  </a:lnTo>
                  <a:lnTo>
                    <a:pt x="17986" y="470"/>
                  </a:lnTo>
                  <a:lnTo>
                    <a:pt x="17986" y="1"/>
                  </a:lnTo>
                  <a:close/>
                  <a:moveTo>
                    <a:pt x="18767" y="1"/>
                  </a:moveTo>
                  <a:lnTo>
                    <a:pt x="18767" y="470"/>
                  </a:lnTo>
                  <a:lnTo>
                    <a:pt x="18923" y="470"/>
                  </a:lnTo>
                  <a:lnTo>
                    <a:pt x="18923" y="1"/>
                  </a:lnTo>
                  <a:close/>
                  <a:moveTo>
                    <a:pt x="19706" y="1"/>
                  </a:moveTo>
                  <a:lnTo>
                    <a:pt x="19706" y="470"/>
                  </a:lnTo>
                  <a:lnTo>
                    <a:pt x="19861" y="470"/>
                  </a:lnTo>
                  <a:lnTo>
                    <a:pt x="19861" y="1"/>
                  </a:lnTo>
                  <a:close/>
                  <a:moveTo>
                    <a:pt x="20644" y="1"/>
                  </a:moveTo>
                  <a:lnTo>
                    <a:pt x="20644" y="470"/>
                  </a:lnTo>
                  <a:lnTo>
                    <a:pt x="20800" y="470"/>
                  </a:lnTo>
                  <a:lnTo>
                    <a:pt x="20800" y="1"/>
                  </a:lnTo>
                  <a:close/>
                  <a:moveTo>
                    <a:pt x="21581" y="1"/>
                  </a:moveTo>
                  <a:lnTo>
                    <a:pt x="21581" y="470"/>
                  </a:lnTo>
                  <a:lnTo>
                    <a:pt x="21739" y="470"/>
                  </a:lnTo>
                  <a:lnTo>
                    <a:pt x="21739" y="1"/>
                  </a:lnTo>
                  <a:close/>
                  <a:moveTo>
                    <a:pt x="22520" y="1"/>
                  </a:moveTo>
                  <a:lnTo>
                    <a:pt x="22520" y="470"/>
                  </a:lnTo>
                  <a:lnTo>
                    <a:pt x="22676" y="470"/>
                  </a:lnTo>
                  <a:lnTo>
                    <a:pt x="22676" y="1"/>
                  </a:lnTo>
                  <a:close/>
                  <a:moveTo>
                    <a:pt x="23458" y="1"/>
                  </a:moveTo>
                  <a:lnTo>
                    <a:pt x="23458" y="470"/>
                  </a:lnTo>
                  <a:lnTo>
                    <a:pt x="23614" y="470"/>
                  </a:lnTo>
                  <a:lnTo>
                    <a:pt x="23614" y="1"/>
                  </a:lnTo>
                  <a:close/>
                  <a:moveTo>
                    <a:pt x="24397" y="1"/>
                  </a:moveTo>
                  <a:lnTo>
                    <a:pt x="24397" y="470"/>
                  </a:lnTo>
                  <a:lnTo>
                    <a:pt x="24553" y="470"/>
                  </a:lnTo>
                  <a:lnTo>
                    <a:pt x="24553" y="1"/>
                  </a:lnTo>
                  <a:close/>
                  <a:moveTo>
                    <a:pt x="25334" y="1"/>
                  </a:moveTo>
                  <a:lnTo>
                    <a:pt x="25334" y="470"/>
                  </a:lnTo>
                  <a:lnTo>
                    <a:pt x="25492" y="470"/>
                  </a:lnTo>
                  <a:lnTo>
                    <a:pt x="25492" y="1"/>
                  </a:lnTo>
                  <a:close/>
                  <a:moveTo>
                    <a:pt x="26273" y="1"/>
                  </a:moveTo>
                  <a:lnTo>
                    <a:pt x="26273" y="470"/>
                  </a:lnTo>
                  <a:lnTo>
                    <a:pt x="26428" y="470"/>
                  </a:lnTo>
                  <a:lnTo>
                    <a:pt x="26428" y="1"/>
                  </a:lnTo>
                  <a:close/>
                  <a:moveTo>
                    <a:pt x="27211" y="1"/>
                  </a:moveTo>
                  <a:lnTo>
                    <a:pt x="27211" y="470"/>
                  </a:lnTo>
                  <a:lnTo>
                    <a:pt x="27367" y="470"/>
                  </a:lnTo>
                  <a:lnTo>
                    <a:pt x="27367" y="1"/>
                  </a:lnTo>
                  <a:close/>
                  <a:moveTo>
                    <a:pt x="28150" y="1"/>
                  </a:moveTo>
                  <a:lnTo>
                    <a:pt x="28150" y="470"/>
                  </a:lnTo>
                  <a:lnTo>
                    <a:pt x="28306" y="470"/>
                  </a:lnTo>
                  <a:lnTo>
                    <a:pt x="28306" y="1"/>
                  </a:lnTo>
                  <a:close/>
                  <a:moveTo>
                    <a:pt x="29087" y="1"/>
                  </a:moveTo>
                  <a:lnTo>
                    <a:pt x="29087" y="470"/>
                  </a:lnTo>
                  <a:lnTo>
                    <a:pt x="29244" y="470"/>
                  </a:lnTo>
                  <a:lnTo>
                    <a:pt x="29248" y="1"/>
                  </a:lnTo>
                  <a:close/>
                  <a:moveTo>
                    <a:pt x="30027" y="1"/>
                  </a:moveTo>
                  <a:lnTo>
                    <a:pt x="30027" y="470"/>
                  </a:lnTo>
                  <a:lnTo>
                    <a:pt x="30183" y="470"/>
                  </a:lnTo>
                  <a:lnTo>
                    <a:pt x="30189" y="1"/>
                  </a:lnTo>
                  <a:close/>
                  <a:moveTo>
                    <a:pt x="30966" y="1"/>
                  </a:moveTo>
                  <a:lnTo>
                    <a:pt x="30966" y="470"/>
                  </a:lnTo>
                  <a:lnTo>
                    <a:pt x="31122" y="470"/>
                  </a:lnTo>
                  <a:lnTo>
                    <a:pt x="31122" y="1"/>
                  </a:lnTo>
                  <a:close/>
                  <a:moveTo>
                    <a:pt x="31907" y="1"/>
                  </a:moveTo>
                  <a:lnTo>
                    <a:pt x="31907" y="470"/>
                  </a:lnTo>
                  <a:lnTo>
                    <a:pt x="32061" y="470"/>
                  </a:lnTo>
                  <a:lnTo>
                    <a:pt x="32064" y="1"/>
                  </a:lnTo>
                  <a:close/>
                  <a:moveTo>
                    <a:pt x="32847" y="1"/>
                  </a:moveTo>
                  <a:lnTo>
                    <a:pt x="32847" y="470"/>
                  </a:lnTo>
                  <a:lnTo>
                    <a:pt x="32997" y="470"/>
                  </a:lnTo>
                  <a:lnTo>
                    <a:pt x="33003" y="1"/>
                  </a:lnTo>
                  <a:close/>
                  <a:moveTo>
                    <a:pt x="33780" y="1"/>
                  </a:moveTo>
                  <a:lnTo>
                    <a:pt x="33780" y="470"/>
                  </a:lnTo>
                  <a:lnTo>
                    <a:pt x="33936" y="470"/>
                  </a:lnTo>
                  <a:lnTo>
                    <a:pt x="33936" y="1"/>
                  </a:lnTo>
                  <a:close/>
                  <a:moveTo>
                    <a:pt x="34719" y="1"/>
                  </a:moveTo>
                  <a:lnTo>
                    <a:pt x="34719" y="470"/>
                  </a:lnTo>
                  <a:lnTo>
                    <a:pt x="34875" y="470"/>
                  </a:lnTo>
                  <a:lnTo>
                    <a:pt x="34875" y="1"/>
                  </a:lnTo>
                  <a:close/>
                  <a:moveTo>
                    <a:pt x="35656" y="1"/>
                  </a:moveTo>
                  <a:lnTo>
                    <a:pt x="35656" y="470"/>
                  </a:lnTo>
                  <a:lnTo>
                    <a:pt x="35813" y="470"/>
                  </a:lnTo>
                  <a:lnTo>
                    <a:pt x="35813" y="1"/>
                  </a:lnTo>
                  <a:close/>
                  <a:moveTo>
                    <a:pt x="36594" y="1"/>
                  </a:moveTo>
                  <a:lnTo>
                    <a:pt x="36594" y="470"/>
                  </a:lnTo>
                  <a:lnTo>
                    <a:pt x="36750" y="470"/>
                  </a:lnTo>
                  <a:lnTo>
                    <a:pt x="36750" y="1"/>
                  </a:lnTo>
                  <a:close/>
                  <a:moveTo>
                    <a:pt x="37533" y="1"/>
                  </a:moveTo>
                  <a:lnTo>
                    <a:pt x="37533" y="470"/>
                  </a:lnTo>
                  <a:lnTo>
                    <a:pt x="37689" y="470"/>
                  </a:lnTo>
                  <a:lnTo>
                    <a:pt x="37689" y="1"/>
                  </a:lnTo>
                  <a:close/>
                  <a:moveTo>
                    <a:pt x="38472" y="1"/>
                  </a:moveTo>
                  <a:lnTo>
                    <a:pt x="38472" y="470"/>
                  </a:lnTo>
                  <a:lnTo>
                    <a:pt x="38628" y="470"/>
                  </a:lnTo>
                  <a:lnTo>
                    <a:pt x="38628" y="1"/>
                  </a:lnTo>
                  <a:close/>
                  <a:moveTo>
                    <a:pt x="39409" y="1"/>
                  </a:moveTo>
                  <a:lnTo>
                    <a:pt x="39409" y="470"/>
                  </a:lnTo>
                  <a:lnTo>
                    <a:pt x="39566" y="470"/>
                  </a:lnTo>
                  <a:lnTo>
                    <a:pt x="39566" y="1"/>
                  </a:lnTo>
                  <a:close/>
                  <a:moveTo>
                    <a:pt x="40347" y="1"/>
                  </a:moveTo>
                  <a:lnTo>
                    <a:pt x="40347" y="470"/>
                  </a:lnTo>
                  <a:lnTo>
                    <a:pt x="40503" y="470"/>
                  </a:lnTo>
                  <a:lnTo>
                    <a:pt x="40503" y="1"/>
                  </a:lnTo>
                  <a:close/>
                  <a:moveTo>
                    <a:pt x="41286" y="1"/>
                  </a:moveTo>
                  <a:lnTo>
                    <a:pt x="41286" y="470"/>
                  </a:lnTo>
                  <a:lnTo>
                    <a:pt x="41442" y="470"/>
                  </a:lnTo>
                  <a:lnTo>
                    <a:pt x="41442" y="1"/>
                  </a:lnTo>
                  <a:close/>
                  <a:moveTo>
                    <a:pt x="42225" y="1"/>
                  </a:moveTo>
                  <a:lnTo>
                    <a:pt x="42225" y="470"/>
                  </a:lnTo>
                  <a:lnTo>
                    <a:pt x="42380" y="470"/>
                  </a:lnTo>
                  <a:lnTo>
                    <a:pt x="42380" y="1"/>
                  </a:lnTo>
                  <a:close/>
                  <a:moveTo>
                    <a:pt x="43163" y="1"/>
                  </a:moveTo>
                  <a:lnTo>
                    <a:pt x="43163" y="470"/>
                  </a:lnTo>
                  <a:lnTo>
                    <a:pt x="43319" y="470"/>
                  </a:lnTo>
                  <a:lnTo>
                    <a:pt x="43319" y="1"/>
                  </a:lnTo>
                  <a:close/>
                  <a:moveTo>
                    <a:pt x="44102" y="1"/>
                  </a:moveTo>
                  <a:lnTo>
                    <a:pt x="44102" y="470"/>
                  </a:lnTo>
                  <a:lnTo>
                    <a:pt x="44258" y="470"/>
                  </a:lnTo>
                  <a:lnTo>
                    <a:pt x="44258" y="1"/>
                  </a:lnTo>
                  <a:close/>
                  <a:moveTo>
                    <a:pt x="45041" y="1"/>
                  </a:moveTo>
                  <a:lnTo>
                    <a:pt x="45041" y="470"/>
                  </a:lnTo>
                  <a:lnTo>
                    <a:pt x="45196" y="470"/>
                  </a:lnTo>
                  <a:lnTo>
                    <a:pt x="45198" y="1"/>
                  </a:lnTo>
                  <a:close/>
                  <a:moveTo>
                    <a:pt x="45977" y="1"/>
                  </a:moveTo>
                  <a:lnTo>
                    <a:pt x="45977" y="470"/>
                  </a:lnTo>
                  <a:lnTo>
                    <a:pt x="46135" y="470"/>
                  </a:lnTo>
                  <a:lnTo>
                    <a:pt x="46139" y="1"/>
                  </a:lnTo>
                  <a:close/>
                  <a:moveTo>
                    <a:pt x="46916" y="1"/>
                  </a:moveTo>
                  <a:lnTo>
                    <a:pt x="46916" y="470"/>
                  </a:lnTo>
                  <a:lnTo>
                    <a:pt x="47072" y="470"/>
                  </a:lnTo>
                  <a:lnTo>
                    <a:pt x="47072" y="1"/>
                  </a:lnTo>
                  <a:close/>
                  <a:moveTo>
                    <a:pt x="47857" y="1"/>
                  </a:moveTo>
                  <a:lnTo>
                    <a:pt x="47857" y="470"/>
                  </a:lnTo>
                  <a:lnTo>
                    <a:pt x="48011" y="470"/>
                  </a:lnTo>
                  <a:lnTo>
                    <a:pt x="48014" y="1"/>
                  </a:lnTo>
                  <a:close/>
                  <a:moveTo>
                    <a:pt x="48797" y="1"/>
                  </a:moveTo>
                  <a:lnTo>
                    <a:pt x="48797" y="470"/>
                  </a:lnTo>
                  <a:lnTo>
                    <a:pt x="48949" y="470"/>
                  </a:lnTo>
                  <a:lnTo>
                    <a:pt x="48953" y="1"/>
                  </a:lnTo>
                  <a:close/>
                  <a:moveTo>
                    <a:pt x="49730" y="1"/>
                  </a:moveTo>
                  <a:lnTo>
                    <a:pt x="49730" y="470"/>
                  </a:lnTo>
                  <a:lnTo>
                    <a:pt x="49888" y="470"/>
                  </a:lnTo>
                  <a:lnTo>
                    <a:pt x="49888" y="1"/>
                  </a:lnTo>
                  <a:close/>
                  <a:moveTo>
                    <a:pt x="50669" y="1"/>
                  </a:moveTo>
                  <a:lnTo>
                    <a:pt x="50669" y="470"/>
                  </a:lnTo>
                  <a:lnTo>
                    <a:pt x="50825" y="470"/>
                  </a:lnTo>
                  <a:lnTo>
                    <a:pt x="50825" y="1"/>
                  </a:lnTo>
                  <a:close/>
                  <a:moveTo>
                    <a:pt x="51608" y="1"/>
                  </a:moveTo>
                  <a:lnTo>
                    <a:pt x="51608" y="470"/>
                  </a:lnTo>
                  <a:lnTo>
                    <a:pt x="51764" y="470"/>
                  </a:lnTo>
                  <a:lnTo>
                    <a:pt x="51764" y="1"/>
                  </a:lnTo>
                  <a:close/>
                  <a:moveTo>
                    <a:pt x="52546" y="1"/>
                  </a:moveTo>
                  <a:lnTo>
                    <a:pt x="52546" y="470"/>
                  </a:lnTo>
                  <a:lnTo>
                    <a:pt x="52702" y="470"/>
                  </a:lnTo>
                  <a:lnTo>
                    <a:pt x="52702" y="1"/>
                  </a:lnTo>
                  <a:close/>
                  <a:moveTo>
                    <a:pt x="53483" y="1"/>
                  </a:moveTo>
                  <a:lnTo>
                    <a:pt x="53483" y="470"/>
                  </a:lnTo>
                  <a:lnTo>
                    <a:pt x="53641" y="470"/>
                  </a:lnTo>
                  <a:lnTo>
                    <a:pt x="53641" y="1"/>
                  </a:lnTo>
                  <a:close/>
                  <a:moveTo>
                    <a:pt x="54422" y="1"/>
                  </a:moveTo>
                  <a:lnTo>
                    <a:pt x="54422" y="470"/>
                  </a:lnTo>
                  <a:lnTo>
                    <a:pt x="54578" y="470"/>
                  </a:lnTo>
                  <a:lnTo>
                    <a:pt x="54578" y="1"/>
                  </a:lnTo>
                  <a:close/>
                  <a:moveTo>
                    <a:pt x="55362" y="1"/>
                  </a:moveTo>
                  <a:lnTo>
                    <a:pt x="55362" y="470"/>
                  </a:lnTo>
                  <a:lnTo>
                    <a:pt x="55518" y="470"/>
                  </a:lnTo>
                  <a:lnTo>
                    <a:pt x="55518" y="1"/>
                  </a:lnTo>
                  <a:close/>
                  <a:moveTo>
                    <a:pt x="56299" y="1"/>
                  </a:moveTo>
                  <a:lnTo>
                    <a:pt x="56299" y="470"/>
                  </a:lnTo>
                  <a:lnTo>
                    <a:pt x="56457" y="470"/>
                  </a:lnTo>
                  <a:lnTo>
                    <a:pt x="56457" y="1"/>
                  </a:lnTo>
                  <a:close/>
                  <a:moveTo>
                    <a:pt x="57238" y="1"/>
                  </a:moveTo>
                  <a:lnTo>
                    <a:pt x="57238" y="470"/>
                  </a:lnTo>
                  <a:lnTo>
                    <a:pt x="57394" y="470"/>
                  </a:lnTo>
                  <a:lnTo>
                    <a:pt x="57394" y="1"/>
                  </a:lnTo>
                  <a:close/>
                  <a:moveTo>
                    <a:pt x="58177" y="1"/>
                  </a:moveTo>
                  <a:lnTo>
                    <a:pt x="58177" y="470"/>
                  </a:lnTo>
                  <a:lnTo>
                    <a:pt x="58332" y="470"/>
                  </a:lnTo>
                  <a:lnTo>
                    <a:pt x="58332" y="1"/>
                  </a:lnTo>
                  <a:close/>
                  <a:moveTo>
                    <a:pt x="59115" y="1"/>
                  </a:moveTo>
                  <a:lnTo>
                    <a:pt x="59115" y="470"/>
                  </a:lnTo>
                  <a:lnTo>
                    <a:pt x="59271" y="470"/>
                  </a:lnTo>
                  <a:lnTo>
                    <a:pt x="59271" y="1"/>
                  </a:lnTo>
                  <a:close/>
                  <a:moveTo>
                    <a:pt x="60052" y="1"/>
                  </a:moveTo>
                  <a:lnTo>
                    <a:pt x="60052" y="470"/>
                  </a:lnTo>
                  <a:lnTo>
                    <a:pt x="60210" y="470"/>
                  </a:lnTo>
                  <a:lnTo>
                    <a:pt x="60210" y="1"/>
                  </a:lnTo>
                  <a:close/>
                  <a:moveTo>
                    <a:pt x="60991" y="1"/>
                  </a:moveTo>
                  <a:lnTo>
                    <a:pt x="60991" y="470"/>
                  </a:lnTo>
                  <a:lnTo>
                    <a:pt x="61147" y="470"/>
                  </a:lnTo>
                  <a:lnTo>
                    <a:pt x="61148" y="1"/>
                  </a:lnTo>
                  <a:close/>
                  <a:moveTo>
                    <a:pt x="61929" y="1"/>
                  </a:moveTo>
                  <a:lnTo>
                    <a:pt x="61929" y="470"/>
                  </a:lnTo>
                  <a:lnTo>
                    <a:pt x="62085" y="470"/>
                  </a:lnTo>
                  <a:lnTo>
                    <a:pt x="62089" y="1"/>
                  </a:lnTo>
                  <a:close/>
                  <a:moveTo>
                    <a:pt x="62868" y="1"/>
                  </a:moveTo>
                  <a:lnTo>
                    <a:pt x="62868" y="470"/>
                  </a:lnTo>
                  <a:lnTo>
                    <a:pt x="63024" y="470"/>
                  </a:lnTo>
                  <a:lnTo>
                    <a:pt x="63024" y="1"/>
                  </a:lnTo>
                  <a:close/>
                  <a:moveTo>
                    <a:pt x="63807" y="1"/>
                  </a:moveTo>
                  <a:lnTo>
                    <a:pt x="63807" y="470"/>
                  </a:lnTo>
                  <a:lnTo>
                    <a:pt x="63963" y="470"/>
                  </a:lnTo>
                  <a:lnTo>
                    <a:pt x="63965" y="1"/>
                  </a:lnTo>
                  <a:close/>
                  <a:moveTo>
                    <a:pt x="64747" y="1"/>
                  </a:moveTo>
                  <a:lnTo>
                    <a:pt x="64747" y="470"/>
                  </a:lnTo>
                  <a:lnTo>
                    <a:pt x="64901" y="470"/>
                  </a:lnTo>
                  <a:lnTo>
                    <a:pt x="64903" y="1"/>
                  </a:lnTo>
                  <a:close/>
                  <a:moveTo>
                    <a:pt x="65682" y="1"/>
                  </a:moveTo>
                  <a:lnTo>
                    <a:pt x="65682" y="470"/>
                  </a:lnTo>
                  <a:lnTo>
                    <a:pt x="65838" y="470"/>
                  </a:lnTo>
                  <a:lnTo>
                    <a:pt x="65838" y="1"/>
                  </a:lnTo>
                  <a:close/>
                  <a:moveTo>
                    <a:pt x="66621" y="1"/>
                  </a:moveTo>
                  <a:lnTo>
                    <a:pt x="66621" y="470"/>
                  </a:lnTo>
                  <a:lnTo>
                    <a:pt x="66777" y="470"/>
                  </a:lnTo>
                  <a:lnTo>
                    <a:pt x="66777" y="1"/>
                  </a:lnTo>
                  <a:close/>
                  <a:moveTo>
                    <a:pt x="67560" y="1"/>
                  </a:moveTo>
                  <a:lnTo>
                    <a:pt x="67560" y="470"/>
                  </a:lnTo>
                  <a:lnTo>
                    <a:pt x="67716" y="470"/>
                  </a:lnTo>
                  <a:lnTo>
                    <a:pt x="67716" y="1"/>
                  </a:lnTo>
                  <a:close/>
                  <a:moveTo>
                    <a:pt x="68497" y="1"/>
                  </a:moveTo>
                  <a:lnTo>
                    <a:pt x="68497" y="470"/>
                  </a:lnTo>
                  <a:lnTo>
                    <a:pt x="68652" y="470"/>
                  </a:lnTo>
                  <a:lnTo>
                    <a:pt x="68652" y="1"/>
                  </a:lnTo>
                  <a:close/>
                  <a:moveTo>
                    <a:pt x="69435" y="1"/>
                  </a:moveTo>
                  <a:lnTo>
                    <a:pt x="69435" y="470"/>
                  </a:lnTo>
                  <a:lnTo>
                    <a:pt x="69591" y="470"/>
                  </a:lnTo>
                  <a:lnTo>
                    <a:pt x="69591" y="1"/>
                  </a:lnTo>
                  <a:close/>
                  <a:moveTo>
                    <a:pt x="70374" y="1"/>
                  </a:moveTo>
                  <a:lnTo>
                    <a:pt x="70374" y="470"/>
                  </a:lnTo>
                  <a:lnTo>
                    <a:pt x="70530" y="470"/>
                  </a:lnTo>
                  <a:lnTo>
                    <a:pt x="70530" y="1"/>
                  </a:lnTo>
                  <a:close/>
                  <a:moveTo>
                    <a:pt x="71311" y="1"/>
                  </a:moveTo>
                  <a:lnTo>
                    <a:pt x="71311" y="470"/>
                  </a:lnTo>
                  <a:lnTo>
                    <a:pt x="71468" y="470"/>
                  </a:lnTo>
                  <a:lnTo>
                    <a:pt x="71468" y="1"/>
                  </a:lnTo>
                  <a:close/>
                  <a:moveTo>
                    <a:pt x="72249" y="1"/>
                  </a:moveTo>
                  <a:lnTo>
                    <a:pt x="72249" y="470"/>
                  </a:lnTo>
                  <a:lnTo>
                    <a:pt x="72405" y="470"/>
                  </a:lnTo>
                  <a:lnTo>
                    <a:pt x="72405" y="1"/>
                  </a:lnTo>
                  <a:close/>
                  <a:moveTo>
                    <a:pt x="73188" y="1"/>
                  </a:moveTo>
                  <a:lnTo>
                    <a:pt x="73188" y="470"/>
                  </a:lnTo>
                  <a:lnTo>
                    <a:pt x="73344" y="470"/>
                  </a:lnTo>
                  <a:lnTo>
                    <a:pt x="73344" y="1"/>
                  </a:lnTo>
                  <a:close/>
                  <a:moveTo>
                    <a:pt x="74127" y="1"/>
                  </a:moveTo>
                  <a:lnTo>
                    <a:pt x="74127" y="470"/>
                  </a:lnTo>
                  <a:lnTo>
                    <a:pt x="74283" y="470"/>
                  </a:lnTo>
                  <a:lnTo>
                    <a:pt x="74283" y="1"/>
                  </a:lnTo>
                  <a:close/>
                  <a:moveTo>
                    <a:pt x="75064" y="1"/>
                  </a:moveTo>
                  <a:lnTo>
                    <a:pt x="75064" y="470"/>
                  </a:lnTo>
                  <a:lnTo>
                    <a:pt x="75221" y="470"/>
                  </a:lnTo>
                  <a:lnTo>
                    <a:pt x="75221" y="1"/>
                  </a:lnTo>
                  <a:close/>
                  <a:moveTo>
                    <a:pt x="76002" y="1"/>
                  </a:moveTo>
                  <a:lnTo>
                    <a:pt x="76002" y="470"/>
                  </a:lnTo>
                  <a:lnTo>
                    <a:pt x="76158" y="470"/>
                  </a:lnTo>
                  <a:lnTo>
                    <a:pt x="76158" y="1"/>
                  </a:lnTo>
                  <a:close/>
                  <a:moveTo>
                    <a:pt x="76943" y="1"/>
                  </a:moveTo>
                  <a:lnTo>
                    <a:pt x="76943" y="470"/>
                  </a:lnTo>
                  <a:lnTo>
                    <a:pt x="77099" y="470"/>
                  </a:lnTo>
                  <a:lnTo>
                    <a:pt x="77099" y="1"/>
                  </a:lnTo>
                  <a:close/>
                  <a:moveTo>
                    <a:pt x="77880" y="1"/>
                  </a:moveTo>
                  <a:lnTo>
                    <a:pt x="77880" y="470"/>
                  </a:lnTo>
                  <a:lnTo>
                    <a:pt x="78037" y="470"/>
                  </a:lnTo>
                  <a:lnTo>
                    <a:pt x="78039" y="1"/>
                  </a:lnTo>
                  <a:close/>
                  <a:moveTo>
                    <a:pt x="78818" y="1"/>
                  </a:moveTo>
                  <a:lnTo>
                    <a:pt x="78818" y="470"/>
                  </a:lnTo>
                  <a:lnTo>
                    <a:pt x="78974" y="470"/>
                  </a:lnTo>
                  <a:lnTo>
                    <a:pt x="78974" y="1"/>
                  </a:lnTo>
                  <a:close/>
                  <a:moveTo>
                    <a:pt x="79757" y="1"/>
                  </a:moveTo>
                  <a:lnTo>
                    <a:pt x="79757" y="470"/>
                  </a:lnTo>
                  <a:lnTo>
                    <a:pt x="79913" y="470"/>
                  </a:lnTo>
                  <a:lnTo>
                    <a:pt x="79915" y="1"/>
                  </a:lnTo>
                  <a:close/>
                  <a:moveTo>
                    <a:pt x="80696" y="1"/>
                  </a:moveTo>
                  <a:lnTo>
                    <a:pt x="80696" y="470"/>
                  </a:lnTo>
                  <a:lnTo>
                    <a:pt x="80852" y="470"/>
                  </a:lnTo>
                  <a:lnTo>
                    <a:pt x="80852" y="1"/>
                  </a:lnTo>
                  <a:close/>
                  <a:moveTo>
                    <a:pt x="81633" y="1"/>
                  </a:moveTo>
                  <a:lnTo>
                    <a:pt x="81633" y="470"/>
                  </a:lnTo>
                  <a:lnTo>
                    <a:pt x="81790" y="470"/>
                  </a:lnTo>
                  <a:lnTo>
                    <a:pt x="81790" y="1"/>
                  </a:lnTo>
                  <a:close/>
                  <a:moveTo>
                    <a:pt x="82571" y="1"/>
                  </a:moveTo>
                  <a:lnTo>
                    <a:pt x="82571" y="470"/>
                  </a:lnTo>
                  <a:lnTo>
                    <a:pt x="82727" y="470"/>
                  </a:lnTo>
                  <a:lnTo>
                    <a:pt x="82727" y="1"/>
                  </a:lnTo>
                  <a:close/>
                  <a:moveTo>
                    <a:pt x="83510" y="1"/>
                  </a:moveTo>
                  <a:lnTo>
                    <a:pt x="83510" y="470"/>
                  </a:lnTo>
                  <a:lnTo>
                    <a:pt x="83666" y="470"/>
                  </a:lnTo>
                  <a:lnTo>
                    <a:pt x="83666" y="1"/>
                  </a:lnTo>
                  <a:close/>
                  <a:moveTo>
                    <a:pt x="84449" y="1"/>
                  </a:moveTo>
                  <a:lnTo>
                    <a:pt x="84449" y="470"/>
                  </a:lnTo>
                  <a:lnTo>
                    <a:pt x="84604" y="470"/>
                  </a:lnTo>
                  <a:lnTo>
                    <a:pt x="84604" y="1"/>
                  </a:lnTo>
                  <a:close/>
                  <a:moveTo>
                    <a:pt x="85385" y="1"/>
                  </a:moveTo>
                  <a:lnTo>
                    <a:pt x="85385" y="470"/>
                  </a:lnTo>
                  <a:lnTo>
                    <a:pt x="85543" y="470"/>
                  </a:lnTo>
                  <a:lnTo>
                    <a:pt x="85543" y="1"/>
                  </a:lnTo>
                  <a:close/>
                  <a:moveTo>
                    <a:pt x="86324" y="1"/>
                  </a:moveTo>
                  <a:lnTo>
                    <a:pt x="86324" y="470"/>
                  </a:lnTo>
                  <a:lnTo>
                    <a:pt x="86480" y="470"/>
                  </a:lnTo>
                  <a:lnTo>
                    <a:pt x="86480" y="1"/>
                  </a:lnTo>
                  <a:close/>
                  <a:moveTo>
                    <a:pt x="87263" y="1"/>
                  </a:moveTo>
                  <a:lnTo>
                    <a:pt x="87263" y="470"/>
                  </a:lnTo>
                  <a:lnTo>
                    <a:pt x="87419" y="470"/>
                  </a:lnTo>
                  <a:lnTo>
                    <a:pt x="87419" y="1"/>
                  </a:lnTo>
                  <a:close/>
                  <a:moveTo>
                    <a:pt x="88201" y="1"/>
                  </a:moveTo>
                  <a:lnTo>
                    <a:pt x="88201" y="470"/>
                  </a:lnTo>
                  <a:lnTo>
                    <a:pt x="88357" y="470"/>
                  </a:lnTo>
                  <a:lnTo>
                    <a:pt x="88357" y="1"/>
                  </a:lnTo>
                  <a:close/>
                  <a:moveTo>
                    <a:pt x="89138" y="1"/>
                  </a:moveTo>
                  <a:lnTo>
                    <a:pt x="89138" y="470"/>
                  </a:lnTo>
                  <a:lnTo>
                    <a:pt x="89296" y="470"/>
                  </a:lnTo>
                  <a:lnTo>
                    <a:pt x="89296" y="1"/>
                  </a:lnTo>
                  <a:close/>
                  <a:moveTo>
                    <a:pt x="90079" y="1"/>
                  </a:moveTo>
                  <a:lnTo>
                    <a:pt x="90079" y="470"/>
                  </a:lnTo>
                  <a:lnTo>
                    <a:pt x="90235" y="470"/>
                  </a:lnTo>
                  <a:lnTo>
                    <a:pt x="90235" y="1"/>
                  </a:lnTo>
                  <a:close/>
                  <a:moveTo>
                    <a:pt x="91017" y="1"/>
                  </a:moveTo>
                  <a:lnTo>
                    <a:pt x="91017" y="470"/>
                  </a:lnTo>
                  <a:lnTo>
                    <a:pt x="91173" y="470"/>
                  </a:lnTo>
                  <a:lnTo>
                    <a:pt x="91173" y="1"/>
                  </a:lnTo>
                  <a:close/>
                  <a:moveTo>
                    <a:pt x="91954" y="1"/>
                  </a:moveTo>
                  <a:lnTo>
                    <a:pt x="91954" y="470"/>
                  </a:lnTo>
                  <a:lnTo>
                    <a:pt x="92112" y="470"/>
                  </a:lnTo>
                  <a:lnTo>
                    <a:pt x="92112" y="1"/>
                  </a:lnTo>
                  <a:close/>
                  <a:moveTo>
                    <a:pt x="92893" y="1"/>
                  </a:moveTo>
                  <a:lnTo>
                    <a:pt x="92893" y="470"/>
                  </a:lnTo>
                  <a:lnTo>
                    <a:pt x="93049" y="470"/>
                  </a:lnTo>
                  <a:lnTo>
                    <a:pt x="93049" y="1"/>
                  </a:lnTo>
                  <a:close/>
                  <a:moveTo>
                    <a:pt x="93832" y="1"/>
                  </a:moveTo>
                  <a:lnTo>
                    <a:pt x="93832" y="470"/>
                  </a:lnTo>
                  <a:lnTo>
                    <a:pt x="93987" y="470"/>
                  </a:lnTo>
                  <a:lnTo>
                    <a:pt x="93987" y="1"/>
                  </a:lnTo>
                  <a:close/>
                  <a:moveTo>
                    <a:pt x="94770" y="1"/>
                  </a:moveTo>
                  <a:lnTo>
                    <a:pt x="94770" y="470"/>
                  </a:lnTo>
                  <a:lnTo>
                    <a:pt x="94926" y="470"/>
                  </a:lnTo>
                  <a:lnTo>
                    <a:pt x="94926" y="1"/>
                  </a:lnTo>
                  <a:close/>
                  <a:moveTo>
                    <a:pt x="95707" y="1"/>
                  </a:moveTo>
                  <a:lnTo>
                    <a:pt x="95707" y="470"/>
                  </a:lnTo>
                  <a:lnTo>
                    <a:pt x="95865" y="470"/>
                  </a:lnTo>
                  <a:lnTo>
                    <a:pt x="95865" y="1"/>
                  </a:lnTo>
                  <a:close/>
                  <a:moveTo>
                    <a:pt x="96646" y="1"/>
                  </a:moveTo>
                  <a:lnTo>
                    <a:pt x="96646" y="470"/>
                  </a:lnTo>
                  <a:lnTo>
                    <a:pt x="96802" y="470"/>
                  </a:lnTo>
                  <a:lnTo>
                    <a:pt x="96802" y="1"/>
                  </a:lnTo>
                  <a:close/>
                  <a:moveTo>
                    <a:pt x="97585" y="1"/>
                  </a:moveTo>
                  <a:lnTo>
                    <a:pt x="97585" y="470"/>
                  </a:lnTo>
                  <a:lnTo>
                    <a:pt x="97740" y="470"/>
                  </a:lnTo>
                  <a:lnTo>
                    <a:pt x="97740" y="1"/>
                  </a:lnTo>
                  <a:close/>
                  <a:moveTo>
                    <a:pt x="98523" y="1"/>
                  </a:moveTo>
                  <a:lnTo>
                    <a:pt x="98523" y="470"/>
                  </a:lnTo>
                  <a:lnTo>
                    <a:pt x="98679" y="470"/>
                  </a:lnTo>
                  <a:lnTo>
                    <a:pt x="98679" y="1"/>
                  </a:lnTo>
                  <a:close/>
                  <a:moveTo>
                    <a:pt x="99460" y="1"/>
                  </a:moveTo>
                  <a:lnTo>
                    <a:pt x="99460" y="470"/>
                  </a:lnTo>
                  <a:lnTo>
                    <a:pt x="99618" y="470"/>
                  </a:lnTo>
                  <a:lnTo>
                    <a:pt x="99618" y="1"/>
                  </a:lnTo>
                  <a:close/>
                  <a:moveTo>
                    <a:pt x="100399" y="1"/>
                  </a:moveTo>
                  <a:lnTo>
                    <a:pt x="100399" y="470"/>
                  </a:lnTo>
                  <a:lnTo>
                    <a:pt x="100555" y="470"/>
                  </a:lnTo>
                  <a:lnTo>
                    <a:pt x="100555" y="1"/>
                  </a:lnTo>
                  <a:close/>
                  <a:moveTo>
                    <a:pt x="101337" y="1"/>
                  </a:moveTo>
                  <a:lnTo>
                    <a:pt x="101337" y="470"/>
                  </a:lnTo>
                  <a:lnTo>
                    <a:pt x="101493" y="470"/>
                  </a:lnTo>
                  <a:lnTo>
                    <a:pt x="101493" y="1"/>
                  </a:lnTo>
                  <a:close/>
                  <a:moveTo>
                    <a:pt x="102276" y="1"/>
                  </a:moveTo>
                  <a:lnTo>
                    <a:pt x="102276" y="470"/>
                  </a:lnTo>
                  <a:lnTo>
                    <a:pt x="102432" y="470"/>
                  </a:lnTo>
                  <a:lnTo>
                    <a:pt x="102432" y="1"/>
                  </a:lnTo>
                  <a:close/>
                  <a:moveTo>
                    <a:pt x="103213" y="1"/>
                  </a:moveTo>
                  <a:lnTo>
                    <a:pt x="103213" y="470"/>
                  </a:lnTo>
                  <a:lnTo>
                    <a:pt x="103371" y="470"/>
                  </a:lnTo>
                  <a:lnTo>
                    <a:pt x="103371" y="1"/>
                  </a:lnTo>
                  <a:close/>
                  <a:moveTo>
                    <a:pt x="104152" y="1"/>
                  </a:moveTo>
                  <a:lnTo>
                    <a:pt x="104152" y="470"/>
                  </a:lnTo>
                  <a:lnTo>
                    <a:pt x="104309" y="470"/>
                  </a:lnTo>
                  <a:lnTo>
                    <a:pt x="104309" y="1"/>
                  </a:lnTo>
                  <a:close/>
                  <a:moveTo>
                    <a:pt x="105090" y="1"/>
                  </a:moveTo>
                  <a:lnTo>
                    <a:pt x="105090" y="470"/>
                  </a:lnTo>
                  <a:lnTo>
                    <a:pt x="105246" y="470"/>
                  </a:lnTo>
                  <a:lnTo>
                    <a:pt x="105246" y="1"/>
                  </a:lnTo>
                  <a:close/>
                  <a:moveTo>
                    <a:pt x="106029" y="1"/>
                  </a:moveTo>
                  <a:lnTo>
                    <a:pt x="106029" y="470"/>
                  </a:lnTo>
                  <a:lnTo>
                    <a:pt x="106185" y="470"/>
                  </a:lnTo>
                  <a:lnTo>
                    <a:pt x="106185" y="1"/>
                  </a:lnTo>
                  <a:close/>
                  <a:moveTo>
                    <a:pt x="106968" y="1"/>
                  </a:moveTo>
                  <a:lnTo>
                    <a:pt x="106968" y="470"/>
                  </a:lnTo>
                  <a:lnTo>
                    <a:pt x="107123" y="470"/>
                  </a:lnTo>
                  <a:lnTo>
                    <a:pt x="107123" y="1"/>
                  </a:lnTo>
                  <a:close/>
                  <a:moveTo>
                    <a:pt x="107904" y="1"/>
                  </a:moveTo>
                  <a:lnTo>
                    <a:pt x="107904" y="470"/>
                  </a:lnTo>
                  <a:lnTo>
                    <a:pt x="108062" y="470"/>
                  </a:lnTo>
                  <a:lnTo>
                    <a:pt x="108062" y="1"/>
                  </a:lnTo>
                  <a:close/>
                  <a:moveTo>
                    <a:pt x="108843" y="1"/>
                  </a:moveTo>
                  <a:lnTo>
                    <a:pt x="108843" y="470"/>
                  </a:lnTo>
                  <a:lnTo>
                    <a:pt x="108999" y="470"/>
                  </a:lnTo>
                  <a:lnTo>
                    <a:pt x="108999" y="1"/>
                  </a:lnTo>
                  <a:close/>
                  <a:moveTo>
                    <a:pt x="109782" y="1"/>
                  </a:moveTo>
                  <a:lnTo>
                    <a:pt x="109782" y="470"/>
                  </a:lnTo>
                  <a:lnTo>
                    <a:pt x="109938" y="470"/>
                  </a:lnTo>
                  <a:lnTo>
                    <a:pt x="109938" y="1"/>
                  </a:lnTo>
                  <a:close/>
                  <a:moveTo>
                    <a:pt x="110720" y="1"/>
                  </a:moveTo>
                  <a:lnTo>
                    <a:pt x="110720" y="470"/>
                  </a:lnTo>
                  <a:lnTo>
                    <a:pt x="110876" y="470"/>
                  </a:lnTo>
                  <a:lnTo>
                    <a:pt x="110876" y="1"/>
                  </a:lnTo>
                  <a:close/>
                  <a:moveTo>
                    <a:pt x="111657" y="1"/>
                  </a:moveTo>
                  <a:lnTo>
                    <a:pt x="111657" y="470"/>
                  </a:lnTo>
                  <a:lnTo>
                    <a:pt x="111813" y="470"/>
                  </a:lnTo>
                  <a:lnTo>
                    <a:pt x="111815" y="1"/>
                  </a:lnTo>
                  <a:close/>
                  <a:moveTo>
                    <a:pt x="112596" y="1"/>
                  </a:moveTo>
                  <a:lnTo>
                    <a:pt x="112596" y="470"/>
                  </a:lnTo>
                  <a:lnTo>
                    <a:pt x="112752" y="470"/>
                  </a:lnTo>
                  <a:lnTo>
                    <a:pt x="112752" y="1"/>
                  </a:lnTo>
                  <a:close/>
                  <a:moveTo>
                    <a:pt x="113535" y="1"/>
                  </a:moveTo>
                  <a:lnTo>
                    <a:pt x="113535" y="470"/>
                  </a:lnTo>
                  <a:lnTo>
                    <a:pt x="113691" y="470"/>
                  </a:lnTo>
                  <a:lnTo>
                    <a:pt x="113691" y="1"/>
                  </a:lnTo>
                  <a:close/>
                  <a:moveTo>
                    <a:pt x="114472" y="1"/>
                  </a:moveTo>
                  <a:lnTo>
                    <a:pt x="114472" y="470"/>
                  </a:lnTo>
                  <a:lnTo>
                    <a:pt x="114629" y="470"/>
                  </a:lnTo>
                  <a:lnTo>
                    <a:pt x="114629" y="1"/>
                  </a:lnTo>
                  <a:close/>
                  <a:moveTo>
                    <a:pt x="115410" y="1"/>
                  </a:moveTo>
                  <a:lnTo>
                    <a:pt x="115410" y="470"/>
                  </a:lnTo>
                  <a:lnTo>
                    <a:pt x="115566" y="470"/>
                  </a:lnTo>
                  <a:lnTo>
                    <a:pt x="115566" y="1"/>
                  </a:lnTo>
                  <a:close/>
                  <a:moveTo>
                    <a:pt x="116349" y="1"/>
                  </a:moveTo>
                  <a:lnTo>
                    <a:pt x="116349" y="470"/>
                  </a:lnTo>
                  <a:lnTo>
                    <a:pt x="116505" y="470"/>
                  </a:lnTo>
                  <a:lnTo>
                    <a:pt x="116505" y="1"/>
                  </a:lnTo>
                  <a:close/>
                  <a:moveTo>
                    <a:pt x="117288" y="1"/>
                  </a:moveTo>
                  <a:lnTo>
                    <a:pt x="117288" y="470"/>
                  </a:lnTo>
                  <a:lnTo>
                    <a:pt x="117443" y="470"/>
                  </a:lnTo>
                  <a:lnTo>
                    <a:pt x="117443" y="1"/>
                  </a:lnTo>
                  <a:close/>
                  <a:moveTo>
                    <a:pt x="118224" y="1"/>
                  </a:moveTo>
                  <a:lnTo>
                    <a:pt x="118224" y="470"/>
                  </a:lnTo>
                  <a:lnTo>
                    <a:pt x="118382" y="470"/>
                  </a:lnTo>
                  <a:lnTo>
                    <a:pt x="118382" y="1"/>
                  </a:lnTo>
                  <a:close/>
                  <a:moveTo>
                    <a:pt x="119163" y="1"/>
                  </a:moveTo>
                  <a:lnTo>
                    <a:pt x="119163" y="470"/>
                  </a:lnTo>
                  <a:lnTo>
                    <a:pt x="119321" y="470"/>
                  </a:lnTo>
                  <a:lnTo>
                    <a:pt x="119321" y="1"/>
                  </a:lnTo>
                  <a:close/>
                  <a:moveTo>
                    <a:pt x="120102" y="1"/>
                  </a:moveTo>
                  <a:lnTo>
                    <a:pt x="120102" y="470"/>
                  </a:lnTo>
                  <a:lnTo>
                    <a:pt x="120258" y="470"/>
                  </a:lnTo>
                  <a:lnTo>
                    <a:pt x="120258" y="1"/>
                  </a:lnTo>
                  <a:close/>
                  <a:moveTo>
                    <a:pt x="121040" y="1"/>
                  </a:moveTo>
                  <a:lnTo>
                    <a:pt x="121040" y="470"/>
                  </a:lnTo>
                  <a:lnTo>
                    <a:pt x="121196" y="470"/>
                  </a:lnTo>
                  <a:lnTo>
                    <a:pt x="121196" y="1"/>
                  </a:lnTo>
                  <a:close/>
                  <a:moveTo>
                    <a:pt x="121977" y="1"/>
                  </a:moveTo>
                  <a:lnTo>
                    <a:pt x="121977" y="470"/>
                  </a:lnTo>
                  <a:lnTo>
                    <a:pt x="122135" y="470"/>
                  </a:lnTo>
                  <a:lnTo>
                    <a:pt x="122135" y="1"/>
                  </a:lnTo>
                  <a:close/>
                  <a:moveTo>
                    <a:pt x="122916" y="1"/>
                  </a:moveTo>
                  <a:lnTo>
                    <a:pt x="122916" y="470"/>
                  </a:lnTo>
                  <a:lnTo>
                    <a:pt x="123074" y="470"/>
                  </a:lnTo>
                  <a:lnTo>
                    <a:pt x="123074" y="1"/>
                  </a:lnTo>
                  <a:close/>
                  <a:moveTo>
                    <a:pt x="123855" y="1"/>
                  </a:moveTo>
                  <a:lnTo>
                    <a:pt x="123855" y="470"/>
                  </a:lnTo>
                  <a:lnTo>
                    <a:pt x="124010" y="470"/>
                  </a:lnTo>
                  <a:lnTo>
                    <a:pt x="124010" y="1"/>
                  </a:lnTo>
                  <a:close/>
                  <a:moveTo>
                    <a:pt x="124793" y="1"/>
                  </a:moveTo>
                  <a:lnTo>
                    <a:pt x="124793" y="470"/>
                  </a:lnTo>
                  <a:lnTo>
                    <a:pt x="124949" y="470"/>
                  </a:lnTo>
                  <a:lnTo>
                    <a:pt x="124949" y="1"/>
                  </a:lnTo>
                  <a:close/>
                  <a:moveTo>
                    <a:pt x="125732" y="1"/>
                  </a:moveTo>
                  <a:lnTo>
                    <a:pt x="125732" y="470"/>
                  </a:lnTo>
                  <a:lnTo>
                    <a:pt x="125888" y="470"/>
                  </a:lnTo>
                  <a:lnTo>
                    <a:pt x="12588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122" name="Picture 2">
            <a:extLst>
              <a:ext uri="{FF2B5EF4-FFF2-40B4-BE49-F238E27FC236}">
                <a16:creationId xmlns:a16="http://schemas.microsoft.com/office/drawing/2014/main" id="{D4B82ECE-B504-929D-5071-4D3BAA235B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6818" y="3507300"/>
            <a:ext cx="2890364" cy="5429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93515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1344;p29">
            <a:extLst>
              <a:ext uri="{FF2B5EF4-FFF2-40B4-BE49-F238E27FC236}">
                <a16:creationId xmlns:a16="http://schemas.microsoft.com/office/drawing/2014/main" id="{BB5CBE2E-0739-E774-ABAF-C630791B1965}"/>
              </a:ext>
            </a:extLst>
          </p:cNvPr>
          <p:cNvSpPr txBox="1">
            <a:spLocks/>
          </p:cNvSpPr>
          <p:nvPr/>
        </p:nvSpPr>
        <p:spPr>
          <a:xfrm>
            <a:off x="812385" y="211108"/>
            <a:ext cx="7717500" cy="5727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3500">
                <a:latin typeface="Kanit Medium" panose="020B0604020202020204" charset="-34"/>
                <a:cs typeface="Kanit Medium" panose="020B0604020202020204" charset="-34"/>
              </a:rPr>
              <a:t>Energy/Oil &amp; Gas Industry Environmental Analysis</a:t>
            </a:r>
          </a:p>
        </p:txBody>
      </p:sp>
      <p:graphicFrame>
        <p:nvGraphicFramePr>
          <p:cNvPr id="2" name="Diagram 1">
            <a:extLst>
              <a:ext uri="{FF2B5EF4-FFF2-40B4-BE49-F238E27FC236}">
                <a16:creationId xmlns:a16="http://schemas.microsoft.com/office/drawing/2014/main" id="{DD4D6B35-598B-E01E-AB8A-66F6EFF762E3}"/>
              </a:ext>
            </a:extLst>
          </p:cNvPr>
          <p:cNvGraphicFramePr/>
          <p:nvPr>
            <p:extLst>
              <p:ext uri="{D42A27DB-BD31-4B8C-83A1-F6EECF244321}">
                <p14:modId xmlns:p14="http://schemas.microsoft.com/office/powerpoint/2010/main" val="1321149181"/>
              </p:ext>
            </p:extLst>
          </p:nvPr>
        </p:nvGraphicFramePr>
        <p:xfrm>
          <a:off x="911521" y="1467757"/>
          <a:ext cx="7519229" cy="337957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2229670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344;p29">
            <a:extLst>
              <a:ext uri="{FF2B5EF4-FFF2-40B4-BE49-F238E27FC236}">
                <a16:creationId xmlns:a16="http://schemas.microsoft.com/office/drawing/2014/main" id="{2ABF09CD-4D6B-DF03-32D5-D41B27BF6112}"/>
              </a:ext>
            </a:extLst>
          </p:cNvPr>
          <p:cNvSpPr txBox="1">
            <a:spLocks/>
          </p:cNvSpPr>
          <p:nvPr/>
        </p:nvSpPr>
        <p:spPr>
          <a:xfrm>
            <a:off x="713225" y="445025"/>
            <a:ext cx="7717500" cy="5727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3500">
                <a:latin typeface="Kanit Medium" panose="020B0604020202020204" charset="-34"/>
                <a:cs typeface="Kanit Medium" panose="020B0604020202020204" charset="-34"/>
              </a:rPr>
              <a:t>Exxon Mobil Financial Analysis</a:t>
            </a:r>
          </a:p>
        </p:txBody>
      </p:sp>
      <p:sp>
        <p:nvSpPr>
          <p:cNvPr id="12" name="TextBox 11">
            <a:extLst>
              <a:ext uri="{FF2B5EF4-FFF2-40B4-BE49-F238E27FC236}">
                <a16:creationId xmlns:a16="http://schemas.microsoft.com/office/drawing/2014/main" id="{38461E43-3156-E644-BFD2-DF4C939BDEAA}"/>
              </a:ext>
            </a:extLst>
          </p:cNvPr>
          <p:cNvSpPr txBox="1"/>
          <p:nvPr/>
        </p:nvSpPr>
        <p:spPr>
          <a:xfrm>
            <a:off x="5808094" y="1435115"/>
            <a:ext cx="2622631" cy="1532334"/>
          </a:xfrm>
          <a:prstGeom prst="round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US" b="1" i="0">
                <a:solidFill>
                  <a:srgbClr val="000000"/>
                </a:solidFill>
                <a:effectLst/>
                <a:latin typeface="Work Sans" pitchFamily="2" charset="0"/>
              </a:rPr>
              <a:t>Industry Comparison: </a:t>
            </a:r>
          </a:p>
          <a:p>
            <a:r>
              <a:rPr lang="en-US" b="0" i="0">
                <a:solidFill>
                  <a:srgbClr val="000000"/>
                </a:solidFill>
                <a:effectLst/>
                <a:latin typeface="Work Sans" pitchFamily="2" charset="0"/>
              </a:rPr>
              <a:t>Exxon Mobil's revenue growth has varied greatly and is not in line with the industry average growth of 5%.</a:t>
            </a:r>
            <a:endParaRPr lang="en-US">
              <a:latin typeface="Work Sans" pitchFamily="2" charset="0"/>
            </a:endParaRPr>
          </a:p>
        </p:txBody>
      </p:sp>
      <p:graphicFrame>
        <p:nvGraphicFramePr>
          <p:cNvPr id="4" name="Chart 3">
            <a:extLst>
              <a:ext uri="{FF2B5EF4-FFF2-40B4-BE49-F238E27FC236}">
                <a16:creationId xmlns:a16="http://schemas.microsoft.com/office/drawing/2014/main" id="{61741AA5-E22C-0317-80EE-D9808FE9FB7E}"/>
              </a:ext>
            </a:extLst>
          </p:cNvPr>
          <p:cNvGraphicFramePr/>
          <p:nvPr>
            <p:extLst>
              <p:ext uri="{D42A27DB-BD31-4B8C-83A1-F6EECF244321}">
                <p14:modId xmlns:p14="http://schemas.microsoft.com/office/powerpoint/2010/main" val="3191536186"/>
              </p:ext>
            </p:extLst>
          </p:nvPr>
        </p:nvGraphicFramePr>
        <p:xfrm>
          <a:off x="526868" y="1356903"/>
          <a:ext cx="4950823" cy="2919006"/>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89569094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344;p29">
            <a:extLst>
              <a:ext uri="{FF2B5EF4-FFF2-40B4-BE49-F238E27FC236}">
                <a16:creationId xmlns:a16="http://schemas.microsoft.com/office/drawing/2014/main" id="{2ABF09CD-4D6B-DF03-32D5-D41B27BF6112}"/>
              </a:ext>
            </a:extLst>
          </p:cNvPr>
          <p:cNvSpPr txBox="1">
            <a:spLocks/>
          </p:cNvSpPr>
          <p:nvPr/>
        </p:nvSpPr>
        <p:spPr>
          <a:xfrm>
            <a:off x="713225" y="445025"/>
            <a:ext cx="7717500" cy="5727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3500">
                <a:latin typeface="Kanit Medium" panose="020B0604020202020204" charset="-34"/>
                <a:cs typeface="Kanit Medium" panose="020B0604020202020204" charset="-34"/>
              </a:rPr>
              <a:t>Exxon Mobil Financial Analysis</a:t>
            </a:r>
          </a:p>
        </p:txBody>
      </p:sp>
      <p:sp>
        <p:nvSpPr>
          <p:cNvPr id="12" name="TextBox 11">
            <a:extLst>
              <a:ext uri="{FF2B5EF4-FFF2-40B4-BE49-F238E27FC236}">
                <a16:creationId xmlns:a16="http://schemas.microsoft.com/office/drawing/2014/main" id="{38461E43-3156-E644-BFD2-DF4C939BDEAA}"/>
              </a:ext>
            </a:extLst>
          </p:cNvPr>
          <p:cNvSpPr txBox="1"/>
          <p:nvPr/>
        </p:nvSpPr>
        <p:spPr>
          <a:xfrm>
            <a:off x="5808094" y="1435114"/>
            <a:ext cx="2622631" cy="2009061"/>
          </a:xfrm>
          <a:prstGeom prst="round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US" b="1" i="0">
                <a:solidFill>
                  <a:srgbClr val="000000"/>
                </a:solidFill>
                <a:effectLst/>
                <a:latin typeface="Work Sans" pitchFamily="2" charset="0"/>
              </a:rPr>
              <a:t>Industry Comparison: </a:t>
            </a:r>
          </a:p>
          <a:p>
            <a:r>
              <a:rPr lang="en-US" i="0">
                <a:solidFill>
                  <a:srgbClr val="000000"/>
                </a:solidFill>
                <a:effectLst/>
                <a:latin typeface="Work Sans" pitchFamily="2" charset="0"/>
              </a:rPr>
              <a:t>Exxon Mobil's P/E ratio in 2023 is below the industry average of 11.58, suggesting it could be undervalued or that the market expects lower future earnings.</a:t>
            </a:r>
            <a:endParaRPr lang="en-US">
              <a:latin typeface="Work Sans" pitchFamily="2" charset="0"/>
            </a:endParaRPr>
          </a:p>
        </p:txBody>
      </p:sp>
      <p:graphicFrame>
        <p:nvGraphicFramePr>
          <p:cNvPr id="3" name="Chart 2">
            <a:extLst>
              <a:ext uri="{FF2B5EF4-FFF2-40B4-BE49-F238E27FC236}">
                <a16:creationId xmlns:a16="http://schemas.microsoft.com/office/drawing/2014/main" id="{ACDCDA0F-A66E-2A6E-BE2F-FED82A119C19}"/>
              </a:ext>
            </a:extLst>
          </p:cNvPr>
          <p:cNvGraphicFramePr/>
          <p:nvPr>
            <p:extLst>
              <p:ext uri="{D42A27DB-BD31-4B8C-83A1-F6EECF244321}">
                <p14:modId xmlns:p14="http://schemas.microsoft.com/office/powerpoint/2010/main" val="3033125715"/>
              </p:ext>
            </p:extLst>
          </p:nvPr>
        </p:nvGraphicFramePr>
        <p:xfrm>
          <a:off x="518160" y="1435114"/>
          <a:ext cx="4872446" cy="2942478"/>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57107958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344;p29">
            <a:extLst>
              <a:ext uri="{FF2B5EF4-FFF2-40B4-BE49-F238E27FC236}">
                <a16:creationId xmlns:a16="http://schemas.microsoft.com/office/drawing/2014/main" id="{2ABF09CD-4D6B-DF03-32D5-D41B27BF6112}"/>
              </a:ext>
            </a:extLst>
          </p:cNvPr>
          <p:cNvSpPr txBox="1">
            <a:spLocks/>
          </p:cNvSpPr>
          <p:nvPr/>
        </p:nvSpPr>
        <p:spPr>
          <a:xfrm>
            <a:off x="713225" y="445025"/>
            <a:ext cx="7717500" cy="5727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3500">
                <a:latin typeface="Kanit Medium" panose="020B0604020202020204" charset="-34"/>
                <a:cs typeface="Kanit Medium" panose="020B0604020202020204" charset="-34"/>
              </a:rPr>
              <a:t>Exxon Mobil Financial Analysis</a:t>
            </a:r>
          </a:p>
        </p:txBody>
      </p:sp>
      <p:sp>
        <p:nvSpPr>
          <p:cNvPr id="12" name="TextBox 11">
            <a:extLst>
              <a:ext uri="{FF2B5EF4-FFF2-40B4-BE49-F238E27FC236}">
                <a16:creationId xmlns:a16="http://schemas.microsoft.com/office/drawing/2014/main" id="{38461E43-3156-E644-BFD2-DF4C939BDEAA}"/>
              </a:ext>
            </a:extLst>
          </p:cNvPr>
          <p:cNvSpPr txBox="1"/>
          <p:nvPr/>
        </p:nvSpPr>
        <p:spPr>
          <a:xfrm>
            <a:off x="5808094" y="1426407"/>
            <a:ext cx="2622631" cy="1770698"/>
          </a:xfrm>
          <a:prstGeom prst="round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US" b="1" i="0">
                <a:solidFill>
                  <a:srgbClr val="000000"/>
                </a:solidFill>
                <a:effectLst/>
                <a:latin typeface="Work Sans" pitchFamily="2" charset="0"/>
              </a:rPr>
              <a:t>Industry Comparison: </a:t>
            </a:r>
          </a:p>
          <a:p>
            <a:r>
              <a:rPr lang="en-US" i="0">
                <a:solidFill>
                  <a:srgbClr val="000000"/>
                </a:solidFill>
                <a:effectLst/>
                <a:latin typeface="Work Sans" pitchFamily="2" charset="0"/>
              </a:rPr>
              <a:t>Exxon Mobil's debt to equity ratio is below the industry average of 0.4, indicating a more conservative use of debt relative to equity.</a:t>
            </a:r>
            <a:endParaRPr lang="en-US">
              <a:latin typeface="Work Sans" pitchFamily="2" charset="0"/>
            </a:endParaRPr>
          </a:p>
        </p:txBody>
      </p:sp>
      <p:graphicFrame>
        <p:nvGraphicFramePr>
          <p:cNvPr id="3" name="Chart 2">
            <a:extLst>
              <a:ext uri="{FF2B5EF4-FFF2-40B4-BE49-F238E27FC236}">
                <a16:creationId xmlns:a16="http://schemas.microsoft.com/office/drawing/2014/main" id="{BF5CE778-E1DE-A78D-BBF1-D89E0497FBE6}"/>
              </a:ext>
            </a:extLst>
          </p:cNvPr>
          <p:cNvGraphicFramePr/>
          <p:nvPr>
            <p:extLst>
              <p:ext uri="{D42A27DB-BD31-4B8C-83A1-F6EECF244321}">
                <p14:modId xmlns:p14="http://schemas.microsoft.com/office/powerpoint/2010/main" val="1685045329"/>
              </p:ext>
            </p:extLst>
          </p:nvPr>
        </p:nvGraphicFramePr>
        <p:xfrm>
          <a:off x="539932" y="1341121"/>
          <a:ext cx="5059680" cy="3013164"/>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48737035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344;p29">
            <a:extLst>
              <a:ext uri="{FF2B5EF4-FFF2-40B4-BE49-F238E27FC236}">
                <a16:creationId xmlns:a16="http://schemas.microsoft.com/office/drawing/2014/main" id="{FA5D6200-B0EE-0BF0-5620-77E8638EB1AA}"/>
              </a:ext>
            </a:extLst>
          </p:cNvPr>
          <p:cNvSpPr txBox="1">
            <a:spLocks/>
          </p:cNvSpPr>
          <p:nvPr/>
        </p:nvSpPr>
        <p:spPr>
          <a:xfrm>
            <a:off x="522652" y="413611"/>
            <a:ext cx="8098696" cy="5727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3500">
                <a:latin typeface="Kanit Medium" panose="020B0604020202020204" charset="-34"/>
                <a:cs typeface="Kanit Medium" panose="020B0604020202020204" charset="-34"/>
              </a:rPr>
              <a:t>Exxon Mobil Company Analysis</a:t>
            </a:r>
          </a:p>
        </p:txBody>
      </p:sp>
      <p:sp>
        <p:nvSpPr>
          <p:cNvPr id="4" name="Subtitle 3">
            <a:extLst>
              <a:ext uri="{FF2B5EF4-FFF2-40B4-BE49-F238E27FC236}">
                <a16:creationId xmlns:a16="http://schemas.microsoft.com/office/drawing/2014/main" id="{B0023C37-FF05-472E-A8B9-00DDFFD83B34}"/>
              </a:ext>
            </a:extLst>
          </p:cNvPr>
          <p:cNvSpPr>
            <a:spLocks noGrp="1"/>
          </p:cNvSpPr>
          <p:nvPr>
            <p:ph type="subTitle" idx="4294967295"/>
          </p:nvPr>
        </p:nvSpPr>
        <p:spPr>
          <a:xfrm>
            <a:off x="1196685" y="1354942"/>
            <a:ext cx="7676157" cy="2219325"/>
          </a:xfrm>
        </p:spPr>
        <p:txBody>
          <a:bodyPr/>
          <a:lstStyle/>
          <a:p>
            <a:pPr marL="152400" indent="0" algn="l">
              <a:lnSpc>
                <a:spcPct val="150000"/>
              </a:lnSpc>
              <a:buNone/>
            </a:pPr>
            <a:r>
              <a:rPr lang="en-US" sz="1400"/>
              <a:t>Major player in energy and oil &amp; gas industry with operations in exploration, production, refining, and marketing.</a:t>
            </a:r>
          </a:p>
          <a:p>
            <a:pPr marL="152400" indent="0" algn="l">
              <a:lnSpc>
                <a:spcPct val="150000"/>
              </a:lnSpc>
              <a:buNone/>
            </a:pPr>
            <a:endParaRPr lang="en-US" sz="1400"/>
          </a:p>
          <a:p>
            <a:pPr marL="152400" indent="0" algn="l">
              <a:lnSpc>
                <a:spcPct val="150000"/>
              </a:lnSpc>
              <a:buNone/>
            </a:pPr>
            <a:r>
              <a:rPr lang="en-US" sz="1400"/>
              <a:t>Facing challenges from renewable energy transition and climate change concerns.</a:t>
            </a:r>
          </a:p>
          <a:p>
            <a:pPr marL="152400" indent="0" algn="l">
              <a:lnSpc>
                <a:spcPct val="150000"/>
              </a:lnSpc>
              <a:buNone/>
            </a:pPr>
            <a:endParaRPr lang="en-US" sz="1400"/>
          </a:p>
          <a:p>
            <a:pPr marL="152400" indent="0" algn="l">
              <a:lnSpc>
                <a:spcPct val="150000"/>
              </a:lnSpc>
              <a:buNone/>
            </a:pPr>
            <a:r>
              <a:rPr lang="en-US" sz="1400"/>
              <a:t>Cost-cutting measures and investment in cleaner energy technologies.</a:t>
            </a:r>
          </a:p>
          <a:p>
            <a:pPr marL="152400" indent="0" algn="l">
              <a:lnSpc>
                <a:spcPct val="150000"/>
              </a:lnSpc>
              <a:buNone/>
            </a:pPr>
            <a:endParaRPr lang="en-US" sz="1400"/>
          </a:p>
          <a:p>
            <a:pPr marL="152400" indent="0" algn="l">
              <a:lnSpc>
                <a:spcPct val="150000"/>
              </a:lnSpc>
              <a:buNone/>
            </a:pPr>
            <a:r>
              <a:rPr lang="en-US" sz="1400"/>
              <a:t>Diversification into natural gas and renewables to adapt to changing market dynamics.</a:t>
            </a:r>
          </a:p>
        </p:txBody>
      </p:sp>
      <p:pic>
        <p:nvPicPr>
          <p:cNvPr id="5" name="Graphic 4" descr="Oil Rig with solid fill">
            <a:extLst>
              <a:ext uri="{FF2B5EF4-FFF2-40B4-BE49-F238E27FC236}">
                <a16:creationId xmlns:a16="http://schemas.microsoft.com/office/drawing/2014/main" id="{88ECA3E2-4CDA-ED61-AB46-4F6B49DE542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24094" y="1515427"/>
            <a:ext cx="372591" cy="372591"/>
          </a:xfrm>
          <a:prstGeom prst="rect">
            <a:avLst/>
          </a:prstGeom>
        </p:spPr>
      </p:pic>
      <p:pic>
        <p:nvPicPr>
          <p:cNvPr id="7" name="Graphic 6" descr="Sustainability with solid fill">
            <a:extLst>
              <a:ext uri="{FF2B5EF4-FFF2-40B4-BE49-F238E27FC236}">
                <a16:creationId xmlns:a16="http://schemas.microsoft.com/office/drawing/2014/main" id="{8B1AA3AD-9F42-9559-D73B-4B54994BE76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15215" y="3840596"/>
            <a:ext cx="435521" cy="435521"/>
          </a:xfrm>
          <a:prstGeom prst="rect">
            <a:avLst/>
          </a:prstGeom>
        </p:spPr>
      </p:pic>
      <p:pic>
        <p:nvPicPr>
          <p:cNvPr id="9" name="Graphic 8" descr="Open hand with plant with solid fill">
            <a:extLst>
              <a:ext uri="{FF2B5EF4-FFF2-40B4-BE49-F238E27FC236}">
                <a16:creationId xmlns:a16="http://schemas.microsoft.com/office/drawing/2014/main" id="{8E47E7CB-B0F2-A6AB-33FB-50639C3C589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10344" y="3088906"/>
            <a:ext cx="376547" cy="376547"/>
          </a:xfrm>
          <a:prstGeom prst="rect">
            <a:avLst/>
          </a:prstGeom>
        </p:spPr>
      </p:pic>
      <p:pic>
        <p:nvPicPr>
          <p:cNvPr id="11" name="Graphic 10" descr="Thermometer with solid fill">
            <a:extLst>
              <a:ext uri="{FF2B5EF4-FFF2-40B4-BE49-F238E27FC236}">
                <a16:creationId xmlns:a16="http://schemas.microsoft.com/office/drawing/2014/main" id="{1EF994EA-564A-F95C-9021-56CEEEB0AD3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31677" y="2359834"/>
            <a:ext cx="376547" cy="376547"/>
          </a:xfrm>
          <a:prstGeom prst="rect">
            <a:avLst/>
          </a:prstGeom>
        </p:spPr>
      </p:pic>
      <p:sp>
        <p:nvSpPr>
          <p:cNvPr id="12" name="Google Shape;1480;p32">
            <a:extLst>
              <a:ext uri="{FF2B5EF4-FFF2-40B4-BE49-F238E27FC236}">
                <a16:creationId xmlns:a16="http://schemas.microsoft.com/office/drawing/2014/main" id="{DBF48E28-18D7-D84B-0C29-A712469BC839}"/>
              </a:ext>
            </a:extLst>
          </p:cNvPr>
          <p:cNvSpPr/>
          <p:nvPr/>
        </p:nvSpPr>
        <p:spPr>
          <a:xfrm>
            <a:off x="751084" y="1467936"/>
            <a:ext cx="518613" cy="518613"/>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480;p32">
            <a:extLst>
              <a:ext uri="{FF2B5EF4-FFF2-40B4-BE49-F238E27FC236}">
                <a16:creationId xmlns:a16="http://schemas.microsoft.com/office/drawing/2014/main" id="{14CCCE0D-E8D5-274E-181C-E9A0DCDA8B1A}"/>
              </a:ext>
            </a:extLst>
          </p:cNvPr>
          <p:cNvSpPr/>
          <p:nvPr/>
        </p:nvSpPr>
        <p:spPr>
          <a:xfrm>
            <a:off x="762623" y="2287534"/>
            <a:ext cx="518613" cy="518613"/>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80;p32">
            <a:extLst>
              <a:ext uri="{FF2B5EF4-FFF2-40B4-BE49-F238E27FC236}">
                <a16:creationId xmlns:a16="http://schemas.microsoft.com/office/drawing/2014/main" id="{2A1BB2E8-9125-0E3F-4014-B748D1CBF5C0}"/>
              </a:ext>
            </a:extLst>
          </p:cNvPr>
          <p:cNvSpPr/>
          <p:nvPr/>
        </p:nvSpPr>
        <p:spPr>
          <a:xfrm>
            <a:off x="762623" y="3025072"/>
            <a:ext cx="518613" cy="518613"/>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480;p32">
            <a:extLst>
              <a:ext uri="{FF2B5EF4-FFF2-40B4-BE49-F238E27FC236}">
                <a16:creationId xmlns:a16="http://schemas.microsoft.com/office/drawing/2014/main" id="{FF041114-9DC7-8E32-A241-A3B5EC2D1238}"/>
              </a:ext>
            </a:extLst>
          </p:cNvPr>
          <p:cNvSpPr/>
          <p:nvPr/>
        </p:nvSpPr>
        <p:spPr>
          <a:xfrm>
            <a:off x="760643" y="3799816"/>
            <a:ext cx="518613" cy="518613"/>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7763985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23F46-A450-35E7-8ED7-A20C99EF247E}"/>
              </a:ext>
            </a:extLst>
          </p:cNvPr>
          <p:cNvSpPr>
            <a:spLocks noGrp="1"/>
          </p:cNvSpPr>
          <p:nvPr>
            <p:ph type="ctrTitle"/>
          </p:nvPr>
        </p:nvSpPr>
        <p:spPr>
          <a:xfrm>
            <a:off x="1059289" y="275015"/>
            <a:ext cx="7025418" cy="624467"/>
          </a:xfrm>
        </p:spPr>
        <p:txBody>
          <a:bodyPr/>
          <a:lstStyle/>
          <a:p>
            <a:r>
              <a:rPr lang="en-US" sz="3600">
                <a:solidFill>
                  <a:schemeClr val="tx1"/>
                </a:solidFill>
              </a:rPr>
              <a:t>Exxon Mobil’s Past Performance </a:t>
            </a:r>
          </a:p>
        </p:txBody>
      </p:sp>
      <p:sp>
        <p:nvSpPr>
          <p:cNvPr id="6" name="Google Shape;1461;p32">
            <a:extLst>
              <a:ext uri="{FF2B5EF4-FFF2-40B4-BE49-F238E27FC236}">
                <a16:creationId xmlns:a16="http://schemas.microsoft.com/office/drawing/2014/main" id="{E3C13145-1F25-291F-97EB-DA36AFE6B8CE}"/>
              </a:ext>
            </a:extLst>
          </p:cNvPr>
          <p:cNvSpPr txBox="1">
            <a:spLocks/>
          </p:cNvSpPr>
          <p:nvPr/>
        </p:nvSpPr>
        <p:spPr>
          <a:xfrm>
            <a:off x="1830560" y="1633247"/>
            <a:ext cx="1354762" cy="3645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a:latin typeface="Kanit Medium" panose="020B0604020202020204" charset="-34"/>
                <a:cs typeface="Kanit Medium" panose="020B0604020202020204" charset="-34"/>
              </a:rPr>
              <a:t>Stock Price</a:t>
            </a:r>
          </a:p>
        </p:txBody>
      </p:sp>
      <p:sp>
        <p:nvSpPr>
          <p:cNvPr id="8" name="Google Shape;1461;p32">
            <a:extLst>
              <a:ext uri="{FF2B5EF4-FFF2-40B4-BE49-F238E27FC236}">
                <a16:creationId xmlns:a16="http://schemas.microsoft.com/office/drawing/2014/main" id="{8A7399F8-9C46-3F11-A4C0-FFD9F0A853C4}"/>
              </a:ext>
            </a:extLst>
          </p:cNvPr>
          <p:cNvSpPr txBox="1">
            <a:spLocks/>
          </p:cNvSpPr>
          <p:nvPr/>
        </p:nvSpPr>
        <p:spPr>
          <a:xfrm>
            <a:off x="6225905" y="1633247"/>
            <a:ext cx="1354762" cy="3645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a:latin typeface="Kanit Medium" panose="020B0604020202020204" charset="-34"/>
                <a:cs typeface="Kanit Medium" panose="020B0604020202020204" charset="-34"/>
              </a:rPr>
              <a:t>Returns</a:t>
            </a:r>
          </a:p>
        </p:txBody>
      </p:sp>
      <p:sp>
        <p:nvSpPr>
          <p:cNvPr id="11" name="Rectangle 10">
            <a:extLst>
              <a:ext uri="{FF2B5EF4-FFF2-40B4-BE49-F238E27FC236}">
                <a16:creationId xmlns:a16="http://schemas.microsoft.com/office/drawing/2014/main" id="{B2778802-C7AC-D2CE-F56A-C9974A5C6BA9}"/>
              </a:ext>
            </a:extLst>
          </p:cNvPr>
          <p:cNvSpPr/>
          <p:nvPr/>
        </p:nvSpPr>
        <p:spPr>
          <a:xfrm>
            <a:off x="483218" y="815645"/>
            <a:ext cx="8177561" cy="624467"/>
          </a:xfrm>
          <a:prstGeom prst="rect">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200">
                <a:solidFill>
                  <a:schemeClr val="tx1"/>
                </a:solidFill>
                <a:latin typeface="Work Sans" pitchFamily="2" charset="0"/>
              </a:rPr>
              <a:t>Exxon Mobil showed a high growth after 2021 and this trend continued until 2024. In terms of its return, there was a high variation between 2020 to 2021 after that the returns tend to be consistence and expected return of 13% in one year. </a:t>
            </a:r>
          </a:p>
        </p:txBody>
      </p:sp>
      <p:pic>
        <p:nvPicPr>
          <p:cNvPr id="5" name="Picture 4">
            <a:extLst>
              <a:ext uri="{FF2B5EF4-FFF2-40B4-BE49-F238E27FC236}">
                <a16:creationId xmlns:a16="http://schemas.microsoft.com/office/drawing/2014/main" id="{EB44ED61-9456-CF64-0AD8-57B076B8D537}"/>
              </a:ext>
            </a:extLst>
          </p:cNvPr>
          <p:cNvPicPr>
            <a:picLocks noChangeAspect="1"/>
          </p:cNvPicPr>
          <p:nvPr/>
        </p:nvPicPr>
        <p:blipFill rotWithShape="1">
          <a:blip r:embed="rId3"/>
          <a:srcRect l="3761" t="5280" r="8287"/>
          <a:stretch/>
        </p:blipFill>
        <p:spPr>
          <a:xfrm>
            <a:off x="351988" y="1980742"/>
            <a:ext cx="4077884" cy="2703665"/>
          </a:xfrm>
          <a:prstGeom prst="rect">
            <a:avLst/>
          </a:prstGeom>
        </p:spPr>
      </p:pic>
      <p:pic>
        <p:nvPicPr>
          <p:cNvPr id="7" name="Picture 6">
            <a:extLst>
              <a:ext uri="{FF2B5EF4-FFF2-40B4-BE49-F238E27FC236}">
                <a16:creationId xmlns:a16="http://schemas.microsoft.com/office/drawing/2014/main" id="{E788995B-C551-EEC5-5BD0-C5B6150847C4}"/>
              </a:ext>
            </a:extLst>
          </p:cNvPr>
          <p:cNvPicPr>
            <a:picLocks noChangeAspect="1"/>
          </p:cNvPicPr>
          <p:nvPr/>
        </p:nvPicPr>
        <p:blipFill rotWithShape="1">
          <a:blip r:embed="rId4"/>
          <a:srcRect l="1412" t="4992" b="3021"/>
          <a:stretch/>
        </p:blipFill>
        <p:spPr>
          <a:xfrm>
            <a:off x="4571998" y="1980742"/>
            <a:ext cx="4087904" cy="2686660"/>
          </a:xfrm>
          <a:prstGeom prst="rect">
            <a:avLst/>
          </a:prstGeom>
        </p:spPr>
      </p:pic>
    </p:spTree>
    <p:extLst>
      <p:ext uri="{BB962C8B-B14F-4D97-AF65-F5344CB8AC3E}">
        <p14:creationId xmlns:p14="http://schemas.microsoft.com/office/powerpoint/2010/main" val="117128386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23F46-A450-35E7-8ED7-A20C99EF247E}"/>
              </a:ext>
            </a:extLst>
          </p:cNvPr>
          <p:cNvSpPr>
            <a:spLocks noGrp="1"/>
          </p:cNvSpPr>
          <p:nvPr>
            <p:ph type="ctrTitle"/>
          </p:nvPr>
        </p:nvSpPr>
        <p:spPr>
          <a:xfrm>
            <a:off x="543582" y="351322"/>
            <a:ext cx="8056835" cy="624467"/>
          </a:xfrm>
        </p:spPr>
        <p:txBody>
          <a:bodyPr/>
          <a:lstStyle/>
          <a:p>
            <a:r>
              <a:rPr lang="en-US" sz="3600">
                <a:solidFill>
                  <a:schemeClr val="tx1"/>
                </a:solidFill>
              </a:rPr>
              <a:t>Exxon Mobil Monte Carlo Simulation</a:t>
            </a:r>
          </a:p>
        </p:txBody>
      </p:sp>
      <p:sp>
        <p:nvSpPr>
          <p:cNvPr id="3" name="Rectangle 2">
            <a:extLst>
              <a:ext uri="{FF2B5EF4-FFF2-40B4-BE49-F238E27FC236}">
                <a16:creationId xmlns:a16="http://schemas.microsoft.com/office/drawing/2014/main" id="{5445157B-8AB9-2A99-AC70-CE5E8EB7ED0E}"/>
              </a:ext>
            </a:extLst>
          </p:cNvPr>
          <p:cNvSpPr/>
          <p:nvPr/>
        </p:nvSpPr>
        <p:spPr>
          <a:xfrm>
            <a:off x="6369215" y="1140636"/>
            <a:ext cx="2438398" cy="3242163"/>
          </a:xfrm>
          <a:prstGeom prst="rect">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a:solidFill>
                  <a:schemeClr val="tx1"/>
                </a:solidFill>
                <a:latin typeface="Work Sans" pitchFamily="2" charset="0"/>
              </a:rPr>
              <a:t>The simulated prices for Exxon Mobil show that prices are set between $366.41 and $42.80 with an average of $130.91 and a standard deviation of $33.64 within a one-year timeframe. the moderate average and standard deviation suggest manageable risk levels for investors.</a:t>
            </a:r>
          </a:p>
          <a:p>
            <a:endParaRPr lang="en-US">
              <a:solidFill>
                <a:schemeClr val="tx1"/>
              </a:solidFill>
              <a:latin typeface="Work Sans" pitchFamily="2" charset="0"/>
            </a:endParaRPr>
          </a:p>
        </p:txBody>
      </p:sp>
      <p:pic>
        <p:nvPicPr>
          <p:cNvPr id="10" name="Picture 9">
            <a:extLst>
              <a:ext uri="{FF2B5EF4-FFF2-40B4-BE49-F238E27FC236}">
                <a16:creationId xmlns:a16="http://schemas.microsoft.com/office/drawing/2014/main" id="{0D51ABB6-E89F-C990-C42D-DEB594685CFE}"/>
              </a:ext>
            </a:extLst>
          </p:cNvPr>
          <p:cNvPicPr>
            <a:picLocks noChangeAspect="1"/>
          </p:cNvPicPr>
          <p:nvPr/>
        </p:nvPicPr>
        <p:blipFill>
          <a:blip r:embed="rId3"/>
          <a:stretch>
            <a:fillRect/>
          </a:stretch>
        </p:blipFill>
        <p:spPr>
          <a:xfrm>
            <a:off x="336387" y="1140636"/>
            <a:ext cx="5874559" cy="3483750"/>
          </a:xfrm>
          <a:prstGeom prst="rect">
            <a:avLst/>
          </a:prstGeom>
        </p:spPr>
      </p:pic>
    </p:spTree>
    <p:extLst>
      <p:ext uri="{BB962C8B-B14F-4D97-AF65-F5344CB8AC3E}">
        <p14:creationId xmlns:p14="http://schemas.microsoft.com/office/powerpoint/2010/main" val="212278288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373"/>
        <p:cNvGrpSpPr/>
        <p:nvPr/>
      </p:nvGrpSpPr>
      <p:grpSpPr>
        <a:xfrm>
          <a:off x="0" y="0"/>
          <a:ext cx="0" cy="0"/>
          <a:chOff x="0" y="0"/>
          <a:chExt cx="0" cy="0"/>
        </a:xfrm>
      </p:grpSpPr>
      <p:grpSp>
        <p:nvGrpSpPr>
          <p:cNvPr id="1374" name="Google Shape;1374;p31"/>
          <p:cNvGrpSpPr/>
          <p:nvPr/>
        </p:nvGrpSpPr>
        <p:grpSpPr>
          <a:xfrm flipH="1">
            <a:off x="-41" y="718250"/>
            <a:ext cx="9144241" cy="1182675"/>
            <a:chOff x="3813375" y="4666275"/>
            <a:chExt cx="3441825" cy="445150"/>
          </a:xfrm>
        </p:grpSpPr>
        <p:sp>
          <p:nvSpPr>
            <p:cNvPr id="1375" name="Google Shape;1375;p31"/>
            <p:cNvSpPr/>
            <p:nvPr/>
          </p:nvSpPr>
          <p:spPr>
            <a:xfrm>
              <a:off x="4404050" y="4792550"/>
              <a:ext cx="32100" cy="318850"/>
            </a:xfrm>
            <a:custGeom>
              <a:avLst/>
              <a:gdLst/>
              <a:ahLst/>
              <a:cxnLst/>
              <a:rect l="l" t="t" r="r" b="b"/>
              <a:pathLst>
                <a:path w="1284" h="12754" extrusionOk="0">
                  <a:moveTo>
                    <a:pt x="161" y="0"/>
                  </a:moveTo>
                  <a:cubicBezTo>
                    <a:pt x="72" y="0"/>
                    <a:pt x="0" y="171"/>
                    <a:pt x="0" y="383"/>
                  </a:cubicBezTo>
                  <a:lnTo>
                    <a:pt x="0" y="12659"/>
                  </a:lnTo>
                  <a:cubicBezTo>
                    <a:pt x="0" y="12730"/>
                    <a:pt x="8" y="12754"/>
                    <a:pt x="22" y="12754"/>
                  </a:cubicBezTo>
                  <a:cubicBezTo>
                    <a:pt x="50" y="12754"/>
                    <a:pt x="102" y="12659"/>
                    <a:pt x="161" y="12659"/>
                  </a:cubicBezTo>
                  <a:lnTo>
                    <a:pt x="1124" y="12659"/>
                  </a:lnTo>
                  <a:cubicBezTo>
                    <a:pt x="1183" y="12659"/>
                    <a:pt x="1234" y="12754"/>
                    <a:pt x="1262" y="12754"/>
                  </a:cubicBezTo>
                  <a:cubicBezTo>
                    <a:pt x="1275" y="12754"/>
                    <a:pt x="1283" y="12730"/>
                    <a:pt x="1283" y="12659"/>
                  </a:cubicBezTo>
                  <a:lnTo>
                    <a:pt x="1283" y="383"/>
                  </a:lnTo>
                  <a:cubicBezTo>
                    <a:pt x="1283" y="171"/>
                    <a:pt x="1212" y="0"/>
                    <a:pt x="11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31"/>
            <p:cNvSpPr/>
            <p:nvPr/>
          </p:nvSpPr>
          <p:spPr>
            <a:xfrm>
              <a:off x="4456975" y="4934900"/>
              <a:ext cx="25225" cy="176500"/>
            </a:xfrm>
            <a:custGeom>
              <a:avLst/>
              <a:gdLst/>
              <a:ahLst/>
              <a:cxnLst/>
              <a:rect l="l" t="t" r="r" b="b"/>
              <a:pathLst>
                <a:path w="1009" h="7060" extrusionOk="0">
                  <a:moveTo>
                    <a:pt x="160" y="0"/>
                  </a:moveTo>
                  <a:cubicBezTo>
                    <a:pt x="72" y="0"/>
                    <a:pt x="1" y="171"/>
                    <a:pt x="1" y="384"/>
                  </a:cubicBezTo>
                  <a:lnTo>
                    <a:pt x="1" y="6965"/>
                  </a:lnTo>
                  <a:cubicBezTo>
                    <a:pt x="1" y="7036"/>
                    <a:pt x="9" y="7060"/>
                    <a:pt x="22" y="7060"/>
                  </a:cubicBezTo>
                  <a:cubicBezTo>
                    <a:pt x="50" y="7060"/>
                    <a:pt x="101" y="6965"/>
                    <a:pt x="160" y="6965"/>
                  </a:cubicBezTo>
                  <a:lnTo>
                    <a:pt x="848" y="6965"/>
                  </a:lnTo>
                  <a:cubicBezTo>
                    <a:pt x="908" y="6965"/>
                    <a:pt x="959" y="7060"/>
                    <a:pt x="987" y="7060"/>
                  </a:cubicBezTo>
                  <a:cubicBezTo>
                    <a:pt x="1001" y="7060"/>
                    <a:pt x="1009" y="7036"/>
                    <a:pt x="1009" y="6965"/>
                  </a:cubicBezTo>
                  <a:lnTo>
                    <a:pt x="1009" y="384"/>
                  </a:lnTo>
                  <a:cubicBezTo>
                    <a:pt x="1009" y="171"/>
                    <a:pt x="937"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31"/>
            <p:cNvSpPr/>
            <p:nvPr/>
          </p:nvSpPr>
          <p:spPr>
            <a:xfrm>
              <a:off x="4507475" y="4990225"/>
              <a:ext cx="23225" cy="121175"/>
            </a:xfrm>
            <a:custGeom>
              <a:avLst/>
              <a:gdLst/>
              <a:ahLst/>
              <a:cxnLst/>
              <a:rect l="l" t="t" r="r" b="b"/>
              <a:pathLst>
                <a:path w="929" h="4847" extrusionOk="0">
                  <a:moveTo>
                    <a:pt x="162" y="0"/>
                  </a:moveTo>
                  <a:cubicBezTo>
                    <a:pt x="74" y="0"/>
                    <a:pt x="1" y="171"/>
                    <a:pt x="1" y="383"/>
                  </a:cubicBezTo>
                  <a:lnTo>
                    <a:pt x="1" y="4752"/>
                  </a:lnTo>
                  <a:cubicBezTo>
                    <a:pt x="1" y="4823"/>
                    <a:pt x="9" y="4847"/>
                    <a:pt x="23" y="4847"/>
                  </a:cubicBezTo>
                  <a:cubicBezTo>
                    <a:pt x="51" y="4847"/>
                    <a:pt x="104" y="4752"/>
                    <a:pt x="162" y="4752"/>
                  </a:cubicBezTo>
                  <a:lnTo>
                    <a:pt x="767" y="4752"/>
                  </a:lnTo>
                  <a:cubicBezTo>
                    <a:pt x="826" y="4752"/>
                    <a:pt x="877" y="4847"/>
                    <a:pt x="905" y="4847"/>
                  </a:cubicBezTo>
                  <a:cubicBezTo>
                    <a:pt x="919" y="4847"/>
                    <a:pt x="927" y="4823"/>
                    <a:pt x="927" y="4752"/>
                  </a:cubicBezTo>
                  <a:lnTo>
                    <a:pt x="929" y="383"/>
                  </a:lnTo>
                  <a:cubicBezTo>
                    <a:pt x="929" y="171"/>
                    <a:pt x="857" y="0"/>
                    <a:pt x="7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31"/>
            <p:cNvSpPr/>
            <p:nvPr/>
          </p:nvSpPr>
          <p:spPr>
            <a:xfrm>
              <a:off x="4555975" y="4849100"/>
              <a:ext cx="25225" cy="262300"/>
            </a:xfrm>
            <a:custGeom>
              <a:avLst/>
              <a:gdLst/>
              <a:ahLst/>
              <a:cxnLst/>
              <a:rect l="l" t="t" r="r" b="b"/>
              <a:pathLst>
                <a:path w="1009" h="10492" extrusionOk="0">
                  <a:moveTo>
                    <a:pt x="162" y="0"/>
                  </a:moveTo>
                  <a:cubicBezTo>
                    <a:pt x="72" y="0"/>
                    <a:pt x="1" y="171"/>
                    <a:pt x="1" y="384"/>
                  </a:cubicBezTo>
                  <a:lnTo>
                    <a:pt x="1" y="10397"/>
                  </a:lnTo>
                  <a:cubicBezTo>
                    <a:pt x="1" y="10468"/>
                    <a:pt x="9" y="10492"/>
                    <a:pt x="23" y="10492"/>
                  </a:cubicBezTo>
                  <a:cubicBezTo>
                    <a:pt x="50" y="10492"/>
                    <a:pt x="102" y="10397"/>
                    <a:pt x="162" y="10397"/>
                  </a:cubicBezTo>
                  <a:lnTo>
                    <a:pt x="849" y="10397"/>
                  </a:lnTo>
                  <a:cubicBezTo>
                    <a:pt x="908" y="10397"/>
                    <a:pt x="959" y="10492"/>
                    <a:pt x="987" y="10492"/>
                  </a:cubicBezTo>
                  <a:cubicBezTo>
                    <a:pt x="1001" y="10492"/>
                    <a:pt x="1009" y="10468"/>
                    <a:pt x="1009" y="10397"/>
                  </a:cubicBezTo>
                  <a:lnTo>
                    <a:pt x="1009" y="384"/>
                  </a:lnTo>
                  <a:cubicBezTo>
                    <a:pt x="1009" y="171"/>
                    <a:pt x="937" y="0"/>
                    <a:pt x="8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31"/>
            <p:cNvSpPr/>
            <p:nvPr/>
          </p:nvSpPr>
          <p:spPr>
            <a:xfrm>
              <a:off x="4605475" y="4951175"/>
              <a:ext cx="25250" cy="160225"/>
            </a:xfrm>
            <a:custGeom>
              <a:avLst/>
              <a:gdLst/>
              <a:ahLst/>
              <a:cxnLst/>
              <a:rect l="l" t="t" r="r" b="b"/>
              <a:pathLst>
                <a:path w="1010" h="6409" extrusionOk="0">
                  <a:moveTo>
                    <a:pt x="160" y="0"/>
                  </a:moveTo>
                  <a:cubicBezTo>
                    <a:pt x="72" y="0"/>
                    <a:pt x="1" y="171"/>
                    <a:pt x="1" y="383"/>
                  </a:cubicBezTo>
                  <a:lnTo>
                    <a:pt x="1" y="6314"/>
                  </a:lnTo>
                  <a:cubicBezTo>
                    <a:pt x="1" y="6385"/>
                    <a:pt x="9" y="6409"/>
                    <a:pt x="22" y="6409"/>
                  </a:cubicBezTo>
                  <a:cubicBezTo>
                    <a:pt x="50" y="6409"/>
                    <a:pt x="102" y="6314"/>
                    <a:pt x="160" y="6314"/>
                  </a:cubicBezTo>
                  <a:lnTo>
                    <a:pt x="848" y="6314"/>
                  </a:lnTo>
                  <a:cubicBezTo>
                    <a:pt x="908" y="6314"/>
                    <a:pt x="959" y="6409"/>
                    <a:pt x="987" y="6409"/>
                  </a:cubicBezTo>
                  <a:cubicBezTo>
                    <a:pt x="1001" y="6409"/>
                    <a:pt x="1009" y="6385"/>
                    <a:pt x="1009" y="6314"/>
                  </a:cubicBezTo>
                  <a:lnTo>
                    <a:pt x="1009" y="383"/>
                  </a:lnTo>
                  <a:cubicBezTo>
                    <a:pt x="1009" y="171"/>
                    <a:pt x="938"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31"/>
            <p:cNvSpPr/>
            <p:nvPr/>
          </p:nvSpPr>
          <p:spPr>
            <a:xfrm>
              <a:off x="4654975" y="4972300"/>
              <a:ext cx="25250" cy="139100"/>
            </a:xfrm>
            <a:custGeom>
              <a:avLst/>
              <a:gdLst/>
              <a:ahLst/>
              <a:cxnLst/>
              <a:rect l="l" t="t" r="r" b="b"/>
              <a:pathLst>
                <a:path w="1010" h="5564" extrusionOk="0">
                  <a:moveTo>
                    <a:pt x="162" y="0"/>
                  </a:moveTo>
                  <a:cubicBezTo>
                    <a:pt x="72" y="0"/>
                    <a:pt x="1" y="173"/>
                    <a:pt x="1" y="384"/>
                  </a:cubicBezTo>
                  <a:lnTo>
                    <a:pt x="1" y="5469"/>
                  </a:lnTo>
                  <a:cubicBezTo>
                    <a:pt x="1" y="5540"/>
                    <a:pt x="9" y="5564"/>
                    <a:pt x="23" y="5564"/>
                  </a:cubicBezTo>
                  <a:cubicBezTo>
                    <a:pt x="51" y="5564"/>
                    <a:pt x="103" y="5469"/>
                    <a:pt x="162" y="5469"/>
                  </a:cubicBezTo>
                  <a:lnTo>
                    <a:pt x="850" y="5469"/>
                  </a:lnTo>
                  <a:cubicBezTo>
                    <a:pt x="908" y="5469"/>
                    <a:pt x="960" y="5564"/>
                    <a:pt x="987" y="5564"/>
                  </a:cubicBezTo>
                  <a:cubicBezTo>
                    <a:pt x="1001" y="5564"/>
                    <a:pt x="1009" y="5540"/>
                    <a:pt x="1009" y="5469"/>
                  </a:cubicBezTo>
                  <a:lnTo>
                    <a:pt x="1009" y="384"/>
                  </a:lnTo>
                  <a:cubicBezTo>
                    <a:pt x="1009" y="173"/>
                    <a:pt x="938" y="0"/>
                    <a:pt x="8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31"/>
            <p:cNvSpPr/>
            <p:nvPr/>
          </p:nvSpPr>
          <p:spPr>
            <a:xfrm>
              <a:off x="4704150" y="4880300"/>
              <a:ext cx="25925" cy="231100"/>
            </a:xfrm>
            <a:custGeom>
              <a:avLst/>
              <a:gdLst/>
              <a:ahLst/>
              <a:cxnLst/>
              <a:rect l="l" t="t" r="r" b="b"/>
              <a:pathLst>
                <a:path w="1037" h="9244" extrusionOk="0">
                  <a:moveTo>
                    <a:pt x="162" y="1"/>
                  </a:moveTo>
                  <a:cubicBezTo>
                    <a:pt x="74" y="1"/>
                    <a:pt x="1" y="173"/>
                    <a:pt x="1" y="386"/>
                  </a:cubicBezTo>
                  <a:lnTo>
                    <a:pt x="1" y="9149"/>
                  </a:lnTo>
                  <a:cubicBezTo>
                    <a:pt x="1" y="9220"/>
                    <a:pt x="9" y="9244"/>
                    <a:pt x="23" y="9244"/>
                  </a:cubicBezTo>
                  <a:cubicBezTo>
                    <a:pt x="51" y="9244"/>
                    <a:pt x="104" y="9149"/>
                    <a:pt x="162" y="9149"/>
                  </a:cubicBezTo>
                  <a:lnTo>
                    <a:pt x="875" y="9149"/>
                  </a:lnTo>
                  <a:cubicBezTo>
                    <a:pt x="935" y="9149"/>
                    <a:pt x="987" y="9244"/>
                    <a:pt x="1015" y="9244"/>
                  </a:cubicBezTo>
                  <a:cubicBezTo>
                    <a:pt x="1029" y="9244"/>
                    <a:pt x="1037" y="9220"/>
                    <a:pt x="1037" y="9149"/>
                  </a:cubicBezTo>
                  <a:lnTo>
                    <a:pt x="1037" y="386"/>
                  </a:lnTo>
                  <a:cubicBezTo>
                    <a:pt x="1037" y="173"/>
                    <a:pt x="965" y="1"/>
                    <a:pt x="8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31"/>
            <p:cNvSpPr/>
            <p:nvPr/>
          </p:nvSpPr>
          <p:spPr>
            <a:xfrm>
              <a:off x="4752650" y="4850325"/>
              <a:ext cx="27950" cy="261075"/>
            </a:xfrm>
            <a:custGeom>
              <a:avLst/>
              <a:gdLst/>
              <a:ahLst/>
              <a:cxnLst/>
              <a:rect l="l" t="t" r="r" b="b"/>
              <a:pathLst>
                <a:path w="1118" h="10443" extrusionOk="0">
                  <a:moveTo>
                    <a:pt x="162" y="1"/>
                  </a:moveTo>
                  <a:cubicBezTo>
                    <a:pt x="72" y="1"/>
                    <a:pt x="1" y="171"/>
                    <a:pt x="1" y="384"/>
                  </a:cubicBezTo>
                  <a:lnTo>
                    <a:pt x="1" y="10348"/>
                  </a:lnTo>
                  <a:cubicBezTo>
                    <a:pt x="1" y="10419"/>
                    <a:pt x="9" y="10443"/>
                    <a:pt x="22" y="10443"/>
                  </a:cubicBezTo>
                  <a:cubicBezTo>
                    <a:pt x="50" y="10443"/>
                    <a:pt x="102" y="10348"/>
                    <a:pt x="162" y="10348"/>
                  </a:cubicBezTo>
                  <a:lnTo>
                    <a:pt x="958" y="10348"/>
                  </a:lnTo>
                  <a:cubicBezTo>
                    <a:pt x="1016" y="10348"/>
                    <a:pt x="1068" y="10443"/>
                    <a:pt x="1095" y="10443"/>
                  </a:cubicBezTo>
                  <a:cubicBezTo>
                    <a:pt x="1109" y="10443"/>
                    <a:pt x="1117" y="10419"/>
                    <a:pt x="1117" y="10348"/>
                  </a:cubicBezTo>
                  <a:lnTo>
                    <a:pt x="1117" y="384"/>
                  </a:lnTo>
                  <a:cubicBezTo>
                    <a:pt x="1117" y="171"/>
                    <a:pt x="1046" y="1"/>
                    <a:pt x="9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31"/>
            <p:cNvSpPr/>
            <p:nvPr/>
          </p:nvSpPr>
          <p:spPr>
            <a:xfrm>
              <a:off x="4801475" y="4666275"/>
              <a:ext cx="29300" cy="445125"/>
            </a:xfrm>
            <a:custGeom>
              <a:avLst/>
              <a:gdLst/>
              <a:ahLst/>
              <a:cxnLst/>
              <a:rect l="l" t="t" r="r" b="b"/>
              <a:pathLst>
                <a:path w="1172" h="17805" extrusionOk="0">
                  <a:moveTo>
                    <a:pt x="161" y="0"/>
                  </a:moveTo>
                  <a:cubicBezTo>
                    <a:pt x="72" y="0"/>
                    <a:pt x="0" y="173"/>
                    <a:pt x="0" y="385"/>
                  </a:cubicBezTo>
                  <a:lnTo>
                    <a:pt x="0" y="17710"/>
                  </a:lnTo>
                  <a:cubicBezTo>
                    <a:pt x="0" y="17781"/>
                    <a:pt x="8" y="17804"/>
                    <a:pt x="22" y="17804"/>
                  </a:cubicBezTo>
                  <a:cubicBezTo>
                    <a:pt x="50" y="17804"/>
                    <a:pt x="102" y="17710"/>
                    <a:pt x="161" y="17710"/>
                  </a:cubicBezTo>
                  <a:lnTo>
                    <a:pt x="1012" y="17710"/>
                  </a:lnTo>
                  <a:cubicBezTo>
                    <a:pt x="1071" y="17710"/>
                    <a:pt x="1122" y="17804"/>
                    <a:pt x="1150" y="17804"/>
                  </a:cubicBezTo>
                  <a:cubicBezTo>
                    <a:pt x="1164" y="17804"/>
                    <a:pt x="1172" y="17781"/>
                    <a:pt x="1172" y="17710"/>
                  </a:cubicBezTo>
                  <a:lnTo>
                    <a:pt x="1172" y="385"/>
                  </a:lnTo>
                  <a:cubicBezTo>
                    <a:pt x="1172" y="173"/>
                    <a:pt x="1100" y="0"/>
                    <a:pt x="10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31"/>
            <p:cNvSpPr/>
            <p:nvPr/>
          </p:nvSpPr>
          <p:spPr>
            <a:xfrm>
              <a:off x="4852350" y="4894150"/>
              <a:ext cx="26600" cy="217250"/>
            </a:xfrm>
            <a:custGeom>
              <a:avLst/>
              <a:gdLst/>
              <a:ahLst/>
              <a:cxnLst/>
              <a:rect l="l" t="t" r="r" b="b"/>
              <a:pathLst>
                <a:path w="1064" h="8690" extrusionOk="0">
                  <a:moveTo>
                    <a:pt x="161" y="1"/>
                  </a:moveTo>
                  <a:cubicBezTo>
                    <a:pt x="72" y="1"/>
                    <a:pt x="0" y="173"/>
                    <a:pt x="0" y="384"/>
                  </a:cubicBezTo>
                  <a:lnTo>
                    <a:pt x="0" y="8595"/>
                  </a:lnTo>
                  <a:cubicBezTo>
                    <a:pt x="0" y="8666"/>
                    <a:pt x="8" y="8690"/>
                    <a:pt x="22" y="8690"/>
                  </a:cubicBezTo>
                  <a:cubicBezTo>
                    <a:pt x="50" y="8690"/>
                    <a:pt x="102" y="8595"/>
                    <a:pt x="161" y="8595"/>
                  </a:cubicBezTo>
                  <a:lnTo>
                    <a:pt x="902" y="8595"/>
                  </a:lnTo>
                  <a:cubicBezTo>
                    <a:pt x="961" y="8595"/>
                    <a:pt x="1013" y="8690"/>
                    <a:pt x="1041" y="8690"/>
                  </a:cubicBezTo>
                  <a:cubicBezTo>
                    <a:pt x="1055" y="8690"/>
                    <a:pt x="1063" y="8666"/>
                    <a:pt x="1063" y="8595"/>
                  </a:cubicBezTo>
                  <a:lnTo>
                    <a:pt x="1063" y="384"/>
                  </a:lnTo>
                  <a:cubicBezTo>
                    <a:pt x="1063" y="173"/>
                    <a:pt x="990" y="1"/>
                    <a:pt x="9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31"/>
            <p:cNvSpPr/>
            <p:nvPr/>
          </p:nvSpPr>
          <p:spPr>
            <a:xfrm>
              <a:off x="4900500" y="4887650"/>
              <a:ext cx="29275" cy="223750"/>
            </a:xfrm>
            <a:custGeom>
              <a:avLst/>
              <a:gdLst/>
              <a:ahLst/>
              <a:cxnLst/>
              <a:rect l="l" t="t" r="r" b="b"/>
              <a:pathLst>
                <a:path w="1171" h="8950" extrusionOk="0">
                  <a:moveTo>
                    <a:pt x="160" y="0"/>
                  </a:moveTo>
                  <a:cubicBezTo>
                    <a:pt x="72" y="0"/>
                    <a:pt x="1" y="173"/>
                    <a:pt x="1" y="383"/>
                  </a:cubicBezTo>
                  <a:lnTo>
                    <a:pt x="1" y="8855"/>
                  </a:lnTo>
                  <a:cubicBezTo>
                    <a:pt x="1" y="8926"/>
                    <a:pt x="9" y="8950"/>
                    <a:pt x="23" y="8950"/>
                  </a:cubicBezTo>
                  <a:cubicBezTo>
                    <a:pt x="50" y="8950"/>
                    <a:pt x="102" y="8855"/>
                    <a:pt x="160" y="8855"/>
                  </a:cubicBezTo>
                  <a:lnTo>
                    <a:pt x="1009" y="8855"/>
                  </a:lnTo>
                  <a:cubicBezTo>
                    <a:pt x="1069" y="8855"/>
                    <a:pt x="1121" y="8950"/>
                    <a:pt x="1149" y="8950"/>
                  </a:cubicBezTo>
                  <a:cubicBezTo>
                    <a:pt x="1163" y="8950"/>
                    <a:pt x="1171" y="8926"/>
                    <a:pt x="1171" y="8855"/>
                  </a:cubicBezTo>
                  <a:lnTo>
                    <a:pt x="1171" y="383"/>
                  </a:lnTo>
                  <a:cubicBezTo>
                    <a:pt x="1171" y="173"/>
                    <a:pt x="1099" y="0"/>
                    <a:pt x="10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31"/>
            <p:cNvSpPr/>
            <p:nvPr/>
          </p:nvSpPr>
          <p:spPr>
            <a:xfrm>
              <a:off x="4950700" y="5004850"/>
              <a:ext cx="27925" cy="106550"/>
            </a:xfrm>
            <a:custGeom>
              <a:avLst/>
              <a:gdLst/>
              <a:ahLst/>
              <a:cxnLst/>
              <a:rect l="l" t="t" r="r" b="b"/>
              <a:pathLst>
                <a:path w="1117" h="4262" extrusionOk="0">
                  <a:moveTo>
                    <a:pt x="160" y="0"/>
                  </a:moveTo>
                  <a:cubicBezTo>
                    <a:pt x="72" y="0"/>
                    <a:pt x="0" y="172"/>
                    <a:pt x="0" y="385"/>
                  </a:cubicBezTo>
                  <a:lnTo>
                    <a:pt x="0" y="4167"/>
                  </a:lnTo>
                  <a:cubicBezTo>
                    <a:pt x="0" y="4238"/>
                    <a:pt x="8" y="4262"/>
                    <a:pt x="22" y="4262"/>
                  </a:cubicBezTo>
                  <a:cubicBezTo>
                    <a:pt x="50" y="4262"/>
                    <a:pt x="101" y="4167"/>
                    <a:pt x="160" y="4167"/>
                  </a:cubicBezTo>
                  <a:lnTo>
                    <a:pt x="956" y="4167"/>
                  </a:lnTo>
                  <a:cubicBezTo>
                    <a:pt x="1014" y="4167"/>
                    <a:pt x="1066" y="4262"/>
                    <a:pt x="1095" y="4262"/>
                  </a:cubicBezTo>
                  <a:cubicBezTo>
                    <a:pt x="1109" y="4262"/>
                    <a:pt x="1117" y="4238"/>
                    <a:pt x="1117" y="4167"/>
                  </a:cubicBezTo>
                  <a:lnTo>
                    <a:pt x="1117" y="385"/>
                  </a:lnTo>
                  <a:cubicBezTo>
                    <a:pt x="1117" y="172"/>
                    <a:pt x="1044" y="0"/>
                    <a:pt x="9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31"/>
            <p:cNvSpPr/>
            <p:nvPr/>
          </p:nvSpPr>
          <p:spPr>
            <a:xfrm>
              <a:off x="5001200" y="4861600"/>
              <a:ext cx="25925" cy="249800"/>
            </a:xfrm>
            <a:custGeom>
              <a:avLst/>
              <a:gdLst/>
              <a:ahLst/>
              <a:cxnLst/>
              <a:rect l="l" t="t" r="r" b="b"/>
              <a:pathLst>
                <a:path w="1037" h="9992" extrusionOk="0">
                  <a:moveTo>
                    <a:pt x="160" y="1"/>
                  </a:moveTo>
                  <a:cubicBezTo>
                    <a:pt x="72" y="1"/>
                    <a:pt x="1" y="171"/>
                    <a:pt x="1" y="384"/>
                  </a:cubicBezTo>
                  <a:lnTo>
                    <a:pt x="1" y="9897"/>
                  </a:lnTo>
                  <a:cubicBezTo>
                    <a:pt x="1" y="9968"/>
                    <a:pt x="9" y="9992"/>
                    <a:pt x="23" y="9992"/>
                  </a:cubicBezTo>
                  <a:cubicBezTo>
                    <a:pt x="50" y="9992"/>
                    <a:pt x="102" y="9897"/>
                    <a:pt x="160" y="9897"/>
                  </a:cubicBezTo>
                  <a:lnTo>
                    <a:pt x="875" y="9897"/>
                  </a:lnTo>
                  <a:cubicBezTo>
                    <a:pt x="934" y="9897"/>
                    <a:pt x="986" y="9992"/>
                    <a:pt x="1014" y="9992"/>
                  </a:cubicBezTo>
                  <a:cubicBezTo>
                    <a:pt x="1029" y="9992"/>
                    <a:pt x="1037" y="9968"/>
                    <a:pt x="1037" y="9897"/>
                  </a:cubicBezTo>
                  <a:lnTo>
                    <a:pt x="1037" y="384"/>
                  </a:lnTo>
                  <a:cubicBezTo>
                    <a:pt x="1037" y="171"/>
                    <a:pt x="963" y="1"/>
                    <a:pt x="8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31"/>
            <p:cNvSpPr/>
            <p:nvPr/>
          </p:nvSpPr>
          <p:spPr>
            <a:xfrm>
              <a:off x="3813375" y="4934850"/>
              <a:ext cx="25250" cy="176550"/>
            </a:xfrm>
            <a:custGeom>
              <a:avLst/>
              <a:gdLst/>
              <a:ahLst/>
              <a:cxnLst/>
              <a:rect l="l" t="t" r="r" b="b"/>
              <a:pathLst>
                <a:path w="1010" h="7062" extrusionOk="0">
                  <a:moveTo>
                    <a:pt x="162" y="1"/>
                  </a:moveTo>
                  <a:cubicBezTo>
                    <a:pt x="72" y="1"/>
                    <a:pt x="1" y="173"/>
                    <a:pt x="1" y="384"/>
                  </a:cubicBezTo>
                  <a:lnTo>
                    <a:pt x="1" y="6967"/>
                  </a:lnTo>
                  <a:cubicBezTo>
                    <a:pt x="1" y="7038"/>
                    <a:pt x="9" y="7062"/>
                    <a:pt x="23" y="7062"/>
                  </a:cubicBezTo>
                  <a:cubicBezTo>
                    <a:pt x="51" y="7062"/>
                    <a:pt x="103" y="6967"/>
                    <a:pt x="162" y="6967"/>
                  </a:cubicBezTo>
                  <a:lnTo>
                    <a:pt x="850" y="6967"/>
                  </a:lnTo>
                  <a:cubicBezTo>
                    <a:pt x="908" y="6967"/>
                    <a:pt x="960" y="7062"/>
                    <a:pt x="987" y="7062"/>
                  </a:cubicBezTo>
                  <a:cubicBezTo>
                    <a:pt x="1001" y="7062"/>
                    <a:pt x="1009" y="7038"/>
                    <a:pt x="1009" y="6967"/>
                  </a:cubicBezTo>
                  <a:lnTo>
                    <a:pt x="1009" y="384"/>
                  </a:lnTo>
                  <a:cubicBezTo>
                    <a:pt x="1009" y="173"/>
                    <a:pt x="938" y="1"/>
                    <a:pt x="8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31"/>
            <p:cNvSpPr/>
            <p:nvPr/>
          </p:nvSpPr>
          <p:spPr>
            <a:xfrm>
              <a:off x="3863925" y="4990225"/>
              <a:ext cx="23175" cy="121175"/>
            </a:xfrm>
            <a:custGeom>
              <a:avLst/>
              <a:gdLst/>
              <a:ahLst/>
              <a:cxnLst/>
              <a:rect l="l" t="t" r="r" b="b"/>
              <a:pathLst>
                <a:path w="927" h="4847" extrusionOk="0">
                  <a:moveTo>
                    <a:pt x="162" y="0"/>
                  </a:moveTo>
                  <a:cubicBezTo>
                    <a:pt x="72" y="0"/>
                    <a:pt x="1" y="171"/>
                    <a:pt x="1" y="383"/>
                  </a:cubicBezTo>
                  <a:lnTo>
                    <a:pt x="1" y="4752"/>
                  </a:lnTo>
                  <a:cubicBezTo>
                    <a:pt x="1" y="4823"/>
                    <a:pt x="9" y="4847"/>
                    <a:pt x="23" y="4847"/>
                  </a:cubicBezTo>
                  <a:cubicBezTo>
                    <a:pt x="51" y="4847"/>
                    <a:pt x="102" y="4752"/>
                    <a:pt x="162" y="4752"/>
                  </a:cubicBezTo>
                  <a:lnTo>
                    <a:pt x="767" y="4752"/>
                  </a:lnTo>
                  <a:cubicBezTo>
                    <a:pt x="826" y="4752"/>
                    <a:pt x="877" y="4847"/>
                    <a:pt x="905" y="4847"/>
                  </a:cubicBezTo>
                  <a:cubicBezTo>
                    <a:pt x="919" y="4847"/>
                    <a:pt x="927" y="4823"/>
                    <a:pt x="927" y="4752"/>
                  </a:cubicBezTo>
                  <a:lnTo>
                    <a:pt x="927" y="383"/>
                  </a:lnTo>
                  <a:cubicBezTo>
                    <a:pt x="927" y="171"/>
                    <a:pt x="855" y="0"/>
                    <a:pt x="7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31"/>
            <p:cNvSpPr/>
            <p:nvPr/>
          </p:nvSpPr>
          <p:spPr>
            <a:xfrm>
              <a:off x="3912425" y="4849100"/>
              <a:ext cx="25225" cy="262300"/>
            </a:xfrm>
            <a:custGeom>
              <a:avLst/>
              <a:gdLst/>
              <a:ahLst/>
              <a:cxnLst/>
              <a:rect l="l" t="t" r="r" b="b"/>
              <a:pathLst>
                <a:path w="1009" h="10492" extrusionOk="0">
                  <a:moveTo>
                    <a:pt x="160" y="0"/>
                  </a:moveTo>
                  <a:cubicBezTo>
                    <a:pt x="72" y="0"/>
                    <a:pt x="1" y="171"/>
                    <a:pt x="1" y="384"/>
                  </a:cubicBezTo>
                  <a:lnTo>
                    <a:pt x="1" y="10397"/>
                  </a:lnTo>
                  <a:cubicBezTo>
                    <a:pt x="1" y="10468"/>
                    <a:pt x="8" y="10492"/>
                    <a:pt x="22" y="10492"/>
                  </a:cubicBezTo>
                  <a:cubicBezTo>
                    <a:pt x="50" y="10492"/>
                    <a:pt x="101" y="10397"/>
                    <a:pt x="160" y="10397"/>
                  </a:cubicBezTo>
                  <a:lnTo>
                    <a:pt x="848" y="10397"/>
                  </a:lnTo>
                  <a:cubicBezTo>
                    <a:pt x="907" y="10397"/>
                    <a:pt x="959" y="10492"/>
                    <a:pt x="987" y="10492"/>
                  </a:cubicBezTo>
                  <a:cubicBezTo>
                    <a:pt x="1001" y="10492"/>
                    <a:pt x="1009" y="10468"/>
                    <a:pt x="1009" y="10397"/>
                  </a:cubicBezTo>
                  <a:lnTo>
                    <a:pt x="1009" y="384"/>
                  </a:lnTo>
                  <a:cubicBezTo>
                    <a:pt x="1009" y="171"/>
                    <a:pt x="936"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31"/>
            <p:cNvSpPr/>
            <p:nvPr/>
          </p:nvSpPr>
          <p:spPr>
            <a:xfrm>
              <a:off x="3961925" y="4951125"/>
              <a:ext cx="25225" cy="160275"/>
            </a:xfrm>
            <a:custGeom>
              <a:avLst/>
              <a:gdLst/>
              <a:ahLst/>
              <a:cxnLst/>
              <a:rect l="l" t="t" r="r" b="b"/>
              <a:pathLst>
                <a:path w="1009" h="6411" extrusionOk="0">
                  <a:moveTo>
                    <a:pt x="160" y="0"/>
                  </a:moveTo>
                  <a:cubicBezTo>
                    <a:pt x="72" y="0"/>
                    <a:pt x="1" y="173"/>
                    <a:pt x="1" y="384"/>
                  </a:cubicBezTo>
                  <a:lnTo>
                    <a:pt x="1" y="6316"/>
                  </a:lnTo>
                  <a:cubicBezTo>
                    <a:pt x="1" y="6387"/>
                    <a:pt x="9" y="6411"/>
                    <a:pt x="22" y="6411"/>
                  </a:cubicBezTo>
                  <a:cubicBezTo>
                    <a:pt x="50" y="6411"/>
                    <a:pt x="101" y="6316"/>
                    <a:pt x="160" y="6316"/>
                  </a:cubicBezTo>
                  <a:lnTo>
                    <a:pt x="848" y="6316"/>
                  </a:lnTo>
                  <a:cubicBezTo>
                    <a:pt x="907" y="6316"/>
                    <a:pt x="959" y="6411"/>
                    <a:pt x="987" y="6411"/>
                  </a:cubicBezTo>
                  <a:cubicBezTo>
                    <a:pt x="1001" y="6411"/>
                    <a:pt x="1009" y="6387"/>
                    <a:pt x="1009" y="6316"/>
                  </a:cubicBezTo>
                  <a:lnTo>
                    <a:pt x="1009" y="384"/>
                  </a:lnTo>
                  <a:cubicBezTo>
                    <a:pt x="1009" y="173"/>
                    <a:pt x="937"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31"/>
            <p:cNvSpPr/>
            <p:nvPr/>
          </p:nvSpPr>
          <p:spPr>
            <a:xfrm>
              <a:off x="4011425" y="4972300"/>
              <a:ext cx="25225" cy="139100"/>
            </a:xfrm>
            <a:custGeom>
              <a:avLst/>
              <a:gdLst/>
              <a:ahLst/>
              <a:cxnLst/>
              <a:rect l="l" t="t" r="r" b="b"/>
              <a:pathLst>
                <a:path w="1009" h="5564" extrusionOk="0">
                  <a:moveTo>
                    <a:pt x="160" y="0"/>
                  </a:moveTo>
                  <a:cubicBezTo>
                    <a:pt x="72" y="0"/>
                    <a:pt x="1" y="173"/>
                    <a:pt x="1" y="384"/>
                  </a:cubicBezTo>
                  <a:lnTo>
                    <a:pt x="1" y="5469"/>
                  </a:lnTo>
                  <a:cubicBezTo>
                    <a:pt x="1" y="5540"/>
                    <a:pt x="9" y="5564"/>
                    <a:pt x="22" y="5564"/>
                  </a:cubicBezTo>
                  <a:cubicBezTo>
                    <a:pt x="50" y="5564"/>
                    <a:pt x="101" y="5469"/>
                    <a:pt x="160" y="5469"/>
                  </a:cubicBezTo>
                  <a:lnTo>
                    <a:pt x="848" y="5469"/>
                  </a:lnTo>
                  <a:cubicBezTo>
                    <a:pt x="907" y="5469"/>
                    <a:pt x="959" y="5564"/>
                    <a:pt x="987" y="5564"/>
                  </a:cubicBezTo>
                  <a:cubicBezTo>
                    <a:pt x="1001" y="5564"/>
                    <a:pt x="1009" y="5540"/>
                    <a:pt x="1009" y="5469"/>
                  </a:cubicBezTo>
                  <a:lnTo>
                    <a:pt x="1009" y="384"/>
                  </a:lnTo>
                  <a:cubicBezTo>
                    <a:pt x="1009" y="173"/>
                    <a:pt x="937"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31"/>
            <p:cNvSpPr/>
            <p:nvPr/>
          </p:nvSpPr>
          <p:spPr>
            <a:xfrm>
              <a:off x="4060600" y="4880300"/>
              <a:ext cx="25925" cy="231100"/>
            </a:xfrm>
            <a:custGeom>
              <a:avLst/>
              <a:gdLst/>
              <a:ahLst/>
              <a:cxnLst/>
              <a:rect l="l" t="t" r="r" b="b"/>
              <a:pathLst>
                <a:path w="1037" h="9244" extrusionOk="0">
                  <a:moveTo>
                    <a:pt x="162" y="1"/>
                  </a:moveTo>
                  <a:cubicBezTo>
                    <a:pt x="74" y="1"/>
                    <a:pt x="1" y="173"/>
                    <a:pt x="1" y="386"/>
                  </a:cubicBezTo>
                  <a:lnTo>
                    <a:pt x="1" y="9149"/>
                  </a:lnTo>
                  <a:cubicBezTo>
                    <a:pt x="1" y="9220"/>
                    <a:pt x="9" y="9244"/>
                    <a:pt x="23" y="9244"/>
                  </a:cubicBezTo>
                  <a:cubicBezTo>
                    <a:pt x="51" y="9244"/>
                    <a:pt x="103" y="9149"/>
                    <a:pt x="162" y="9149"/>
                  </a:cubicBezTo>
                  <a:lnTo>
                    <a:pt x="875" y="9149"/>
                  </a:lnTo>
                  <a:cubicBezTo>
                    <a:pt x="935" y="9149"/>
                    <a:pt x="987" y="9244"/>
                    <a:pt x="1015" y="9244"/>
                  </a:cubicBezTo>
                  <a:cubicBezTo>
                    <a:pt x="1029" y="9244"/>
                    <a:pt x="1037" y="9220"/>
                    <a:pt x="1037" y="9149"/>
                  </a:cubicBezTo>
                  <a:lnTo>
                    <a:pt x="1035" y="386"/>
                  </a:lnTo>
                  <a:cubicBezTo>
                    <a:pt x="1035" y="173"/>
                    <a:pt x="963" y="1"/>
                    <a:pt x="8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31"/>
            <p:cNvSpPr/>
            <p:nvPr/>
          </p:nvSpPr>
          <p:spPr>
            <a:xfrm>
              <a:off x="4109100" y="4850325"/>
              <a:ext cx="27925" cy="261075"/>
            </a:xfrm>
            <a:custGeom>
              <a:avLst/>
              <a:gdLst/>
              <a:ahLst/>
              <a:cxnLst/>
              <a:rect l="l" t="t" r="r" b="b"/>
              <a:pathLst>
                <a:path w="1117" h="10443" extrusionOk="0">
                  <a:moveTo>
                    <a:pt x="160" y="1"/>
                  </a:moveTo>
                  <a:cubicBezTo>
                    <a:pt x="72" y="1"/>
                    <a:pt x="0" y="173"/>
                    <a:pt x="0" y="386"/>
                  </a:cubicBezTo>
                  <a:lnTo>
                    <a:pt x="0" y="10348"/>
                  </a:lnTo>
                  <a:cubicBezTo>
                    <a:pt x="0" y="10419"/>
                    <a:pt x="8" y="10443"/>
                    <a:pt x="22" y="10443"/>
                  </a:cubicBezTo>
                  <a:cubicBezTo>
                    <a:pt x="50" y="10443"/>
                    <a:pt x="101" y="10348"/>
                    <a:pt x="160" y="10348"/>
                  </a:cubicBezTo>
                  <a:lnTo>
                    <a:pt x="956" y="10348"/>
                  </a:lnTo>
                  <a:cubicBezTo>
                    <a:pt x="1016" y="10348"/>
                    <a:pt x="1067" y="10443"/>
                    <a:pt x="1095" y="10443"/>
                  </a:cubicBezTo>
                  <a:cubicBezTo>
                    <a:pt x="1109" y="10443"/>
                    <a:pt x="1117" y="10419"/>
                    <a:pt x="1117" y="10348"/>
                  </a:cubicBezTo>
                  <a:lnTo>
                    <a:pt x="1117" y="386"/>
                  </a:lnTo>
                  <a:cubicBezTo>
                    <a:pt x="1117" y="173"/>
                    <a:pt x="1045" y="1"/>
                    <a:pt x="9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31"/>
            <p:cNvSpPr/>
            <p:nvPr/>
          </p:nvSpPr>
          <p:spPr>
            <a:xfrm>
              <a:off x="4157900" y="4666325"/>
              <a:ext cx="29325" cy="445075"/>
            </a:xfrm>
            <a:custGeom>
              <a:avLst/>
              <a:gdLst/>
              <a:ahLst/>
              <a:cxnLst/>
              <a:rect l="l" t="t" r="r" b="b"/>
              <a:pathLst>
                <a:path w="1173" h="17803" extrusionOk="0">
                  <a:moveTo>
                    <a:pt x="160" y="0"/>
                  </a:moveTo>
                  <a:cubicBezTo>
                    <a:pt x="72" y="0"/>
                    <a:pt x="1" y="171"/>
                    <a:pt x="1" y="383"/>
                  </a:cubicBezTo>
                  <a:lnTo>
                    <a:pt x="1" y="17708"/>
                  </a:lnTo>
                  <a:cubicBezTo>
                    <a:pt x="1" y="17779"/>
                    <a:pt x="9" y="17803"/>
                    <a:pt x="23" y="17803"/>
                  </a:cubicBezTo>
                  <a:cubicBezTo>
                    <a:pt x="50" y="17803"/>
                    <a:pt x="102" y="17708"/>
                    <a:pt x="160" y="17708"/>
                  </a:cubicBezTo>
                  <a:lnTo>
                    <a:pt x="1011" y="17708"/>
                  </a:lnTo>
                  <a:cubicBezTo>
                    <a:pt x="1071" y="17708"/>
                    <a:pt x="1123" y="17803"/>
                    <a:pt x="1151" y="17803"/>
                  </a:cubicBezTo>
                  <a:cubicBezTo>
                    <a:pt x="1165" y="17803"/>
                    <a:pt x="1172" y="17779"/>
                    <a:pt x="1172" y="17708"/>
                  </a:cubicBezTo>
                  <a:lnTo>
                    <a:pt x="1172" y="383"/>
                  </a:lnTo>
                  <a:cubicBezTo>
                    <a:pt x="1172" y="171"/>
                    <a:pt x="1099" y="0"/>
                    <a:pt x="10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31"/>
            <p:cNvSpPr/>
            <p:nvPr/>
          </p:nvSpPr>
          <p:spPr>
            <a:xfrm>
              <a:off x="4208800" y="4894150"/>
              <a:ext cx="26550" cy="217250"/>
            </a:xfrm>
            <a:custGeom>
              <a:avLst/>
              <a:gdLst/>
              <a:ahLst/>
              <a:cxnLst/>
              <a:rect l="l" t="t" r="r" b="b"/>
              <a:pathLst>
                <a:path w="1062" h="8690" extrusionOk="0">
                  <a:moveTo>
                    <a:pt x="160" y="1"/>
                  </a:moveTo>
                  <a:cubicBezTo>
                    <a:pt x="72" y="1"/>
                    <a:pt x="0" y="173"/>
                    <a:pt x="0" y="384"/>
                  </a:cubicBezTo>
                  <a:lnTo>
                    <a:pt x="0" y="8595"/>
                  </a:lnTo>
                  <a:cubicBezTo>
                    <a:pt x="0" y="8666"/>
                    <a:pt x="8" y="8690"/>
                    <a:pt x="22" y="8690"/>
                  </a:cubicBezTo>
                  <a:cubicBezTo>
                    <a:pt x="50" y="8690"/>
                    <a:pt x="101" y="8595"/>
                    <a:pt x="160" y="8595"/>
                  </a:cubicBezTo>
                  <a:lnTo>
                    <a:pt x="902" y="8595"/>
                  </a:lnTo>
                  <a:cubicBezTo>
                    <a:pt x="961" y="8595"/>
                    <a:pt x="1012" y="8690"/>
                    <a:pt x="1040" y="8690"/>
                  </a:cubicBezTo>
                  <a:cubicBezTo>
                    <a:pt x="1054" y="8690"/>
                    <a:pt x="1062" y="8666"/>
                    <a:pt x="1062" y="8595"/>
                  </a:cubicBezTo>
                  <a:lnTo>
                    <a:pt x="1062" y="384"/>
                  </a:lnTo>
                  <a:cubicBezTo>
                    <a:pt x="1062" y="173"/>
                    <a:pt x="990" y="1"/>
                    <a:pt x="9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31"/>
            <p:cNvSpPr/>
            <p:nvPr/>
          </p:nvSpPr>
          <p:spPr>
            <a:xfrm>
              <a:off x="4256925" y="4887700"/>
              <a:ext cx="29300" cy="223700"/>
            </a:xfrm>
            <a:custGeom>
              <a:avLst/>
              <a:gdLst/>
              <a:ahLst/>
              <a:cxnLst/>
              <a:rect l="l" t="t" r="r" b="b"/>
              <a:pathLst>
                <a:path w="1172" h="8948" extrusionOk="0">
                  <a:moveTo>
                    <a:pt x="161" y="0"/>
                  </a:moveTo>
                  <a:cubicBezTo>
                    <a:pt x="72" y="0"/>
                    <a:pt x="0" y="171"/>
                    <a:pt x="0" y="383"/>
                  </a:cubicBezTo>
                  <a:lnTo>
                    <a:pt x="0" y="8853"/>
                  </a:lnTo>
                  <a:cubicBezTo>
                    <a:pt x="0" y="8924"/>
                    <a:pt x="8" y="8948"/>
                    <a:pt x="22" y="8948"/>
                  </a:cubicBezTo>
                  <a:cubicBezTo>
                    <a:pt x="50" y="8948"/>
                    <a:pt x="101" y="8853"/>
                    <a:pt x="161" y="8853"/>
                  </a:cubicBezTo>
                  <a:lnTo>
                    <a:pt x="1010" y="8853"/>
                  </a:lnTo>
                  <a:cubicBezTo>
                    <a:pt x="1070" y="8853"/>
                    <a:pt x="1122" y="8948"/>
                    <a:pt x="1150" y="8948"/>
                  </a:cubicBezTo>
                  <a:cubicBezTo>
                    <a:pt x="1164" y="8948"/>
                    <a:pt x="1172" y="8924"/>
                    <a:pt x="1172" y="8853"/>
                  </a:cubicBezTo>
                  <a:lnTo>
                    <a:pt x="1172" y="383"/>
                  </a:lnTo>
                  <a:cubicBezTo>
                    <a:pt x="1172" y="171"/>
                    <a:pt x="1100" y="0"/>
                    <a:pt x="10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31"/>
            <p:cNvSpPr/>
            <p:nvPr/>
          </p:nvSpPr>
          <p:spPr>
            <a:xfrm>
              <a:off x="4307150" y="5004850"/>
              <a:ext cx="27925" cy="106550"/>
            </a:xfrm>
            <a:custGeom>
              <a:avLst/>
              <a:gdLst/>
              <a:ahLst/>
              <a:cxnLst/>
              <a:rect l="l" t="t" r="r" b="b"/>
              <a:pathLst>
                <a:path w="1117" h="4262" extrusionOk="0">
                  <a:moveTo>
                    <a:pt x="160" y="0"/>
                  </a:moveTo>
                  <a:cubicBezTo>
                    <a:pt x="72" y="0"/>
                    <a:pt x="0" y="172"/>
                    <a:pt x="0" y="385"/>
                  </a:cubicBezTo>
                  <a:lnTo>
                    <a:pt x="0" y="4167"/>
                  </a:lnTo>
                  <a:cubicBezTo>
                    <a:pt x="0" y="4238"/>
                    <a:pt x="8" y="4262"/>
                    <a:pt x="22" y="4262"/>
                  </a:cubicBezTo>
                  <a:cubicBezTo>
                    <a:pt x="50" y="4262"/>
                    <a:pt x="101" y="4167"/>
                    <a:pt x="160" y="4167"/>
                  </a:cubicBezTo>
                  <a:lnTo>
                    <a:pt x="956" y="4167"/>
                  </a:lnTo>
                  <a:cubicBezTo>
                    <a:pt x="1015" y="4167"/>
                    <a:pt x="1067" y="4262"/>
                    <a:pt x="1095" y="4262"/>
                  </a:cubicBezTo>
                  <a:cubicBezTo>
                    <a:pt x="1109" y="4262"/>
                    <a:pt x="1117" y="4238"/>
                    <a:pt x="1117" y="4167"/>
                  </a:cubicBezTo>
                  <a:lnTo>
                    <a:pt x="1117" y="385"/>
                  </a:lnTo>
                  <a:cubicBezTo>
                    <a:pt x="1117" y="172"/>
                    <a:pt x="1045" y="0"/>
                    <a:pt x="9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31"/>
            <p:cNvSpPr/>
            <p:nvPr/>
          </p:nvSpPr>
          <p:spPr>
            <a:xfrm>
              <a:off x="4357650" y="4861600"/>
              <a:ext cx="25875" cy="249800"/>
            </a:xfrm>
            <a:custGeom>
              <a:avLst/>
              <a:gdLst/>
              <a:ahLst/>
              <a:cxnLst/>
              <a:rect l="l" t="t" r="r" b="b"/>
              <a:pathLst>
                <a:path w="1035" h="9992" extrusionOk="0">
                  <a:moveTo>
                    <a:pt x="160" y="1"/>
                  </a:moveTo>
                  <a:cubicBezTo>
                    <a:pt x="72" y="1"/>
                    <a:pt x="1" y="173"/>
                    <a:pt x="1" y="386"/>
                  </a:cubicBezTo>
                  <a:lnTo>
                    <a:pt x="1" y="9897"/>
                  </a:lnTo>
                  <a:cubicBezTo>
                    <a:pt x="1" y="9968"/>
                    <a:pt x="9" y="9992"/>
                    <a:pt x="23" y="9992"/>
                  </a:cubicBezTo>
                  <a:cubicBezTo>
                    <a:pt x="50" y="9992"/>
                    <a:pt x="102" y="9897"/>
                    <a:pt x="160" y="9897"/>
                  </a:cubicBezTo>
                  <a:lnTo>
                    <a:pt x="875" y="9897"/>
                  </a:lnTo>
                  <a:cubicBezTo>
                    <a:pt x="934" y="9897"/>
                    <a:pt x="985" y="9992"/>
                    <a:pt x="1013" y="9992"/>
                  </a:cubicBezTo>
                  <a:cubicBezTo>
                    <a:pt x="1027" y="9992"/>
                    <a:pt x="1035" y="9968"/>
                    <a:pt x="1035" y="9897"/>
                  </a:cubicBezTo>
                  <a:lnTo>
                    <a:pt x="1035" y="386"/>
                  </a:lnTo>
                  <a:cubicBezTo>
                    <a:pt x="1035" y="173"/>
                    <a:pt x="963" y="1"/>
                    <a:pt x="8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31"/>
            <p:cNvSpPr/>
            <p:nvPr/>
          </p:nvSpPr>
          <p:spPr>
            <a:xfrm>
              <a:off x="5097150" y="4792550"/>
              <a:ext cx="32100" cy="318850"/>
            </a:xfrm>
            <a:custGeom>
              <a:avLst/>
              <a:gdLst/>
              <a:ahLst/>
              <a:cxnLst/>
              <a:rect l="l" t="t" r="r" b="b"/>
              <a:pathLst>
                <a:path w="1284" h="12754" extrusionOk="0">
                  <a:moveTo>
                    <a:pt x="160" y="0"/>
                  </a:moveTo>
                  <a:cubicBezTo>
                    <a:pt x="72" y="0"/>
                    <a:pt x="0" y="171"/>
                    <a:pt x="0" y="383"/>
                  </a:cubicBezTo>
                  <a:lnTo>
                    <a:pt x="0" y="12659"/>
                  </a:lnTo>
                  <a:cubicBezTo>
                    <a:pt x="0" y="12730"/>
                    <a:pt x="8" y="12754"/>
                    <a:pt x="22" y="12754"/>
                  </a:cubicBezTo>
                  <a:cubicBezTo>
                    <a:pt x="50" y="12754"/>
                    <a:pt x="101" y="12659"/>
                    <a:pt x="160" y="12659"/>
                  </a:cubicBezTo>
                  <a:lnTo>
                    <a:pt x="1122" y="12659"/>
                  </a:lnTo>
                  <a:cubicBezTo>
                    <a:pt x="1182" y="12659"/>
                    <a:pt x="1234" y="12754"/>
                    <a:pt x="1262" y="12754"/>
                  </a:cubicBezTo>
                  <a:cubicBezTo>
                    <a:pt x="1275" y="12754"/>
                    <a:pt x="1283" y="12730"/>
                    <a:pt x="1283" y="12659"/>
                  </a:cubicBezTo>
                  <a:lnTo>
                    <a:pt x="1283" y="383"/>
                  </a:lnTo>
                  <a:cubicBezTo>
                    <a:pt x="1283" y="171"/>
                    <a:pt x="1212" y="0"/>
                    <a:pt x="11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31"/>
            <p:cNvSpPr/>
            <p:nvPr/>
          </p:nvSpPr>
          <p:spPr>
            <a:xfrm>
              <a:off x="5150075" y="4934850"/>
              <a:ext cx="25225" cy="176550"/>
            </a:xfrm>
            <a:custGeom>
              <a:avLst/>
              <a:gdLst/>
              <a:ahLst/>
              <a:cxnLst/>
              <a:rect l="l" t="t" r="r" b="b"/>
              <a:pathLst>
                <a:path w="1009" h="7062" extrusionOk="0">
                  <a:moveTo>
                    <a:pt x="160" y="1"/>
                  </a:moveTo>
                  <a:cubicBezTo>
                    <a:pt x="72" y="1"/>
                    <a:pt x="1" y="173"/>
                    <a:pt x="1" y="384"/>
                  </a:cubicBezTo>
                  <a:lnTo>
                    <a:pt x="1" y="6967"/>
                  </a:lnTo>
                  <a:cubicBezTo>
                    <a:pt x="1" y="7038"/>
                    <a:pt x="9" y="7062"/>
                    <a:pt x="22" y="7062"/>
                  </a:cubicBezTo>
                  <a:cubicBezTo>
                    <a:pt x="50" y="7062"/>
                    <a:pt x="101" y="6967"/>
                    <a:pt x="160" y="6967"/>
                  </a:cubicBezTo>
                  <a:lnTo>
                    <a:pt x="848" y="6967"/>
                  </a:lnTo>
                  <a:cubicBezTo>
                    <a:pt x="907" y="6967"/>
                    <a:pt x="959" y="7062"/>
                    <a:pt x="987" y="7062"/>
                  </a:cubicBezTo>
                  <a:cubicBezTo>
                    <a:pt x="1001" y="7062"/>
                    <a:pt x="1009" y="7038"/>
                    <a:pt x="1009" y="6967"/>
                  </a:cubicBezTo>
                  <a:lnTo>
                    <a:pt x="1009" y="384"/>
                  </a:lnTo>
                  <a:cubicBezTo>
                    <a:pt x="1009" y="173"/>
                    <a:pt x="936" y="1"/>
                    <a:pt x="8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31"/>
            <p:cNvSpPr/>
            <p:nvPr/>
          </p:nvSpPr>
          <p:spPr>
            <a:xfrm>
              <a:off x="5200575" y="4990225"/>
              <a:ext cx="23175" cy="121175"/>
            </a:xfrm>
            <a:custGeom>
              <a:avLst/>
              <a:gdLst/>
              <a:ahLst/>
              <a:cxnLst/>
              <a:rect l="l" t="t" r="r" b="b"/>
              <a:pathLst>
                <a:path w="927" h="4847" extrusionOk="0">
                  <a:moveTo>
                    <a:pt x="162" y="0"/>
                  </a:moveTo>
                  <a:cubicBezTo>
                    <a:pt x="72" y="0"/>
                    <a:pt x="1" y="171"/>
                    <a:pt x="1" y="383"/>
                  </a:cubicBezTo>
                  <a:lnTo>
                    <a:pt x="1" y="4752"/>
                  </a:lnTo>
                  <a:cubicBezTo>
                    <a:pt x="1" y="4823"/>
                    <a:pt x="9" y="4847"/>
                    <a:pt x="23" y="4847"/>
                  </a:cubicBezTo>
                  <a:cubicBezTo>
                    <a:pt x="51" y="4847"/>
                    <a:pt x="102" y="4752"/>
                    <a:pt x="162" y="4752"/>
                  </a:cubicBezTo>
                  <a:lnTo>
                    <a:pt x="767" y="4752"/>
                  </a:lnTo>
                  <a:cubicBezTo>
                    <a:pt x="826" y="4752"/>
                    <a:pt x="877" y="4847"/>
                    <a:pt x="905" y="4847"/>
                  </a:cubicBezTo>
                  <a:cubicBezTo>
                    <a:pt x="919" y="4847"/>
                    <a:pt x="927" y="4823"/>
                    <a:pt x="927" y="4752"/>
                  </a:cubicBezTo>
                  <a:lnTo>
                    <a:pt x="927" y="383"/>
                  </a:lnTo>
                  <a:cubicBezTo>
                    <a:pt x="927" y="171"/>
                    <a:pt x="855" y="0"/>
                    <a:pt x="7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31"/>
            <p:cNvSpPr/>
            <p:nvPr/>
          </p:nvSpPr>
          <p:spPr>
            <a:xfrm>
              <a:off x="5249075" y="4849100"/>
              <a:ext cx="25225" cy="262300"/>
            </a:xfrm>
            <a:custGeom>
              <a:avLst/>
              <a:gdLst/>
              <a:ahLst/>
              <a:cxnLst/>
              <a:rect l="l" t="t" r="r" b="b"/>
              <a:pathLst>
                <a:path w="1009" h="10492" extrusionOk="0">
                  <a:moveTo>
                    <a:pt x="160" y="0"/>
                  </a:moveTo>
                  <a:cubicBezTo>
                    <a:pt x="72" y="0"/>
                    <a:pt x="1" y="171"/>
                    <a:pt x="1" y="384"/>
                  </a:cubicBezTo>
                  <a:lnTo>
                    <a:pt x="1" y="10397"/>
                  </a:lnTo>
                  <a:cubicBezTo>
                    <a:pt x="1" y="10468"/>
                    <a:pt x="9" y="10492"/>
                    <a:pt x="22" y="10492"/>
                  </a:cubicBezTo>
                  <a:cubicBezTo>
                    <a:pt x="50" y="10492"/>
                    <a:pt x="101" y="10397"/>
                    <a:pt x="160" y="10397"/>
                  </a:cubicBezTo>
                  <a:lnTo>
                    <a:pt x="848" y="10397"/>
                  </a:lnTo>
                  <a:cubicBezTo>
                    <a:pt x="906" y="10397"/>
                    <a:pt x="958" y="10492"/>
                    <a:pt x="987" y="10492"/>
                  </a:cubicBezTo>
                  <a:cubicBezTo>
                    <a:pt x="1001" y="10492"/>
                    <a:pt x="1009" y="10468"/>
                    <a:pt x="1009" y="10397"/>
                  </a:cubicBezTo>
                  <a:lnTo>
                    <a:pt x="1009" y="384"/>
                  </a:lnTo>
                  <a:cubicBezTo>
                    <a:pt x="1009" y="171"/>
                    <a:pt x="936"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31"/>
            <p:cNvSpPr/>
            <p:nvPr/>
          </p:nvSpPr>
          <p:spPr>
            <a:xfrm>
              <a:off x="5298575" y="4951175"/>
              <a:ext cx="25225" cy="160225"/>
            </a:xfrm>
            <a:custGeom>
              <a:avLst/>
              <a:gdLst/>
              <a:ahLst/>
              <a:cxnLst/>
              <a:rect l="l" t="t" r="r" b="b"/>
              <a:pathLst>
                <a:path w="1009" h="6409" extrusionOk="0">
                  <a:moveTo>
                    <a:pt x="160" y="0"/>
                  </a:moveTo>
                  <a:cubicBezTo>
                    <a:pt x="72" y="0"/>
                    <a:pt x="1" y="171"/>
                    <a:pt x="1" y="383"/>
                  </a:cubicBezTo>
                  <a:lnTo>
                    <a:pt x="1" y="6314"/>
                  </a:lnTo>
                  <a:cubicBezTo>
                    <a:pt x="1" y="6385"/>
                    <a:pt x="9" y="6409"/>
                    <a:pt x="22" y="6409"/>
                  </a:cubicBezTo>
                  <a:cubicBezTo>
                    <a:pt x="50" y="6409"/>
                    <a:pt x="101" y="6314"/>
                    <a:pt x="160" y="6314"/>
                  </a:cubicBezTo>
                  <a:lnTo>
                    <a:pt x="848" y="6314"/>
                  </a:lnTo>
                  <a:cubicBezTo>
                    <a:pt x="908" y="6314"/>
                    <a:pt x="959" y="6409"/>
                    <a:pt x="987" y="6409"/>
                  </a:cubicBezTo>
                  <a:cubicBezTo>
                    <a:pt x="1001" y="6409"/>
                    <a:pt x="1009" y="6385"/>
                    <a:pt x="1009" y="6314"/>
                  </a:cubicBezTo>
                  <a:lnTo>
                    <a:pt x="1009" y="383"/>
                  </a:lnTo>
                  <a:cubicBezTo>
                    <a:pt x="1009" y="171"/>
                    <a:pt x="937"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31"/>
            <p:cNvSpPr/>
            <p:nvPr/>
          </p:nvSpPr>
          <p:spPr>
            <a:xfrm>
              <a:off x="5348075" y="4972300"/>
              <a:ext cx="25225" cy="139100"/>
            </a:xfrm>
            <a:custGeom>
              <a:avLst/>
              <a:gdLst/>
              <a:ahLst/>
              <a:cxnLst/>
              <a:rect l="l" t="t" r="r" b="b"/>
              <a:pathLst>
                <a:path w="1009" h="5564" extrusionOk="0">
                  <a:moveTo>
                    <a:pt x="160" y="0"/>
                  </a:moveTo>
                  <a:cubicBezTo>
                    <a:pt x="72" y="0"/>
                    <a:pt x="1" y="173"/>
                    <a:pt x="1" y="384"/>
                  </a:cubicBezTo>
                  <a:lnTo>
                    <a:pt x="1" y="5469"/>
                  </a:lnTo>
                  <a:cubicBezTo>
                    <a:pt x="1" y="5540"/>
                    <a:pt x="9" y="5564"/>
                    <a:pt x="22" y="5564"/>
                  </a:cubicBezTo>
                  <a:cubicBezTo>
                    <a:pt x="50" y="5564"/>
                    <a:pt x="101" y="5469"/>
                    <a:pt x="160" y="5469"/>
                  </a:cubicBezTo>
                  <a:lnTo>
                    <a:pt x="848" y="5469"/>
                  </a:lnTo>
                  <a:cubicBezTo>
                    <a:pt x="908" y="5469"/>
                    <a:pt x="959" y="5564"/>
                    <a:pt x="987" y="5564"/>
                  </a:cubicBezTo>
                  <a:cubicBezTo>
                    <a:pt x="1001" y="5564"/>
                    <a:pt x="1009" y="5540"/>
                    <a:pt x="1009" y="5469"/>
                  </a:cubicBezTo>
                  <a:lnTo>
                    <a:pt x="1009" y="384"/>
                  </a:lnTo>
                  <a:cubicBezTo>
                    <a:pt x="1009" y="173"/>
                    <a:pt x="937"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31"/>
            <p:cNvSpPr/>
            <p:nvPr/>
          </p:nvSpPr>
          <p:spPr>
            <a:xfrm>
              <a:off x="5050700" y="4861600"/>
              <a:ext cx="25925" cy="249800"/>
            </a:xfrm>
            <a:custGeom>
              <a:avLst/>
              <a:gdLst/>
              <a:ahLst/>
              <a:cxnLst/>
              <a:rect l="l" t="t" r="r" b="b"/>
              <a:pathLst>
                <a:path w="1037" h="9992" extrusionOk="0">
                  <a:moveTo>
                    <a:pt x="162" y="1"/>
                  </a:moveTo>
                  <a:cubicBezTo>
                    <a:pt x="72" y="1"/>
                    <a:pt x="1" y="171"/>
                    <a:pt x="1" y="384"/>
                  </a:cubicBezTo>
                  <a:lnTo>
                    <a:pt x="1" y="9897"/>
                  </a:lnTo>
                  <a:cubicBezTo>
                    <a:pt x="1" y="9968"/>
                    <a:pt x="9" y="9992"/>
                    <a:pt x="23" y="9992"/>
                  </a:cubicBezTo>
                  <a:cubicBezTo>
                    <a:pt x="51" y="9992"/>
                    <a:pt x="102" y="9897"/>
                    <a:pt x="162" y="9897"/>
                  </a:cubicBezTo>
                  <a:lnTo>
                    <a:pt x="875" y="9897"/>
                  </a:lnTo>
                  <a:cubicBezTo>
                    <a:pt x="935" y="9897"/>
                    <a:pt x="987" y="9992"/>
                    <a:pt x="1015" y="9992"/>
                  </a:cubicBezTo>
                  <a:cubicBezTo>
                    <a:pt x="1029" y="9992"/>
                    <a:pt x="1037" y="9968"/>
                    <a:pt x="1037" y="9897"/>
                  </a:cubicBezTo>
                  <a:lnTo>
                    <a:pt x="1037" y="384"/>
                  </a:lnTo>
                  <a:cubicBezTo>
                    <a:pt x="1037" y="171"/>
                    <a:pt x="965" y="1"/>
                    <a:pt x="8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31"/>
            <p:cNvSpPr/>
            <p:nvPr/>
          </p:nvSpPr>
          <p:spPr>
            <a:xfrm>
              <a:off x="6780350" y="4792550"/>
              <a:ext cx="32100" cy="318850"/>
            </a:xfrm>
            <a:custGeom>
              <a:avLst/>
              <a:gdLst/>
              <a:ahLst/>
              <a:cxnLst/>
              <a:rect l="l" t="t" r="r" b="b"/>
              <a:pathLst>
                <a:path w="1284" h="12754" extrusionOk="0">
                  <a:moveTo>
                    <a:pt x="160" y="0"/>
                  </a:moveTo>
                  <a:cubicBezTo>
                    <a:pt x="72" y="0"/>
                    <a:pt x="0" y="171"/>
                    <a:pt x="0" y="383"/>
                  </a:cubicBezTo>
                  <a:lnTo>
                    <a:pt x="0" y="12659"/>
                  </a:lnTo>
                  <a:cubicBezTo>
                    <a:pt x="0" y="12730"/>
                    <a:pt x="8" y="12754"/>
                    <a:pt x="22" y="12754"/>
                  </a:cubicBezTo>
                  <a:cubicBezTo>
                    <a:pt x="50" y="12754"/>
                    <a:pt x="101" y="12659"/>
                    <a:pt x="160" y="12659"/>
                  </a:cubicBezTo>
                  <a:lnTo>
                    <a:pt x="1122" y="12659"/>
                  </a:lnTo>
                  <a:cubicBezTo>
                    <a:pt x="1182" y="12659"/>
                    <a:pt x="1234" y="12754"/>
                    <a:pt x="1262" y="12754"/>
                  </a:cubicBezTo>
                  <a:cubicBezTo>
                    <a:pt x="1275" y="12754"/>
                    <a:pt x="1283" y="12730"/>
                    <a:pt x="1283" y="12659"/>
                  </a:cubicBezTo>
                  <a:lnTo>
                    <a:pt x="1283" y="383"/>
                  </a:lnTo>
                  <a:cubicBezTo>
                    <a:pt x="1283" y="171"/>
                    <a:pt x="1212" y="0"/>
                    <a:pt x="11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31"/>
            <p:cNvSpPr/>
            <p:nvPr/>
          </p:nvSpPr>
          <p:spPr>
            <a:xfrm>
              <a:off x="6485350" y="4850325"/>
              <a:ext cx="27950" cy="261075"/>
            </a:xfrm>
            <a:custGeom>
              <a:avLst/>
              <a:gdLst/>
              <a:ahLst/>
              <a:cxnLst/>
              <a:rect l="l" t="t" r="r" b="b"/>
              <a:pathLst>
                <a:path w="1118" h="10443" extrusionOk="0">
                  <a:moveTo>
                    <a:pt x="162" y="1"/>
                  </a:moveTo>
                  <a:cubicBezTo>
                    <a:pt x="72" y="1"/>
                    <a:pt x="1" y="173"/>
                    <a:pt x="1" y="384"/>
                  </a:cubicBezTo>
                  <a:lnTo>
                    <a:pt x="1" y="10348"/>
                  </a:lnTo>
                  <a:cubicBezTo>
                    <a:pt x="1" y="10419"/>
                    <a:pt x="9" y="10443"/>
                    <a:pt x="23" y="10443"/>
                  </a:cubicBezTo>
                  <a:cubicBezTo>
                    <a:pt x="51" y="10443"/>
                    <a:pt x="103" y="10348"/>
                    <a:pt x="162" y="10348"/>
                  </a:cubicBezTo>
                  <a:lnTo>
                    <a:pt x="958" y="10348"/>
                  </a:lnTo>
                  <a:cubicBezTo>
                    <a:pt x="1016" y="10348"/>
                    <a:pt x="1068" y="10443"/>
                    <a:pt x="1095" y="10443"/>
                  </a:cubicBezTo>
                  <a:cubicBezTo>
                    <a:pt x="1109" y="10443"/>
                    <a:pt x="1117" y="10419"/>
                    <a:pt x="1117" y="10348"/>
                  </a:cubicBezTo>
                  <a:lnTo>
                    <a:pt x="1117" y="384"/>
                  </a:lnTo>
                  <a:cubicBezTo>
                    <a:pt x="1117" y="173"/>
                    <a:pt x="1046" y="1"/>
                    <a:pt x="9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31"/>
            <p:cNvSpPr/>
            <p:nvPr/>
          </p:nvSpPr>
          <p:spPr>
            <a:xfrm>
              <a:off x="6534200" y="4666275"/>
              <a:ext cx="29275" cy="445125"/>
            </a:xfrm>
            <a:custGeom>
              <a:avLst/>
              <a:gdLst/>
              <a:ahLst/>
              <a:cxnLst/>
              <a:rect l="l" t="t" r="r" b="b"/>
              <a:pathLst>
                <a:path w="1171" h="17805" extrusionOk="0">
                  <a:moveTo>
                    <a:pt x="160" y="0"/>
                  </a:moveTo>
                  <a:cubicBezTo>
                    <a:pt x="72" y="0"/>
                    <a:pt x="1" y="173"/>
                    <a:pt x="1" y="385"/>
                  </a:cubicBezTo>
                  <a:lnTo>
                    <a:pt x="1" y="17710"/>
                  </a:lnTo>
                  <a:cubicBezTo>
                    <a:pt x="1" y="17781"/>
                    <a:pt x="9" y="17805"/>
                    <a:pt x="23" y="17805"/>
                  </a:cubicBezTo>
                  <a:cubicBezTo>
                    <a:pt x="50" y="17805"/>
                    <a:pt x="102" y="17710"/>
                    <a:pt x="160" y="17710"/>
                  </a:cubicBezTo>
                  <a:lnTo>
                    <a:pt x="1011" y="17710"/>
                  </a:lnTo>
                  <a:cubicBezTo>
                    <a:pt x="1070" y="17710"/>
                    <a:pt x="1121" y="17805"/>
                    <a:pt x="1149" y="17805"/>
                  </a:cubicBezTo>
                  <a:cubicBezTo>
                    <a:pt x="1163" y="17805"/>
                    <a:pt x="1171" y="17781"/>
                    <a:pt x="1171" y="17710"/>
                  </a:cubicBezTo>
                  <a:lnTo>
                    <a:pt x="1171" y="385"/>
                  </a:lnTo>
                  <a:cubicBezTo>
                    <a:pt x="1171" y="173"/>
                    <a:pt x="1099" y="0"/>
                    <a:pt x="10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31"/>
            <p:cNvSpPr/>
            <p:nvPr/>
          </p:nvSpPr>
          <p:spPr>
            <a:xfrm>
              <a:off x="6585050" y="4894150"/>
              <a:ext cx="26600" cy="217250"/>
            </a:xfrm>
            <a:custGeom>
              <a:avLst/>
              <a:gdLst/>
              <a:ahLst/>
              <a:cxnLst/>
              <a:rect l="l" t="t" r="r" b="b"/>
              <a:pathLst>
                <a:path w="1064" h="8690" extrusionOk="0">
                  <a:moveTo>
                    <a:pt x="162" y="1"/>
                  </a:moveTo>
                  <a:cubicBezTo>
                    <a:pt x="74" y="1"/>
                    <a:pt x="0" y="173"/>
                    <a:pt x="0" y="384"/>
                  </a:cubicBezTo>
                  <a:lnTo>
                    <a:pt x="0" y="8595"/>
                  </a:lnTo>
                  <a:cubicBezTo>
                    <a:pt x="0" y="8666"/>
                    <a:pt x="8" y="8690"/>
                    <a:pt x="22" y="8690"/>
                  </a:cubicBezTo>
                  <a:cubicBezTo>
                    <a:pt x="51" y="8690"/>
                    <a:pt x="103" y="8595"/>
                    <a:pt x="162" y="8595"/>
                  </a:cubicBezTo>
                  <a:lnTo>
                    <a:pt x="902" y="8595"/>
                  </a:lnTo>
                  <a:cubicBezTo>
                    <a:pt x="962" y="8595"/>
                    <a:pt x="1014" y="8690"/>
                    <a:pt x="1042" y="8690"/>
                  </a:cubicBezTo>
                  <a:cubicBezTo>
                    <a:pt x="1056" y="8690"/>
                    <a:pt x="1064" y="8666"/>
                    <a:pt x="1064" y="8595"/>
                  </a:cubicBezTo>
                  <a:lnTo>
                    <a:pt x="1064" y="384"/>
                  </a:lnTo>
                  <a:cubicBezTo>
                    <a:pt x="1064" y="173"/>
                    <a:pt x="992" y="1"/>
                    <a:pt x="9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31"/>
            <p:cNvSpPr/>
            <p:nvPr/>
          </p:nvSpPr>
          <p:spPr>
            <a:xfrm>
              <a:off x="6633225" y="4887650"/>
              <a:ext cx="29300" cy="223750"/>
            </a:xfrm>
            <a:custGeom>
              <a:avLst/>
              <a:gdLst/>
              <a:ahLst/>
              <a:cxnLst/>
              <a:rect l="l" t="t" r="r" b="b"/>
              <a:pathLst>
                <a:path w="1172" h="8950" extrusionOk="0">
                  <a:moveTo>
                    <a:pt x="160" y="0"/>
                  </a:moveTo>
                  <a:cubicBezTo>
                    <a:pt x="72" y="0"/>
                    <a:pt x="0" y="173"/>
                    <a:pt x="0" y="383"/>
                  </a:cubicBezTo>
                  <a:lnTo>
                    <a:pt x="0" y="8855"/>
                  </a:lnTo>
                  <a:cubicBezTo>
                    <a:pt x="0" y="8926"/>
                    <a:pt x="8" y="8950"/>
                    <a:pt x="22" y="8950"/>
                  </a:cubicBezTo>
                  <a:cubicBezTo>
                    <a:pt x="50" y="8950"/>
                    <a:pt x="101" y="8855"/>
                    <a:pt x="160" y="8855"/>
                  </a:cubicBezTo>
                  <a:lnTo>
                    <a:pt x="1010" y="8855"/>
                  </a:lnTo>
                  <a:cubicBezTo>
                    <a:pt x="1069" y="8855"/>
                    <a:pt x="1121" y="8950"/>
                    <a:pt x="1149" y="8950"/>
                  </a:cubicBezTo>
                  <a:cubicBezTo>
                    <a:pt x="1163" y="8950"/>
                    <a:pt x="1172" y="8926"/>
                    <a:pt x="1172" y="8855"/>
                  </a:cubicBezTo>
                  <a:lnTo>
                    <a:pt x="1172" y="383"/>
                  </a:lnTo>
                  <a:cubicBezTo>
                    <a:pt x="1172" y="173"/>
                    <a:pt x="1098" y="0"/>
                    <a:pt x="10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31"/>
            <p:cNvSpPr/>
            <p:nvPr/>
          </p:nvSpPr>
          <p:spPr>
            <a:xfrm>
              <a:off x="6683350" y="5004850"/>
              <a:ext cx="28000" cy="106550"/>
            </a:xfrm>
            <a:custGeom>
              <a:avLst/>
              <a:gdLst/>
              <a:ahLst/>
              <a:cxnLst/>
              <a:rect l="l" t="t" r="r" b="b"/>
              <a:pathLst>
                <a:path w="1120" h="4262" extrusionOk="0">
                  <a:moveTo>
                    <a:pt x="162" y="0"/>
                  </a:moveTo>
                  <a:cubicBezTo>
                    <a:pt x="74" y="0"/>
                    <a:pt x="1" y="172"/>
                    <a:pt x="1" y="385"/>
                  </a:cubicBezTo>
                  <a:lnTo>
                    <a:pt x="1" y="4167"/>
                  </a:lnTo>
                  <a:cubicBezTo>
                    <a:pt x="1" y="4238"/>
                    <a:pt x="9" y="4262"/>
                    <a:pt x="23" y="4262"/>
                  </a:cubicBezTo>
                  <a:cubicBezTo>
                    <a:pt x="51" y="4262"/>
                    <a:pt x="103" y="4167"/>
                    <a:pt x="162" y="4167"/>
                  </a:cubicBezTo>
                  <a:lnTo>
                    <a:pt x="958" y="4167"/>
                  </a:lnTo>
                  <a:cubicBezTo>
                    <a:pt x="1016" y="4167"/>
                    <a:pt x="1069" y="4262"/>
                    <a:pt x="1097" y="4262"/>
                  </a:cubicBezTo>
                  <a:cubicBezTo>
                    <a:pt x="1111" y="4262"/>
                    <a:pt x="1119" y="4238"/>
                    <a:pt x="1119" y="4167"/>
                  </a:cubicBezTo>
                  <a:lnTo>
                    <a:pt x="1119" y="385"/>
                  </a:lnTo>
                  <a:cubicBezTo>
                    <a:pt x="1119" y="172"/>
                    <a:pt x="1046" y="0"/>
                    <a:pt x="9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31"/>
            <p:cNvSpPr/>
            <p:nvPr/>
          </p:nvSpPr>
          <p:spPr>
            <a:xfrm>
              <a:off x="6733900" y="4861600"/>
              <a:ext cx="25925" cy="249800"/>
            </a:xfrm>
            <a:custGeom>
              <a:avLst/>
              <a:gdLst/>
              <a:ahLst/>
              <a:cxnLst/>
              <a:rect l="l" t="t" r="r" b="b"/>
              <a:pathLst>
                <a:path w="1037" h="9992" extrusionOk="0">
                  <a:moveTo>
                    <a:pt x="162" y="1"/>
                  </a:moveTo>
                  <a:cubicBezTo>
                    <a:pt x="72" y="1"/>
                    <a:pt x="1" y="173"/>
                    <a:pt x="1" y="384"/>
                  </a:cubicBezTo>
                  <a:lnTo>
                    <a:pt x="1" y="9897"/>
                  </a:lnTo>
                  <a:cubicBezTo>
                    <a:pt x="1" y="9968"/>
                    <a:pt x="9" y="9992"/>
                    <a:pt x="23" y="9992"/>
                  </a:cubicBezTo>
                  <a:cubicBezTo>
                    <a:pt x="51" y="9992"/>
                    <a:pt x="102" y="9897"/>
                    <a:pt x="162" y="9897"/>
                  </a:cubicBezTo>
                  <a:lnTo>
                    <a:pt x="875" y="9897"/>
                  </a:lnTo>
                  <a:cubicBezTo>
                    <a:pt x="935" y="9897"/>
                    <a:pt x="987" y="9992"/>
                    <a:pt x="1015" y="9992"/>
                  </a:cubicBezTo>
                  <a:cubicBezTo>
                    <a:pt x="1029" y="9992"/>
                    <a:pt x="1037" y="9968"/>
                    <a:pt x="1037" y="9897"/>
                  </a:cubicBezTo>
                  <a:lnTo>
                    <a:pt x="1037" y="384"/>
                  </a:lnTo>
                  <a:cubicBezTo>
                    <a:pt x="1037" y="173"/>
                    <a:pt x="965" y="1"/>
                    <a:pt x="8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31"/>
            <p:cNvSpPr/>
            <p:nvPr/>
          </p:nvSpPr>
          <p:spPr>
            <a:xfrm>
              <a:off x="5493200" y="4792550"/>
              <a:ext cx="32100" cy="318850"/>
            </a:xfrm>
            <a:custGeom>
              <a:avLst/>
              <a:gdLst/>
              <a:ahLst/>
              <a:cxnLst/>
              <a:rect l="l" t="t" r="r" b="b"/>
              <a:pathLst>
                <a:path w="1284" h="12754" extrusionOk="0">
                  <a:moveTo>
                    <a:pt x="160" y="0"/>
                  </a:moveTo>
                  <a:cubicBezTo>
                    <a:pt x="72" y="0"/>
                    <a:pt x="0" y="171"/>
                    <a:pt x="0" y="383"/>
                  </a:cubicBezTo>
                  <a:lnTo>
                    <a:pt x="0" y="12659"/>
                  </a:lnTo>
                  <a:cubicBezTo>
                    <a:pt x="0" y="12730"/>
                    <a:pt x="8" y="12754"/>
                    <a:pt x="22" y="12754"/>
                  </a:cubicBezTo>
                  <a:cubicBezTo>
                    <a:pt x="50" y="12754"/>
                    <a:pt x="101" y="12659"/>
                    <a:pt x="160" y="12659"/>
                  </a:cubicBezTo>
                  <a:lnTo>
                    <a:pt x="1122" y="12659"/>
                  </a:lnTo>
                  <a:cubicBezTo>
                    <a:pt x="1181" y="12659"/>
                    <a:pt x="1233" y="12754"/>
                    <a:pt x="1261" y="12754"/>
                  </a:cubicBezTo>
                  <a:cubicBezTo>
                    <a:pt x="1275" y="12754"/>
                    <a:pt x="1283" y="12730"/>
                    <a:pt x="1283" y="12659"/>
                  </a:cubicBezTo>
                  <a:lnTo>
                    <a:pt x="1283" y="383"/>
                  </a:lnTo>
                  <a:cubicBezTo>
                    <a:pt x="1283" y="171"/>
                    <a:pt x="1210" y="0"/>
                    <a:pt x="11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31"/>
            <p:cNvSpPr/>
            <p:nvPr/>
          </p:nvSpPr>
          <p:spPr>
            <a:xfrm>
              <a:off x="5546125" y="4934900"/>
              <a:ext cx="25225" cy="176525"/>
            </a:xfrm>
            <a:custGeom>
              <a:avLst/>
              <a:gdLst/>
              <a:ahLst/>
              <a:cxnLst/>
              <a:rect l="l" t="t" r="r" b="b"/>
              <a:pathLst>
                <a:path w="1009" h="7061" extrusionOk="0">
                  <a:moveTo>
                    <a:pt x="160" y="0"/>
                  </a:moveTo>
                  <a:cubicBezTo>
                    <a:pt x="72" y="0"/>
                    <a:pt x="1" y="171"/>
                    <a:pt x="1" y="384"/>
                  </a:cubicBezTo>
                  <a:lnTo>
                    <a:pt x="1" y="6967"/>
                  </a:lnTo>
                  <a:cubicBezTo>
                    <a:pt x="1" y="7037"/>
                    <a:pt x="9" y="7061"/>
                    <a:pt x="22" y="7061"/>
                  </a:cubicBezTo>
                  <a:cubicBezTo>
                    <a:pt x="50" y="7061"/>
                    <a:pt x="101" y="6967"/>
                    <a:pt x="160" y="6967"/>
                  </a:cubicBezTo>
                  <a:lnTo>
                    <a:pt x="848" y="6967"/>
                  </a:lnTo>
                  <a:cubicBezTo>
                    <a:pt x="907" y="6967"/>
                    <a:pt x="959" y="7061"/>
                    <a:pt x="987" y="7061"/>
                  </a:cubicBezTo>
                  <a:cubicBezTo>
                    <a:pt x="1001" y="7061"/>
                    <a:pt x="1009" y="7037"/>
                    <a:pt x="1009" y="6967"/>
                  </a:cubicBezTo>
                  <a:lnTo>
                    <a:pt x="1009" y="384"/>
                  </a:lnTo>
                  <a:cubicBezTo>
                    <a:pt x="1009" y="171"/>
                    <a:pt x="936"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31"/>
            <p:cNvSpPr/>
            <p:nvPr/>
          </p:nvSpPr>
          <p:spPr>
            <a:xfrm>
              <a:off x="5596625" y="4990225"/>
              <a:ext cx="23175" cy="121175"/>
            </a:xfrm>
            <a:custGeom>
              <a:avLst/>
              <a:gdLst/>
              <a:ahLst/>
              <a:cxnLst/>
              <a:rect l="l" t="t" r="r" b="b"/>
              <a:pathLst>
                <a:path w="927" h="4847" extrusionOk="0">
                  <a:moveTo>
                    <a:pt x="160" y="0"/>
                  </a:moveTo>
                  <a:cubicBezTo>
                    <a:pt x="72" y="0"/>
                    <a:pt x="1" y="171"/>
                    <a:pt x="1" y="383"/>
                  </a:cubicBezTo>
                  <a:lnTo>
                    <a:pt x="1" y="4752"/>
                  </a:lnTo>
                  <a:cubicBezTo>
                    <a:pt x="1" y="4823"/>
                    <a:pt x="9" y="4847"/>
                    <a:pt x="23" y="4847"/>
                  </a:cubicBezTo>
                  <a:cubicBezTo>
                    <a:pt x="50" y="4847"/>
                    <a:pt x="102" y="4752"/>
                    <a:pt x="160" y="4752"/>
                  </a:cubicBezTo>
                  <a:lnTo>
                    <a:pt x="767" y="4752"/>
                  </a:lnTo>
                  <a:cubicBezTo>
                    <a:pt x="826" y="4752"/>
                    <a:pt x="877" y="4847"/>
                    <a:pt x="905" y="4847"/>
                  </a:cubicBezTo>
                  <a:cubicBezTo>
                    <a:pt x="919" y="4847"/>
                    <a:pt x="927" y="4823"/>
                    <a:pt x="927" y="4752"/>
                  </a:cubicBezTo>
                  <a:lnTo>
                    <a:pt x="927" y="383"/>
                  </a:lnTo>
                  <a:cubicBezTo>
                    <a:pt x="927" y="171"/>
                    <a:pt x="855" y="0"/>
                    <a:pt x="7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31"/>
            <p:cNvSpPr/>
            <p:nvPr/>
          </p:nvSpPr>
          <p:spPr>
            <a:xfrm>
              <a:off x="5645125" y="4849100"/>
              <a:ext cx="25225" cy="262300"/>
            </a:xfrm>
            <a:custGeom>
              <a:avLst/>
              <a:gdLst/>
              <a:ahLst/>
              <a:cxnLst/>
              <a:rect l="l" t="t" r="r" b="b"/>
              <a:pathLst>
                <a:path w="1009" h="10492" extrusionOk="0">
                  <a:moveTo>
                    <a:pt x="160" y="0"/>
                  </a:moveTo>
                  <a:cubicBezTo>
                    <a:pt x="72" y="0"/>
                    <a:pt x="1" y="171"/>
                    <a:pt x="1" y="384"/>
                  </a:cubicBezTo>
                  <a:lnTo>
                    <a:pt x="1" y="10397"/>
                  </a:lnTo>
                  <a:cubicBezTo>
                    <a:pt x="1" y="10468"/>
                    <a:pt x="9" y="10492"/>
                    <a:pt x="22" y="10492"/>
                  </a:cubicBezTo>
                  <a:cubicBezTo>
                    <a:pt x="50" y="10492"/>
                    <a:pt x="101" y="10397"/>
                    <a:pt x="160" y="10397"/>
                  </a:cubicBezTo>
                  <a:lnTo>
                    <a:pt x="848" y="10397"/>
                  </a:lnTo>
                  <a:cubicBezTo>
                    <a:pt x="906" y="10397"/>
                    <a:pt x="958" y="10492"/>
                    <a:pt x="987" y="10492"/>
                  </a:cubicBezTo>
                  <a:cubicBezTo>
                    <a:pt x="1001" y="10492"/>
                    <a:pt x="1009" y="10468"/>
                    <a:pt x="1009" y="10397"/>
                  </a:cubicBezTo>
                  <a:lnTo>
                    <a:pt x="1009" y="384"/>
                  </a:lnTo>
                  <a:cubicBezTo>
                    <a:pt x="1009" y="171"/>
                    <a:pt x="936"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31"/>
            <p:cNvSpPr/>
            <p:nvPr/>
          </p:nvSpPr>
          <p:spPr>
            <a:xfrm>
              <a:off x="5694575" y="4951175"/>
              <a:ext cx="25250" cy="160225"/>
            </a:xfrm>
            <a:custGeom>
              <a:avLst/>
              <a:gdLst/>
              <a:ahLst/>
              <a:cxnLst/>
              <a:rect l="l" t="t" r="r" b="b"/>
              <a:pathLst>
                <a:path w="1010" h="6409" extrusionOk="0">
                  <a:moveTo>
                    <a:pt x="162" y="0"/>
                  </a:moveTo>
                  <a:cubicBezTo>
                    <a:pt x="74" y="0"/>
                    <a:pt x="1" y="171"/>
                    <a:pt x="1" y="383"/>
                  </a:cubicBezTo>
                  <a:lnTo>
                    <a:pt x="1" y="6314"/>
                  </a:lnTo>
                  <a:cubicBezTo>
                    <a:pt x="1" y="6385"/>
                    <a:pt x="9" y="6409"/>
                    <a:pt x="23" y="6409"/>
                  </a:cubicBezTo>
                  <a:cubicBezTo>
                    <a:pt x="51" y="6409"/>
                    <a:pt x="103" y="6314"/>
                    <a:pt x="162" y="6314"/>
                  </a:cubicBezTo>
                  <a:lnTo>
                    <a:pt x="850" y="6314"/>
                  </a:lnTo>
                  <a:cubicBezTo>
                    <a:pt x="908" y="6314"/>
                    <a:pt x="960" y="6409"/>
                    <a:pt x="987" y="6409"/>
                  </a:cubicBezTo>
                  <a:cubicBezTo>
                    <a:pt x="1001" y="6409"/>
                    <a:pt x="1009" y="6385"/>
                    <a:pt x="1009" y="6314"/>
                  </a:cubicBezTo>
                  <a:lnTo>
                    <a:pt x="1009" y="383"/>
                  </a:lnTo>
                  <a:cubicBezTo>
                    <a:pt x="1009" y="171"/>
                    <a:pt x="938" y="0"/>
                    <a:pt x="8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31"/>
            <p:cNvSpPr/>
            <p:nvPr/>
          </p:nvSpPr>
          <p:spPr>
            <a:xfrm>
              <a:off x="5744125" y="4972300"/>
              <a:ext cx="25225" cy="139100"/>
            </a:xfrm>
            <a:custGeom>
              <a:avLst/>
              <a:gdLst/>
              <a:ahLst/>
              <a:cxnLst/>
              <a:rect l="l" t="t" r="r" b="b"/>
              <a:pathLst>
                <a:path w="1009" h="5564" extrusionOk="0">
                  <a:moveTo>
                    <a:pt x="160" y="0"/>
                  </a:moveTo>
                  <a:cubicBezTo>
                    <a:pt x="72" y="0"/>
                    <a:pt x="1" y="173"/>
                    <a:pt x="1" y="384"/>
                  </a:cubicBezTo>
                  <a:lnTo>
                    <a:pt x="1" y="5469"/>
                  </a:lnTo>
                  <a:cubicBezTo>
                    <a:pt x="1" y="5540"/>
                    <a:pt x="9" y="5564"/>
                    <a:pt x="22" y="5564"/>
                  </a:cubicBezTo>
                  <a:cubicBezTo>
                    <a:pt x="50" y="5564"/>
                    <a:pt x="101" y="5469"/>
                    <a:pt x="160" y="5469"/>
                  </a:cubicBezTo>
                  <a:lnTo>
                    <a:pt x="848" y="5469"/>
                  </a:lnTo>
                  <a:cubicBezTo>
                    <a:pt x="906" y="5469"/>
                    <a:pt x="958" y="5564"/>
                    <a:pt x="987" y="5564"/>
                  </a:cubicBezTo>
                  <a:cubicBezTo>
                    <a:pt x="1001" y="5564"/>
                    <a:pt x="1009" y="5540"/>
                    <a:pt x="1009" y="5469"/>
                  </a:cubicBezTo>
                  <a:lnTo>
                    <a:pt x="1009" y="384"/>
                  </a:lnTo>
                  <a:cubicBezTo>
                    <a:pt x="1009" y="173"/>
                    <a:pt x="937"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31"/>
            <p:cNvSpPr/>
            <p:nvPr/>
          </p:nvSpPr>
          <p:spPr>
            <a:xfrm>
              <a:off x="5793300" y="4880300"/>
              <a:ext cx="25875" cy="231100"/>
            </a:xfrm>
            <a:custGeom>
              <a:avLst/>
              <a:gdLst/>
              <a:ahLst/>
              <a:cxnLst/>
              <a:rect l="l" t="t" r="r" b="b"/>
              <a:pathLst>
                <a:path w="1035" h="9244" extrusionOk="0">
                  <a:moveTo>
                    <a:pt x="160" y="1"/>
                  </a:moveTo>
                  <a:cubicBezTo>
                    <a:pt x="72" y="1"/>
                    <a:pt x="1" y="173"/>
                    <a:pt x="1" y="386"/>
                  </a:cubicBezTo>
                  <a:lnTo>
                    <a:pt x="1" y="9149"/>
                  </a:lnTo>
                  <a:cubicBezTo>
                    <a:pt x="1" y="9220"/>
                    <a:pt x="9" y="9244"/>
                    <a:pt x="23" y="9244"/>
                  </a:cubicBezTo>
                  <a:cubicBezTo>
                    <a:pt x="50" y="9244"/>
                    <a:pt x="102" y="9149"/>
                    <a:pt x="160" y="9149"/>
                  </a:cubicBezTo>
                  <a:lnTo>
                    <a:pt x="875" y="9149"/>
                  </a:lnTo>
                  <a:cubicBezTo>
                    <a:pt x="934" y="9149"/>
                    <a:pt x="985" y="9244"/>
                    <a:pt x="1013" y="9244"/>
                  </a:cubicBezTo>
                  <a:cubicBezTo>
                    <a:pt x="1027" y="9244"/>
                    <a:pt x="1035" y="9220"/>
                    <a:pt x="1035" y="9149"/>
                  </a:cubicBezTo>
                  <a:lnTo>
                    <a:pt x="1035" y="386"/>
                  </a:lnTo>
                  <a:cubicBezTo>
                    <a:pt x="1035" y="173"/>
                    <a:pt x="963" y="1"/>
                    <a:pt x="8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31"/>
            <p:cNvSpPr/>
            <p:nvPr/>
          </p:nvSpPr>
          <p:spPr>
            <a:xfrm>
              <a:off x="5841800" y="4850325"/>
              <a:ext cx="27950" cy="261075"/>
            </a:xfrm>
            <a:custGeom>
              <a:avLst/>
              <a:gdLst/>
              <a:ahLst/>
              <a:cxnLst/>
              <a:rect l="l" t="t" r="r" b="b"/>
              <a:pathLst>
                <a:path w="1118" h="10443" extrusionOk="0">
                  <a:moveTo>
                    <a:pt x="162" y="1"/>
                  </a:moveTo>
                  <a:cubicBezTo>
                    <a:pt x="72" y="1"/>
                    <a:pt x="1" y="173"/>
                    <a:pt x="1" y="384"/>
                  </a:cubicBezTo>
                  <a:lnTo>
                    <a:pt x="1" y="10348"/>
                  </a:lnTo>
                  <a:cubicBezTo>
                    <a:pt x="1" y="10419"/>
                    <a:pt x="8" y="10443"/>
                    <a:pt x="22" y="10443"/>
                  </a:cubicBezTo>
                  <a:cubicBezTo>
                    <a:pt x="50" y="10443"/>
                    <a:pt x="102" y="10348"/>
                    <a:pt x="162" y="10348"/>
                  </a:cubicBezTo>
                  <a:lnTo>
                    <a:pt x="956" y="10348"/>
                  </a:lnTo>
                  <a:cubicBezTo>
                    <a:pt x="1016" y="10348"/>
                    <a:pt x="1067" y="10443"/>
                    <a:pt x="1095" y="10443"/>
                  </a:cubicBezTo>
                  <a:cubicBezTo>
                    <a:pt x="1109" y="10443"/>
                    <a:pt x="1117" y="10419"/>
                    <a:pt x="1117" y="10348"/>
                  </a:cubicBezTo>
                  <a:lnTo>
                    <a:pt x="1117" y="384"/>
                  </a:lnTo>
                  <a:cubicBezTo>
                    <a:pt x="1117" y="173"/>
                    <a:pt x="1046" y="1"/>
                    <a:pt x="9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31"/>
            <p:cNvSpPr/>
            <p:nvPr/>
          </p:nvSpPr>
          <p:spPr>
            <a:xfrm>
              <a:off x="5890625" y="4666275"/>
              <a:ext cx="29300" cy="445125"/>
            </a:xfrm>
            <a:custGeom>
              <a:avLst/>
              <a:gdLst/>
              <a:ahLst/>
              <a:cxnLst/>
              <a:rect l="l" t="t" r="r" b="b"/>
              <a:pathLst>
                <a:path w="1172" h="17805" extrusionOk="0">
                  <a:moveTo>
                    <a:pt x="161" y="0"/>
                  </a:moveTo>
                  <a:cubicBezTo>
                    <a:pt x="72" y="0"/>
                    <a:pt x="0" y="173"/>
                    <a:pt x="0" y="385"/>
                  </a:cubicBezTo>
                  <a:lnTo>
                    <a:pt x="0" y="17710"/>
                  </a:lnTo>
                  <a:cubicBezTo>
                    <a:pt x="0" y="17781"/>
                    <a:pt x="8" y="17805"/>
                    <a:pt x="22" y="17805"/>
                  </a:cubicBezTo>
                  <a:cubicBezTo>
                    <a:pt x="50" y="17805"/>
                    <a:pt x="101" y="17710"/>
                    <a:pt x="161" y="17710"/>
                  </a:cubicBezTo>
                  <a:lnTo>
                    <a:pt x="1010" y="17710"/>
                  </a:lnTo>
                  <a:cubicBezTo>
                    <a:pt x="1070" y="17710"/>
                    <a:pt x="1122" y="17805"/>
                    <a:pt x="1150" y="17805"/>
                  </a:cubicBezTo>
                  <a:cubicBezTo>
                    <a:pt x="1164" y="17805"/>
                    <a:pt x="1172" y="17781"/>
                    <a:pt x="1172" y="17710"/>
                  </a:cubicBezTo>
                  <a:lnTo>
                    <a:pt x="1172" y="385"/>
                  </a:lnTo>
                  <a:cubicBezTo>
                    <a:pt x="1172" y="173"/>
                    <a:pt x="1100" y="0"/>
                    <a:pt x="10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31"/>
            <p:cNvSpPr/>
            <p:nvPr/>
          </p:nvSpPr>
          <p:spPr>
            <a:xfrm>
              <a:off x="5941500" y="4894150"/>
              <a:ext cx="26550" cy="217250"/>
            </a:xfrm>
            <a:custGeom>
              <a:avLst/>
              <a:gdLst/>
              <a:ahLst/>
              <a:cxnLst/>
              <a:rect l="l" t="t" r="r" b="b"/>
              <a:pathLst>
                <a:path w="1062" h="8690" extrusionOk="0">
                  <a:moveTo>
                    <a:pt x="160" y="1"/>
                  </a:moveTo>
                  <a:cubicBezTo>
                    <a:pt x="72" y="1"/>
                    <a:pt x="0" y="173"/>
                    <a:pt x="0" y="384"/>
                  </a:cubicBezTo>
                  <a:lnTo>
                    <a:pt x="0" y="8595"/>
                  </a:lnTo>
                  <a:cubicBezTo>
                    <a:pt x="0" y="8666"/>
                    <a:pt x="8" y="8690"/>
                    <a:pt x="22" y="8690"/>
                  </a:cubicBezTo>
                  <a:cubicBezTo>
                    <a:pt x="50" y="8690"/>
                    <a:pt x="101" y="8595"/>
                    <a:pt x="160" y="8595"/>
                  </a:cubicBezTo>
                  <a:lnTo>
                    <a:pt x="902" y="8595"/>
                  </a:lnTo>
                  <a:cubicBezTo>
                    <a:pt x="961" y="8595"/>
                    <a:pt x="1012" y="8690"/>
                    <a:pt x="1040" y="8690"/>
                  </a:cubicBezTo>
                  <a:cubicBezTo>
                    <a:pt x="1054" y="8690"/>
                    <a:pt x="1062" y="8666"/>
                    <a:pt x="1062" y="8595"/>
                  </a:cubicBezTo>
                  <a:lnTo>
                    <a:pt x="1062" y="384"/>
                  </a:lnTo>
                  <a:cubicBezTo>
                    <a:pt x="1062" y="173"/>
                    <a:pt x="990" y="1"/>
                    <a:pt x="9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31"/>
            <p:cNvSpPr/>
            <p:nvPr/>
          </p:nvSpPr>
          <p:spPr>
            <a:xfrm>
              <a:off x="5989625" y="4887650"/>
              <a:ext cx="29300" cy="223750"/>
            </a:xfrm>
            <a:custGeom>
              <a:avLst/>
              <a:gdLst/>
              <a:ahLst/>
              <a:cxnLst/>
              <a:rect l="l" t="t" r="r" b="b"/>
              <a:pathLst>
                <a:path w="1172" h="8950" extrusionOk="0">
                  <a:moveTo>
                    <a:pt x="161" y="0"/>
                  </a:moveTo>
                  <a:cubicBezTo>
                    <a:pt x="72" y="0"/>
                    <a:pt x="0" y="173"/>
                    <a:pt x="0" y="383"/>
                  </a:cubicBezTo>
                  <a:lnTo>
                    <a:pt x="0" y="8855"/>
                  </a:lnTo>
                  <a:cubicBezTo>
                    <a:pt x="0" y="8926"/>
                    <a:pt x="8" y="8950"/>
                    <a:pt x="22" y="8950"/>
                  </a:cubicBezTo>
                  <a:cubicBezTo>
                    <a:pt x="50" y="8950"/>
                    <a:pt x="102" y="8855"/>
                    <a:pt x="161" y="8855"/>
                  </a:cubicBezTo>
                  <a:lnTo>
                    <a:pt x="1012" y="8855"/>
                  </a:lnTo>
                  <a:cubicBezTo>
                    <a:pt x="1071" y="8855"/>
                    <a:pt x="1122" y="8950"/>
                    <a:pt x="1150" y="8950"/>
                  </a:cubicBezTo>
                  <a:cubicBezTo>
                    <a:pt x="1164" y="8950"/>
                    <a:pt x="1172" y="8926"/>
                    <a:pt x="1172" y="8855"/>
                  </a:cubicBezTo>
                  <a:lnTo>
                    <a:pt x="1172" y="383"/>
                  </a:lnTo>
                  <a:cubicBezTo>
                    <a:pt x="1172" y="173"/>
                    <a:pt x="1100" y="0"/>
                    <a:pt x="10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31"/>
            <p:cNvSpPr/>
            <p:nvPr/>
          </p:nvSpPr>
          <p:spPr>
            <a:xfrm>
              <a:off x="6039800" y="5004850"/>
              <a:ext cx="27950" cy="106550"/>
            </a:xfrm>
            <a:custGeom>
              <a:avLst/>
              <a:gdLst/>
              <a:ahLst/>
              <a:cxnLst/>
              <a:rect l="l" t="t" r="r" b="b"/>
              <a:pathLst>
                <a:path w="1118" h="4262" extrusionOk="0">
                  <a:moveTo>
                    <a:pt x="160" y="0"/>
                  </a:moveTo>
                  <a:cubicBezTo>
                    <a:pt x="72" y="0"/>
                    <a:pt x="1" y="172"/>
                    <a:pt x="1" y="385"/>
                  </a:cubicBezTo>
                  <a:lnTo>
                    <a:pt x="1" y="4167"/>
                  </a:lnTo>
                  <a:cubicBezTo>
                    <a:pt x="1" y="4238"/>
                    <a:pt x="9" y="4262"/>
                    <a:pt x="22" y="4262"/>
                  </a:cubicBezTo>
                  <a:cubicBezTo>
                    <a:pt x="50" y="4262"/>
                    <a:pt x="101" y="4167"/>
                    <a:pt x="160" y="4167"/>
                  </a:cubicBezTo>
                  <a:lnTo>
                    <a:pt x="958" y="4167"/>
                  </a:lnTo>
                  <a:cubicBezTo>
                    <a:pt x="1016" y="4167"/>
                    <a:pt x="1068" y="4262"/>
                    <a:pt x="1095" y="4262"/>
                  </a:cubicBezTo>
                  <a:cubicBezTo>
                    <a:pt x="1109" y="4262"/>
                    <a:pt x="1117" y="4238"/>
                    <a:pt x="1117" y="4167"/>
                  </a:cubicBezTo>
                  <a:lnTo>
                    <a:pt x="1117" y="385"/>
                  </a:lnTo>
                  <a:cubicBezTo>
                    <a:pt x="1117" y="172"/>
                    <a:pt x="1046" y="0"/>
                    <a:pt x="9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31"/>
            <p:cNvSpPr/>
            <p:nvPr/>
          </p:nvSpPr>
          <p:spPr>
            <a:xfrm>
              <a:off x="6090300" y="4861600"/>
              <a:ext cx="25925" cy="249800"/>
            </a:xfrm>
            <a:custGeom>
              <a:avLst/>
              <a:gdLst/>
              <a:ahLst/>
              <a:cxnLst/>
              <a:rect l="l" t="t" r="r" b="b"/>
              <a:pathLst>
                <a:path w="1037" h="9992" extrusionOk="0">
                  <a:moveTo>
                    <a:pt x="162" y="1"/>
                  </a:moveTo>
                  <a:cubicBezTo>
                    <a:pt x="74" y="1"/>
                    <a:pt x="1" y="173"/>
                    <a:pt x="1" y="384"/>
                  </a:cubicBezTo>
                  <a:lnTo>
                    <a:pt x="1" y="9897"/>
                  </a:lnTo>
                  <a:cubicBezTo>
                    <a:pt x="1" y="9968"/>
                    <a:pt x="9" y="9992"/>
                    <a:pt x="23" y="9992"/>
                  </a:cubicBezTo>
                  <a:cubicBezTo>
                    <a:pt x="51" y="9992"/>
                    <a:pt x="102" y="9897"/>
                    <a:pt x="162" y="9897"/>
                  </a:cubicBezTo>
                  <a:lnTo>
                    <a:pt x="877" y="9897"/>
                  </a:lnTo>
                  <a:cubicBezTo>
                    <a:pt x="936" y="9897"/>
                    <a:pt x="987" y="9992"/>
                    <a:pt x="1015" y="9992"/>
                  </a:cubicBezTo>
                  <a:cubicBezTo>
                    <a:pt x="1029" y="9992"/>
                    <a:pt x="1037" y="9968"/>
                    <a:pt x="1037" y="9897"/>
                  </a:cubicBezTo>
                  <a:lnTo>
                    <a:pt x="1037" y="384"/>
                  </a:lnTo>
                  <a:cubicBezTo>
                    <a:pt x="1037" y="173"/>
                    <a:pt x="965" y="1"/>
                    <a:pt x="8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31"/>
            <p:cNvSpPr/>
            <p:nvPr/>
          </p:nvSpPr>
          <p:spPr>
            <a:xfrm>
              <a:off x="5396250" y="5004850"/>
              <a:ext cx="27950" cy="106550"/>
            </a:xfrm>
            <a:custGeom>
              <a:avLst/>
              <a:gdLst/>
              <a:ahLst/>
              <a:cxnLst/>
              <a:rect l="l" t="t" r="r" b="b"/>
              <a:pathLst>
                <a:path w="1118" h="4262" extrusionOk="0">
                  <a:moveTo>
                    <a:pt x="162" y="0"/>
                  </a:moveTo>
                  <a:cubicBezTo>
                    <a:pt x="74" y="0"/>
                    <a:pt x="1" y="172"/>
                    <a:pt x="1" y="385"/>
                  </a:cubicBezTo>
                  <a:lnTo>
                    <a:pt x="1" y="4167"/>
                  </a:lnTo>
                  <a:cubicBezTo>
                    <a:pt x="1" y="4238"/>
                    <a:pt x="9" y="4262"/>
                    <a:pt x="23" y="4262"/>
                  </a:cubicBezTo>
                  <a:cubicBezTo>
                    <a:pt x="51" y="4262"/>
                    <a:pt x="103" y="4167"/>
                    <a:pt x="162" y="4167"/>
                  </a:cubicBezTo>
                  <a:lnTo>
                    <a:pt x="958" y="4167"/>
                  </a:lnTo>
                  <a:cubicBezTo>
                    <a:pt x="1016" y="4167"/>
                    <a:pt x="1068" y="4262"/>
                    <a:pt x="1095" y="4262"/>
                  </a:cubicBezTo>
                  <a:cubicBezTo>
                    <a:pt x="1109" y="4262"/>
                    <a:pt x="1117" y="4238"/>
                    <a:pt x="1117" y="4167"/>
                  </a:cubicBezTo>
                  <a:lnTo>
                    <a:pt x="1117" y="385"/>
                  </a:lnTo>
                  <a:cubicBezTo>
                    <a:pt x="1117" y="172"/>
                    <a:pt x="1046" y="0"/>
                    <a:pt x="9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31"/>
            <p:cNvSpPr/>
            <p:nvPr/>
          </p:nvSpPr>
          <p:spPr>
            <a:xfrm>
              <a:off x="5446750" y="4861600"/>
              <a:ext cx="25925" cy="249800"/>
            </a:xfrm>
            <a:custGeom>
              <a:avLst/>
              <a:gdLst/>
              <a:ahLst/>
              <a:cxnLst/>
              <a:rect l="l" t="t" r="r" b="b"/>
              <a:pathLst>
                <a:path w="1037" h="9992" extrusionOk="0">
                  <a:moveTo>
                    <a:pt x="162" y="1"/>
                  </a:moveTo>
                  <a:cubicBezTo>
                    <a:pt x="72" y="1"/>
                    <a:pt x="1" y="173"/>
                    <a:pt x="1" y="384"/>
                  </a:cubicBezTo>
                  <a:lnTo>
                    <a:pt x="1" y="9897"/>
                  </a:lnTo>
                  <a:cubicBezTo>
                    <a:pt x="1" y="9968"/>
                    <a:pt x="9" y="9992"/>
                    <a:pt x="23" y="9992"/>
                  </a:cubicBezTo>
                  <a:cubicBezTo>
                    <a:pt x="51" y="9992"/>
                    <a:pt x="102" y="9897"/>
                    <a:pt x="162" y="9897"/>
                  </a:cubicBezTo>
                  <a:lnTo>
                    <a:pt x="875" y="9897"/>
                  </a:lnTo>
                  <a:cubicBezTo>
                    <a:pt x="934" y="9897"/>
                    <a:pt x="986" y="9992"/>
                    <a:pt x="1014" y="9992"/>
                  </a:cubicBezTo>
                  <a:cubicBezTo>
                    <a:pt x="1029" y="9992"/>
                    <a:pt x="1037" y="9968"/>
                    <a:pt x="1037" y="9897"/>
                  </a:cubicBezTo>
                  <a:lnTo>
                    <a:pt x="1037" y="384"/>
                  </a:lnTo>
                  <a:cubicBezTo>
                    <a:pt x="1037" y="173"/>
                    <a:pt x="963" y="1"/>
                    <a:pt x="8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31"/>
            <p:cNvSpPr/>
            <p:nvPr/>
          </p:nvSpPr>
          <p:spPr>
            <a:xfrm>
              <a:off x="6186250" y="4792550"/>
              <a:ext cx="32100" cy="318850"/>
            </a:xfrm>
            <a:custGeom>
              <a:avLst/>
              <a:gdLst/>
              <a:ahLst/>
              <a:cxnLst/>
              <a:rect l="l" t="t" r="r" b="b"/>
              <a:pathLst>
                <a:path w="1284" h="12754" extrusionOk="0">
                  <a:moveTo>
                    <a:pt x="162" y="0"/>
                  </a:moveTo>
                  <a:cubicBezTo>
                    <a:pt x="72" y="0"/>
                    <a:pt x="0" y="171"/>
                    <a:pt x="0" y="383"/>
                  </a:cubicBezTo>
                  <a:lnTo>
                    <a:pt x="0" y="12659"/>
                  </a:lnTo>
                  <a:cubicBezTo>
                    <a:pt x="0" y="12730"/>
                    <a:pt x="8" y="12754"/>
                    <a:pt x="22" y="12754"/>
                  </a:cubicBezTo>
                  <a:cubicBezTo>
                    <a:pt x="50" y="12754"/>
                    <a:pt x="102" y="12659"/>
                    <a:pt x="162" y="12659"/>
                  </a:cubicBezTo>
                  <a:lnTo>
                    <a:pt x="1124" y="12659"/>
                  </a:lnTo>
                  <a:cubicBezTo>
                    <a:pt x="1183" y="12659"/>
                    <a:pt x="1234" y="12754"/>
                    <a:pt x="1262" y="12754"/>
                  </a:cubicBezTo>
                  <a:cubicBezTo>
                    <a:pt x="1276" y="12754"/>
                    <a:pt x="1284" y="12730"/>
                    <a:pt x="1284" y="12659"/>
                  </a:cubicBezTo>
                  <a:lnTo>
                    <a:pt x="1284" y="383"/>
                  </a:lnTo>
                  <a:cubicBezTo>
                    <a:pt x="1284" y="171"/>
                    <a:pt x="1212" y="0"/>
                    <a:pt x="11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31"/>
            <p:cNvSpPr/>
            <p:nvPr/>
          </p:nvSpPr>
          <p:spPr>
            <a:xfrm>
              <a:off x="6239175" y="4934900"/>
              <a:ext cx="25250" cy="176525"/>
            </a:xfrm>
            <a:custGeom>
              <a:avLst/>
              <a:gdLst/>
              <a:ahLst/>
              <a:cxnLst/>
              <a:rect l="l" t="t" r="r" b="b"/>
              <a:pathLst>
                <a:path w="1010" h="7061" extrusionOk="0">
                  <a:moveTo>
                    <a:pt x="162" y="0"/>
                  </a:moveTo>
                  <a:cubicBezTo>
                    <a:pt x="72" y="0"/>
                    <a:pt x="1" y="171"/>
                    <a:pt x="1" y="384"/>
                  </a:cubicBezTo>
                  <a:lnTo>
                    <a:pt x="1" y="6967"/>
                  </a:lnTo>
                  <a:cubicBezTo>
                    <a:pt x="1" y="7037"/>
                    <a:pt x="9" y="7061"/>
                    <a:pt x="23" y="7061"/>
                  </a:cubicBezTo>
                  <a:cubicBezTo>
                    <a:pt x="50" y="7061"/>
                    <a:pt x="102" y="6967"/>
                    <a:pt x="162" y="6967"/>
                  </a:cubicBezTo>
                  <a:lnTo>
                    <a:pt x="850" y="6967"/>
                  </a:lnTo>
                  <a:cubicBezTo>
                    <a:pt x="908" y="6967"/>
                    <a:pt x="960" y="7061"/>
                    <a:pt x="987" y="7061"/>
                  </a:cubicBezTo>
                  <a:cubicBezTo>
                    <a:pt x="1001" y="7061"/>
                    <a:pt x="1009" y="7037"/>
                    <a:pt x="1009" y="6967"/>
                  </a:cubicBezTo>
                  <a:lnTo>
                    <a:pt x="1009" y="384"/>
                  </a:lnTo>
                  <a:cubicBezTo>
                    <a:pt x="1009" y="171"/>
                    <a:pt x="938" y="0"/>
                    <a:pt x="8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31"/>
            <p:cNvSpPr/>
            <p:nvPr/>
          </p:nvSpPr>
          <p:spPr>
            <a:xfrm>
              <a:off x="6289725" y="4990225"/>
              <a:ext cx="23175" cy="121175"/>
            </a:xfrm>
            <a:custGeom>
              <a:avLst/>
              <a:gdLst/>
              <a:ahLst/>
              <a:cxnLst/>
              <a:rect l="l" t="t" r="r" b="b"/>
              <a:pathLst>
                <a:path w="927" h="4847" extrusionOk="0">
                  <a:moveTo>
                    <a:pt x="160" y="0"/>
                  </a:moveTo>
                  <a:cubicBezTo>
                    <a:pt x="72" y="0"/>
                    <a:pt x="1" y="171"/>
                    <a:pt x="1" y="383"/>
                  </a:cubicBezTo>
                  <a:lnTo>
                    <a:pt x="1" y="4752"/>
                  </a:lnTo>
                  <a:cubicBezTo>
                    <a:pt x="1" y="4823"/>
                    <a:pt x="9" y="4847"/>
                    <a:pt x="23" y="4847"/>
                  </a:cubicBezTo>
                  <a:cubicBezTo>
                    <a:pt x="50" y="4847"/>
                    <a:pt x="102" y="4752"/>
                    <a:pt x="160" y="4752"/>
                  </a:cubicBezTo>
                  <a:lnTo>
                    <a:pt x="765" y="4752"/>
                  </a:lnTo>
                  <a:cubicBezTo>
                    <a:pt x="825" y="4752"/>
                    <a:pt x="877" y="4847"/>
                    <a:pt x="905" y="4847"/>
                  </a:cubicBezTo>
                  <a:cubicBezTo>
                    <a:pt x="919" y="4847"/>
                    <a:pt x="927" y="4823"/>
                    <a:pt x="927" y="4752"/>
                  </a:cubicBezTo>
                  <a:lnTo>
                    <a:pt x="927" y="383"/>
                  </a:lnTo>
                  <a:cubicBezTo>
                    <a:pt x="927" y="171"/>
                    <a:pt x="855" y="0"/>
                    <a:pt x="7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31"/>
            <p:cNvSpPr/>
            <p:nvPr/>
          </p:nvSpPr>
          <p:spPr>
            <a:xfrm>
              <a:off x="6338175" y="4849100"/>
              <a:ext cx="25250" cy="262300"/>
            </a:xfrm>
            <a:custGeom>
              <a:avLst/>
              <a:gdLst/>
              <a:ahLst/>
              <a:cxnLst/>
              <a:rect l="l" t="t" r="r" b="b"/>
              <a:pathLst>
                <a:path w="1010" h="10492" extrusionOk="0">
                  <a:moveTo>
                    <a:pt x="162" y="0"/>
                  </a:moveTo>
                  <a:cubicBezTo>
                    <a:pt x="72" y="0"/>
                    <a:pt x="1" y="171"/>
                    <a:pt x="1" y="384"/>
                  </a:cubicBezTo>
                  <a:lnTo>
                    <a:pt x="1" y="10397"/>
                  </a:lnTo>
                  <a:cubicBezTo>
                    <a:pt x="1" y="10468"/>
                    <a:pt x="9" y="10492"/>
                    <a:pt x="23" y="10492"/>
                  </a:cubicBezTo>
                  <a:cubicBezTo>
                    <a:pt x="50" y="10492"/>
                    <a:pt x="102" y="10397"/>
                    <a:pt x="162" y="10397"/>
                  </a:cubicBezTo>
                  <a:lnTo>
                    <a:pt x="850" y="10397"/>
                  </a:lnTo>
                  <a:cubicBezTo>
                    <a:pt x="908" y="10397"/>
                    <a:pt x="960" y="10492"/>
                    <a:pt x="987" y="10492"/>
                  </a:cubicBezTo>
                  <a:cubicBezTo>
                    <a:pt x="1001" y="10492"/>
                    <a:pt x="1009" y="10468"/>
                    <a:pt x="1009" y="10397"/>
                  </a:cubicBezTo>
                  <a:lnTo>
                    <a:pt x="1009" y="384"/>
                  </a:lnTo>
                  <a:cubicBezTo>
                    <a:pt x="1009" y="171"/>
                    <a:pt x="938" y="0"/>
                    <a:pt x="8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31"/>
            <p:cNvSpPr/>
            <p:nvPr/>
          </p:nvSpPr>
          <p:spPr>
            <a:xfrm>
              <a:off x="6387675" y="4951125"/>
              <a:ext cx="25250" cy="160275"/>
            </a:xfrm>
            <a:custGeom>
              <a:avLst/>
              <a:gdLst/>
              <a:ahLst/>
              <a:cxnLst/>
              <a:rect l="l" t="t" r="r" b="b"/>
              <a:pathLst>
                <a:path w="1010" h="6411" extrusionOk="0">
                  <a:moveTo>
                    <a:pt x="162" y="0"/>
                  </a:moveTo>
                  <a:cubicBezTo>
                    <a:pt x="74" y="0"/>
                    <a:pt x="1" y="173"/>
                    <a:pt x="1" y="384"/>
                  </a:cubicBezTo>
                  <a:lnTo>
                    <a:pt x="1" y="6316"/>
                  </a:lnTo>
                  <a:cubicBezTo>
                    <a:pt x="1" y="6387"/>
                    <a:pt x="9" y="6411"/>
                    <a:pt x="23" y="6411"/>
                  </a:cubicBezTo>
                  <a:cubicBezTo>
                    <a:pt x="51" y="6411"/>
                    <a:pt x="103" y="6316"/>
                    <a:pt x="162" y="6316"/>
                  </a:cubicBezTo>
                  <a:lnTo>
                    <a:pt x="850" y="6316"/>
                  </a:lnTo>
                  <a:cubicBezTo>
                    <a:pt x="908" y="6316"/>
                    <a:pt x="960" y="6411"/>
                    <a:pt x="987" y="6411"/>
                  </a:cubicBezTo>
                  <a:cubicBezTo>
                    <a:pt x="1001" y="6411"/>
                    <a:pt x="1009" y="6387"/>
                    <a:pt x="1009" y="6316"/>
                  </a:cubicBezTo>
                  <a:lnTo>
                    <a:pt x="1009" y="384"/>
                  </a:lnTo>
                  <a:cubicBezTo>
                    <a:pt x="1009" y="173"/>
                    <a:pt x="938" y="0"/>
                    <a:pt x="8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31"/>
            <p:cNvSpPr/>
            <p:nvPr/>
          </p:nvSpPr>
          <p:spPr>
            <a:xfrm>
              <a:off x="6437175" y="4972300"/>
              <a:ext cx="25250" cy="139100"/>
            </a:xfrm>
            <a:custGeom>
              <a:avLst/>
              <a:gdLst/>
              <a:ahLst/>
              <a:cxnLst/>
              <a:rect l="l" t="t" r="r" b="b"/>
              <a:pathLst>
                <a:path w="1010" h="5564" extrusionOk="0">
                  <a:moveTo>
                    <a:pt x="162" y="0"/>
                  </a:moveTo>
                  <a:cubicBezTo>
                    <a:pt x="74" y="0"/>
                    <a:pt x="1" y="173"/>
                    <a:pt x="1" y="384"/>
                  </a:cubicBezTo>
                  <a:lnTo>
                    <a:pt x="1" y="5469"/>
                  </a:lnTo>
                  <a:cubicBezTo>
                    <a:pt x="1" y="5540"/>
                    <a:pt x="9" y="5564"/>
                    <a:pt x="23" y="5564"/>
                  </a:cubicBezTo>
                  <a:cubicBezTo>
                    <a:pt x="51" y="5564"/>
                    <a:pt x="103" y="5469"/>
                    <a:pt x="162" y="5469"/>
                  </a:cubicBezTo>
                  <a:lnTo>
                    <a:pt x="850" y="5469"/>
                  </a:lnTo>
                  <a:cubicBezTo>
                    <a:pt x="908" y="5469"/>
                    <a:pt x="960" y="5564"/>
                    <a:pt x="987" y="5564"/>
                  </a:cubicBezTo>
                  <a:cubicBezTo>
                    <a:pt x="1001" y="5564"/>
                    <a:pt x="1009" y="5540"/>
                    <a:pt x="1009" y="5469"/>
                  </a:cubicBezTo>
                  <a:lnTo>
                    <a:pt x="1009" y="384"/>
                  </a:lnTo>
                  <a:cubicBezTo>
                    <a:pt x="1009" y="173"/>
                    <a:pt x="938" y="0"/>
                    <a:pt x="8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31"/>
            <p:cNvSpPr/>
            <p:nvPr/>
          </p:nvSpPr>
          <p:spPr>
            <a:xfrm>
              <a:off x="6139850" y="4861600"/>
              <a:ext cx="25875" cy="249800"/>
            </a:xfrm>
            <a:custGeom>
              <a:avLst/>
              <a:gdLst/>
              <a:ahLst/>
              <a:cxnLst/>
              <a:rect l="l" t="t" r="r" b="b"/>
              <a:pathLst>
                <a:path w="1035" h="9992" extrusionOk="0">
                  <a:moveTo>
                    <a:pt x="160" y="1"/>
                  </a:moveTo>
                  <a:cubicBezTo>
                    <a:pt x="72" y="1"/>
                    <a:pt x="1" y="173"/>
                    <a:pt x="1" y="384"/>
                  </a:cubicBezTo>
                  <a:lnTo>
                    <a:pt x="1" y="9897"/>
                  </a:lnTo>
                  <a:cubicBezTo>
                    <a:pt x="1" y="9968"/>
                    <a:pt x="9" y="9992"/>
                    <a:pt x="23" y="9992"/>
                  </a:cubicBezTo>
                  <a:cubicBezTo>
                    <a:pt x="50" y="9992"/>
                    <a:pt x="102" y="9897"/>
                    <a:pt x="160" y="9897"/>
                  </a:cubicBezTo>
                  <a:lnTo>
                    <a:pt x="875" y="9897"/>
                  </a:lnTo>
                  <a:cubicBezTo>
                    <a:pt x="934" y="9897"/>
                    <a:pt x="985" y="9992"/>
                    <a:pt x="1013" y="9992"/>
                  </a:cubicBezTo>
                  <a:cubicBezTo>
                    <a:pt x="1027" y="9992"/>
                    <a:pt x="1035" y="9968"/>
                    <a:pt x="1035" y="9897"/>
                  </a:cubicBezTo>
                  <a:lnTo>
                    <a:pt x="1035" y="384"/>
                  </a:lnTo>
                  <a:cubicBezTo>
                    <a:pt x="1035" y="173"/>
                    <a:pt x="963" y="1"/>
                    <a:pt x="8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31"/>
            <p:cNvSpPr/>
            <p:nvPr/>
          </p:nvSpPr>
          <p:spPr>
            <a:xfrm>
              <a:off x="6833225" y="4934900"/>
              <a:ext cx="25250" cy="176525"/>
            </a:xfrm>
            <a:custGeom>
              <a:avLst/>
              <a:gdLst/>
              <a:ahLst/>
              <a:cxnLst/>
              <a:rect l="l" t="t" r="r" b="b"/>
              <a:pathLst>
                <a:path w="1010" h="7061" extrusionOk="0">
                  <a:moveTo>
                    <a:pt x="162" y="0"/>
                  </a:moveTo>
                  <a:cubicBezTo>
                    <a:pt x="72" y="0"/>
                    <a:pt x="1" y="171"/>
                    <a:pt x="1" y="384"/>
                  </a:cubicBezTo>
                  <a:lnTo>
                    <a:pt x="1" y="6967"/>
                  </a:lnTo>
                  <a:cubicBezTo>
                    <a:pt x="1" y="7037"/>
                    <a:pt x="9" y="7061"/>
                    <a:pt x="23" y="7061"/>
                  </a:cubicBezTo>
                  <a:cubicBezTo>
                    <a:pt x="50" y="7061"/>
                    <a:pt x="102" y="6967"/>
                    <a:pt x="162" y="6967"/>
                  </a:cubicBezTo>
                  <a:lnTo>
                    <a:pt x="850" y="6967"/>
                  </a:lnTo>
                  <a:cubicBezTo>
                    <a:pt x="908" y="6967"/>
                    <a:pt x="960" y="7061"/>
                    <a:pt x="987" y="7061"/>
                  </a:cubicBezTo>
                  <a:cubicBezTo>
                    <a:pt x="1001" y="7061"/>
                    <a:pt x="1009" y="7037"/>
                    <a:pt x="1009" y="6967"/>
                  </a:cubicBezTo>
                  <a:lnTo>
                    <a:pt x="1009" y="384"/>
                  </a:lnTo>
                  <a:cubicBezTo>
                    <a:pt x="1009" y="171"/>
                    <a:pt x="938" y="0"/>
                    <a:pt x="8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31"/>
            <p:cNvSpPr/>
            <p:nvPr/>
          </p:nvSpPr>
          <p:spPr>
            <a:xfrm>
              <a:off x="6883775" y="4990225"/>
              <a:ext cx="23175" cy="121175"/>
            </a:xfrm>
            <a:custGeom>
              <a:avLst/>
              <a:gdLst/>
              <a:ahLst/>
              <a:cxnLst/>
              <a:rect l="l" t="t" r="r" b="b"/>
              <a:pathLst>
                <a:path w="927" h="4847" extrusionOk="0">
                  <a:moveTo>
                    <a:pt x="160" y="0"/>
                  </a:moveTo>
                  <a:cubicBezTo>
                    <a:pt x="72" y="0"/>
                    <a:pt x="1" y="171"/>
                    <a:pt x="1" y="383"/>
                  </a:cubicBezTo>
                  <a:lnTo>
                    <a:pt x="1" y="4752"/>
                  </a:lnTo>
                  <a:cubicBezTo>
                    <a:pt x="1" y="4823"/>
                    <a:pt x="9" y="4847"/>
                    <a:pt x="23" y="4847"/>
                  </a:cubicBezTo>
                  <a:cubicBezTo>
                    <a:pt x="50" y="4847"/>
                    <a:pt x="102" y="4752"/>
                    <a:pt x="160" y="4752"/>
                  </a:cubicBezTo>
                  <a:lnTo>
                    <a:pt x="767" y="4752"/>
                  </a:lnTo>
                  <a:cubicBezTo>
                    <a:pt x="826" y="4752"/>
                    <a:pt x="877" y="4847"/>
                    <a:pt x="905" y="4847"/>
                  </a:cubicBezTo>
                  <a:cubicBezTo>
                    <a:pt x="919" y="4847"/>
                    <a:pt x="927" y="4823"/>
                    <a:pt x="927" y="4752"/>
                  </a:cubicBezTo>
                  <a:lnTo>
                    <a:pt x="927" y="383"/>
                  </a:lnTo>
                  <a:cubicBezTo>
                    <a:pt x="927" y="171"/>
                    <a:pt x="855" y="0"/>
                    <a:pt x="7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31"/>
            <p:cNvSpPr/>
            <p:nvPr/>
          </p:nvSpPr>
          <p:spPr>
            <a:xfrm>
              <a:off x="6932275" y="4849100"/>
              <a:ext cx="25225" cy="262300"/>
            </a:xfrm>
            <a:custGeom>
              <a:avLst/>
              <a:gdLst/>
              <a:ahLst/>
              <a:cxnLst/>
              <a:rect l="l" t="t" r="r" b="b"/>
              <a:pathLst>
                <a:path w="1009" h="10492" extrusionOk="0">
                  <a:moveTo>
                    <a:pt x="160" y="0"/>
                  </a:moveTo>
                  <a:cubicBezTo>
                    <a:pt x="72" y="0"/>
                    <a:pt x="1" y="171"/>
                    <a:pt x="1" y="384"/>
                  </a:cubicBezTo>
                  <a:lnTo>
                    <a:pt x="1" y="10397"/>
                  </a:lnTo>
                  <a:cubicBezTo>
                    <a:pt x="1" y="10468"/>
                    <a:pt x="9" y="10492"/>
                    <a:pt x="22" y="10492"/>
                  </a:cubicBezTo>
                  <a:cubicBezTo>
                    <a:pt x="50" y="10492"/>
                    <a:pt x="101" y="10397"/>
                    <a:pt x="160" y="10397"/>
                  </a:cubicBezTo>
                  <a:lnTo>
                    <a:pt x="848" y="10397"/>
                  </a:lnTo>
                  <a:cubicBezTo>
                    <a:pt x="906" y="10397"/>
                    <a:pt x="958" y="10492"/>
                    <a:pt x="987" y="10492"/>
                  </a:cubicBezTo>
                  <a:cubicBezTo>
                    <a:pt x="1001" y="10492"/>
                    <a:pt x="1009" y="10468"/>
                    <a:pt x="1009" y="10397"/>
                  </a:cubicBezTo>
                  <a:lnTo>
                    <a:pt x="1009" y="384"/>
                  </a:lnTo>
                  <a:cubicBezTo>
                    <a:pt x="1009" y="171"/>
                    <a:pt x="936"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31"/>
            <p:cNvSpPr/>
            <p:nvPr/>
          </p:nvSpPr>
          <p:spPr>
            <a:xfrm>
              <a:off x="6981775" y="4951175"/>
              <a:ext cx="25225" cy="160225"/>
            </a:xfrm>
            <a:custGeom>
              <a:avLst/>
              <a:gdLst/>
              <a:ahLst/>
              <a:cxnLst/>
              <a:rect l="l" t="t" r="r" b="b"/>
              <a:pathLst>
                <a:path w="1009" h="6409" extrusionOk="0">
                  <a:moveTo>
                    <a:pt x="160" y="0"/>
                  </a:moveTo>
                  <a:cubicBezTo>
                    <a:pt x="72" y="0"/>
                    <a:pt x="1" y="171"/>
                    <a:pt x="1" y="383"/>
                  </a:cubicBezTo>
                  <a:lnTo>
                    <a:pt x="1" y="6314"/>
                  </a:lnTo>
                  <a:cubicBezTo>
                    <a:pt x="1" y="6385"/>
                    <a:pt x="9" y="6409"/>
                    <a:pt x="22" y="6409"/>
                  </a:cubicBezTo>
                  <a:cubicBezTo>
                    <a:pt x="50" y="6409"/>
                    <a:pt x="102" y="6314"/>
                    <a:pt x="160" y="6314"/>
                  </a:cubicBezTo>
                  <a:lnTo>
                    <a:pt x="848" y="6314"/>
                  </a:lnTo>
                  <a:cubicBezTo>
                    <a:pt x="908" y="6314"/>
                    <a:pt x="959" y="6409"/>
                    <a:pt x="987" y="6409"/>
                  </a:cubicBezTo>
                  <a:cubicBezTo>
                    <a:pt x="1001" y="6409"/>
                    <a:pt x="1009" y="6385"/>
                    <a:pt x="1009" y="6314"/>
                  </a:cubicBezTo>
                  <a:lnTo>
                    <a:pt x="1009" y="383"/>
                  </a:lnTo>
                  <a:cubicBezTo>
                    <a:pt x="1009" y="171"/>
                    <a:pt x="938"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31"/>
            <p:cNvSpPr/>
            <p:nvPr/>
          </p:nvSpPr>
          <p:spPr>
            <a:xfrm>
              <a:off x="7031275" y="4972300"/>
              <a:ext cx="25250" cy="139100"/>
            </a:xfrm>
            <a:custGeom>
              <a:avLst/>
              <a:gdLst/>
              <a:ahLst/>
              <a:cxnLst/>
              <a:rect l="l" t="t" r="r" b="b"/>
              <a:pathLst>
                <a:path w="1010" h="5564" extrusionOk="0">
                  <a:moveTo>
                    <a:pt x="160" y="0"/>
                  </a:moveTo>
                  <a:cubicBezTo>
                    <a:pt x="72" y="0"/>
                    <a:pt x="1" y="173"/>
                    <a:pt x="1" y="384"/>
                  </a:cubicBezTo>
                  <a:lnTo>
                    <a:pt x="1" y="5469"/>
                  </a:lnTo>
                  <a:cubicBezTo>
                    <a:pt x="1" y="5540"/>
                    <a:pt x="9" y="5564"/>
                    <a:pt x="22" y="5564"/>
                  </a:cubicBezTo>
                  <a:cubicBezTo>
                    <a:pt x="50" y="5564"/>
                    <a:pt x="102" y="5469"/>
                    <a:pt x="160" y="5469"/>
                  </a:cubicBezTo>
                  <a:lnTo>
                    <a:pt x="848" y="5469"/>
                  </a:lnTo>
                  <a:cubicBezTo>
                    <a:pt x="908" y="5469"/>
                    <a:pt x="959" y="5564"/>
                    <a:pt x="987" y="5564"/>
                  </a:cubicBezTo>
                  <a:cubicBezTo>
                    <a:pt x="1001" y="5564"/>
                    <a:pt x="1009" y="5540"/>
                    <a:pt x="1009" y="5469"/>
                  </a:cubicBezTo>
                  <a:lnTo>
                    <a:pt x="1009" y="384"/>
                  </a:lnTo>
                  <a:cubicBezTo>
                    <a:pt x="1009" y="173"/>
                    <a:pt x="938"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31"/>
            <p:cNvSpPr/>
            <p:nvPr/>
          </p:nvSpPr>
          <p:spPr>
            <a:xfrm>
              <a:off x="7080450" y="4880300"/>
              <a:ext cx="25925" cy="231100"/>
            </a:xfrm>
            <a:custGeom>
              <a:avLst/>
              <a:gdLst/>
              <a:ahLst/>
              <a:cxnLst/>
              <a:rect l="l" t="t" r="r" b="b"/>
              <a:pathLst>
                <a:path w="1037" h="9244" extrusionOk="0">
                  <a:moveTo>
                    <a:pt x="162" y="1"/>
                  </a:moveTo>
                  <a:cubicBezTo>
                    <a:pt x="72" y="1"/>
                    <a:pt x="1" y="173"/>
                    <a:pt x="1" y="386"/>
                  </a:cubicBezTo>
                  <a:lnTo>
                    <a:pt x="1" y="9149"/>
                  </a:lnTo>
                  <a:cubicBezTo>
                    <a:pt x="1" y="9220"/>
                    <a:pt x="9" y="9244"/>
                    <a:pt x="23" y="9244"/>
                  </a:cubicBezTo>
                  <a:cubicBezTo>
                    <a:pt x="51" y="9244"/>
                    <a:pt x="102" y="9149"/>
                    <a:pt x="162" y="9149"/>
                  </a:cubicBezTo>
                  <a:lnTo>
                    <a:pt x="875" y="9149"/>
                  </a:lnTo>
                  <a:cubicBezTo>
                    <a:pt x="935" y="9149"/>
                    <a:pt x="987" y="9244"/>
                    <a:pt x="1015" y="9244"/>
                  </a:cubicBezTo>
                  <a:cubicBezTo>
                    <a:pt x="1029" y="9244"/>
                    <a:pt x="1037" y="9220"/>
                    <a:pt x="1037" y="9149"/>
                  </a:cubicBezTo>
                  <a:lnTo>
                    <a:pt x="1037" y="386"/>
                  </a:lnTo>
                  <a:cubicBezTo>
                    <a:pt x="1037" y="173"/>
                    <a:pt x="963" y="1"/>
                    <a:pt x="8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31"/>
            <p:cNvSpPr/>
            <p:nvPr/>
          </p:nvSpPr>
          <p:spPr>
            <a:xfrm>
              <a:off x="7128950" y="4850325"/>
              <a:ext cx="27950" cy="261075"/>
            </a:xfrm>
            <a:custGeom>
              <a:avLst/>
              <a:gdLst/>
              <a:ahLst/>
              <a:cxnLst/>
              <a:rect l="l" t="t" r="r" b="b"/>
              <a:pathLst>
                <a:path w="1118" h="10443" extrusionOk="0">
                  <a:moveTo>
                    <a:pt x="160" y="1"/>
                  </a:moveTo>
                  <a:cubicBezTo>
                    <a:pt x="72" y="1"/>
                    <a:pt x="1" y="173"/>
                    <a:pt x="1" y="384"/>
                  </a:cubicBezTo>
                  <a:lnTo>
                    <a:pt x="1" y="10348"/>
                  </a:lnTo>
                  <a:cubicBezTo>
                    <a:pt x="1" y="10419"/>
                    <a:pt x="9" y="10443"/>
                    <a:pt x="22" y="10443"/>
                  </a:cubicBezTo>
                  <a:cubicBezTo>
                    <a:pt x="50" y="10443"/>
                    <a:pt x="101" y="10348"/>
                    <a:pt x="160" y="10348"/>
                  </a:cubicBezTo>
                  <a:lnTo>
                    <a:pt x="956" y="10348"/>
                  </a:lnTo>
                  <a:cubicBezTo>
                    <a:pt x="1016" y="10348"/>
                    <a:pt x="1067" y="10443"/>
                    <a:pt x="1095" y="10443"/>
                  </a:cubicBezTo>
                  <a:cubicBezTo>
                    <a:pt x="1109" y="10443"/>
                    <a:pt x="1117" y="10419"/>
                    <a:pt x="1117" y="10348"/>
                  </a:cubicBezTo>
                  <a:lnTo>
                    <a:pt x="1117" y="384"/>
                  </a:lnTo>
                  <a:cubicBezTo>
                    <a:pt x="1117" y="173"/>
                    <a:pt x="1046" y="1"/>
                    <a:pt x="9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31"/>
            <p:cNvSpPr/>
            <p:nvPr/>
          </p:nvSpPr>
          <p:spPr>
            <a:xfrm>
              <a:off x="7177775" y="4666275"/>
              <a:ext cx="29300" cy="445125"/>
            </a:xfrm>
            <a:custGeom>
              <a:avLst/>
              <a:gdLst/>
              <a:ahLst/>
              <a:cxnLst/>
              <a:rect l="l" t="t" r="r" b="b"/>
              <a:pathLst>
                <a:path w="1172" h="17805" extrusionOk="0">
                  <a:moveTo>
                    <a:pt x="160" y="0"/>
                  </a:moveTo>
                  <a:cubicBezTo>
                    <a:pt x="72" y="0"/>
                    <a:pt x="0" y="173"/>
                    <a:pt x="0" y="385"/>
                  </a:cubicBezTo>
                  <a:lnTo>
                    <a:pt x="0" y="17710"/>
                  </a:lnTo>
                  <a:cubicBezTo>
                    <a:pt x="0" y="17781"/>
                    <a:pt x="8" y="17805"/>
                    <a:pt x="22" y="17805"/>
                  </a:cubicBezTo>
                  <a:cubicBezTo>
                    <a:pt x="50" y="17805"/>
                    <a:pt x="101" y="17710"/>
                    <a:pt x="160" y="17710"/>
                  </a:cubicBezTo>
                  <a:lnTo>
                    <a:pt x="1010" y="17710"/>
                  </a:lnTo>
                  <a:cubicBezTo>
                    <a:pt x="1070" y="17710"/>
                    <a:pt x="1122" y="17805"/>
                    <a:pt x="1150" y="17805"/>
                  </a:cubicBezTo>
                  <a:cubicBezTo>
                    <a:pt x="1164" y="17805"/>
                    <a:pt x="1172" y="17781"/>
                    <a:pt x="1172" y="17710"/>
                  </a:cubicBezTo>
                  <a:lnTo>
                    <a:pt x="1172" y="385"/>
                  </a:lnTo>
                  <a:cubicBezTo>
                    <a:pt x="1172" y="173"/>
                    <a:pt x="1100" y="0"/>
                    <a:pt x="10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31"/>
            <p:cNvSpPr/>
            <p:nvPr/>
          </p:nvSpPr>
          <p:spPr>
            <a:xfrm>
              <a:off x="7228650" y="4894150"/>
              <a:ext cx="26550" cy="217250"/>
            </a:xfrm>
            <a:custGeom>
              <a:avLst/>
              <a:gdLst/>
              <a:ahLst/>
              <a:cxnLst/>
              <a:rect l="l" t="t" r="r" b="b"/>
              <a:pathLst>
                <a:path w="1062" h="8690" extrusionOk="0">
                  <a:moveTo>
                    <a:pt x="160" y="1"/>
                  </a:moveTo>
                  <a:cubicBezTo>
                    <a:pt x="72" y="1"/>
                    <a:pt x="0" y="173"/>
                    <a:pt x="0" y="384"/>
                  </a:cubicBezTo>
                  <a:lnTo>
                    <a:pt x="0" y="8595"/>
                  </a:lnTo>
                  <a:cubicBezTo>
                    <a:pt x="0" y="8666"/>
                    <a:pt x="8" y="8690"/>
                    <a:pt x="22" y="8690"/>
                  </a:cubicBezTo>
                  <a:cubicBezTo>
                    <a:pt x="50" y="8690"/>
                    <a:pt x="101" y="8595"/>
                    <a:pt x="160" y="8595"/>
                  </a:cubicBezTo>
                  <a:lnTo>
                    <a:pt x="902" y="8595"/>
                  </a:lnTo>
                  <a:cubicBezTo>
                    <a:pt x="961" y="8595"/>
                    <a:pt x="1012" y="8690"/>
                    <a:pt x="1040" y="8690"/>
                  </a:cubicBezTo>
                  <a:cubicBezTo>
                    <a:pt x="1054" y="8690"/>
                    <a:pt x="1062" y="8666"/>
                    <a:pt x="1062" y="8595"/>
                  </a:cubicBezTo>
                  <a:lnTo>
                    <a:pt x="1062" y="384"/>
                  </a:lnTo>
                  <a:cubicBezTo>
                    <a:pt x="1062" y="173"/>
                    <a:pt x="990" y="1"/>
                    <a:pt x="9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45" name="Google Shape;1445;p31"/>
          <p:cNvSpPr/>
          <p:nvPr/>
        </p:nvSpPr>
        <p:spPr>
          <a:xfrm>
            <a:off x="3962921" y="2275884"/>
            <a:ext cx="1088400" cy="1088400"/>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446" name="Google Shape;1446;p31"/>
          <p:cNvSpPr txBox="1">
            <a:spLocks noGrp="1"/>
          </p:cNvSpPr>
          <p:nvPr>
            <p:ph type="title"/>
          </p:nvPr>
        </p:nvSpPr>
        <p:spPr>
          <a:xfrm>
            <a:off x="1063265" y="3511750"/>
            <a:ext cx="7076604" cy="84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Recommendation Package</a:t>
            </a:r>
            <a:endParaRPr/>
          </a:p>
        </p:txBody>
      </p:sp>
      <p:sp>
        <p:nvSpPr>
          <p:cNvPr id="1447" name="Google Shape;1447;p31"/>
          <p:cNvSpPr txBox="1">
            <a:spLocks noGrp="1"/>
          </p:cNvSpPr>
          <p:nvPr>
            <p:ph type="title" idx="2"/>
          </p:nvPr>
        </p:nvSpPr>
        <p:spPr>
          <a:xfrm>
            <a:off x="3883935" y="2513717"/>
            <a:ext cx="1235700" cy="616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3</a:t>
            </a:r>
            <a:endParaRPr/>
          </a:p>
        </p:txBody>
      </p:sp>
      <p:sp>
        <p:nvSpPr>
          <p:cNvPr id="1449" name="Google Shape;1449;p31"/>
          <p:cNvSpPr/>
          <p:nvPr/>
        </p:nvSpPr>
        <p:spPr>
          <a:xfrm>
            <a:off x="-17550" y="789950"/>
            <a:ext cx="9207375" cy="1114725"/>
          </a:xfrm>
          <a:custGeom>
            <a:avLst/>
            <a:gdLst/>
            <a:ahLst/>
            <a:cxnLst/>
            <a:rect l="l" t="t" r="r" b="b"/>
            <a:pathLst>
              <a:path w="368295" h="44589" extrusionOk="0">
                <a:moveTo>
                  <a:pt x="368295" y="28439"/>
                </a:moveTo>
                <a:lnTo>
                  <a:pt x="327569" y="36865"/>
                </a:lnTo>
                <a:lnTo>
                  <a:pt x="258755" y="1054"/>
                </a:lnTo>
                <a:lnTo>
                  <a:pt x="179759" y="28088"/>
                </a:lnTo>
                <a:lnTo>
                  <a:pt x="142894" y="2458"/>
                </a:lnTo>
                <a:lnTo>
                  <a:pt x="96550" y="24226"/>
                </a:lnTo>
                <a:lnTo>
                  <a:pt x="67410" y="0"/>
                </a:lnTo>
                <a:lnTo>
                  <a:pt x="0" y="44589"/>
                </a:lnTo>
              </a:path>
            </a:pathLst>
          </a:custGeom>
          <a:noFill/>
          <a:ln w="38100" cap="flat" cmpd="sng">
            <a:solidFill>
              <a:schemeClr val="dk2"/>
            </a:solidFill>
            <a:prstDash val="solid"/>
            <a:round/>
            <a:headEnd type="none" w="med" len="med"/>
            <a:tailEnd type="none" w="med" len="med"/>
          </a:ln>
        </p:spPr>
        <p:txBody>
          <a:bodyPr/>
          <a:lstStyle/>
          <a:p>
            <a:endParaRPr lang="en-US"/>
          </a:p>
        </p:txBody>
      </p:sp>
      <p:grpSp>
        <p:nvGrpSpPr>
          <p:cNvPr id="1450" name="Google Shape;1450;p31"/>
          <p:cNvGrpSpPr/>
          <p:nvPr/>
        </p:nvGrpSpPr>
        <p:grpSpPr>
          <a:xfrm>
            <a:off x="-1" y="1900931"/>
            <a:ext cx="9144134" cy="129765"/>
            <a:chOff x="237925" y="603400"/>
            <a:chExt cx="3162200" cy="44875"/>
          </a:xfrm>
        </p:grpSpPr>
        <p:sp>
          <p:nvSpPr>
            <p:cNvPr id="1451" name="Google Shape;1451;p31"/>
            <p:cNvSpPr/>
            <p:nvPr/>
          </p:nvSpPr>
          <p:spPr>
            <a:xfrm>
              <a:off x="238125" y="603400"/>
              <a:ext cx="3162000" cy="7850"/>
            </a:xfrm>
            <a:custGeom>
              <a:avLst/>
              <a:gdLst/>
              <a:ahLst/>
              <a:cxnLst/>
              <a:rect l="l" t="t" r="r" b="b"/>
              <a:pathLst>
                <a:path w="126480" h="314" extrusionOk="0">
                  <a:moveTo>
                    <a:pt x="0" y="0"/>
                  </a:moveTo>
                  <a:lnTo>
                    <a:pt x="0" y="314"/>
                  </a:lnTo>
                  <a:lnTo>
                    <a:pt x="126479" y="314"/>
                  </a:lnTo>
                  <a:lnTo>
                    <a:pt x="12647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31"/>
            <p:cNvSpPr/>
            <p:nvPr/>
          </p:nvSpPr>
          <p:spPr>
            <a:xfrm>
              <a:off x="237925" y="636525"/>
              <a:ext cx="3147200" cy="11750"/>
            </a:xfrm>
            <a:custGeom>
              <a:avLst/>
              <a:gdLst/>
              <a:ahLst/>
              <a:cxnLst/>
              <a:rect l="l" t="t" r="r" b="b"/>
              <a:pathLst>
                <a:path w="125888" h="470" extrusionOk="0">
                  <a:moveTo>
                    <a:pt x="1" y="1"/>
                  </a:moveTo>
                  <a:lnTo>
                    <a:pt x="1" y="470"/>
                  </a:lnTo>
                  <a:lnTo>
                    <a:pt x="157" y="470"/>
                  </a:lnTo>
                  <a:lnTo>
                    <a:pt x="157" y="1"/>
                  </a:lnTo>
                  <a:close/>
                  <a:moveTo>
                    <a:pt x="947" y="1"/>
                  </a:moveTo>
                  <a:lnTo>
                    <a:pt x="947" y="470"/>
                  </a:lnTo>
                  <a:lnTo>
                    <a:pt x="1095" y="470"/>
                  </a:lnTo>
                  <a:lnTo>
                    <a:pt x="1103" y="1"/>
                  </a:lnTo>
                  <a:close/>
                  <a:moveTo>
                    <a:pt x="1876" y="1"/>
                  </a:moveTo>
                  <a:lnTo>
                    <a:pt x="1876" y="470"/>
                  </a:lnTo>
                  <a:lnTo>
                    <a:pt x="2032" y="470"/>
                  </a:lnTo>
                  <a:lnTo>
                    <a:pt x="2032" y="1"/>
                  </a:lnTo>
                  <a:close/>
                  <a:moveTo>
                    <a:pt x="2815" y="1"/>
                  </a:moveTo>
                  <a:lnTo>
                    <a:pt x="2815" y="470"/>
                  </a:lnTo>
                  <a:lnTo>
                    <a:pt x="2971" y="470"/>
                  </a:lnTo>
                  <a:lnTo>
                    <a:pt x="2971" y="1"/>
                  </a:lnTo>
                  <a:close/>
                  <a:moveTo>
                    <a:pt x="3754" y="1"/>
                  </a:moveTo>
                  <a:lnTo>
                    <a:pt x="3754" y="470"/>
                  </a:lnTo>
                  <a:lnTo>
                    <a:pt x="3909" y="470"/>
                  </a:lnTo>
                  <a:lnTo>
                    <a:pt x="3909" y="1"/>
                  </a:lnTo>
                  <a:close/>
                  <a:moveTo>
                    <a:pt x="4692" y="1"/>
                  </a:moveTo>
                  <a:lnTo>
                    <a:pt x="4692" y="470"/>
                  </a:lnTo>
                  <a:lnTo>
                    <a:pt x="4848" y="470"/>
                  </a:lnTo>
                  <a:lnTo>
                    <a:pt x="4848" y="1"/>
                  </a:lnTo>
                  <a:close/>
                  <a:moveTo>
                    <a:pt x="5631" y="1"/>
                  </a:moveTo>
                  <a:lnTo>
                    <a:pt x="5631" y="470"/>
                  </a:lnTo>
                  <a:lnTo>
                    <a:pt x="5787" y="470"/>
                  </a:lnTo>
                  <a:lnTo>
                    <a:pt x="5787" y="1"/>
                  </a:lnTo>
                  <a:close/>
                  <a:moveTo>
                    <a:pt x="6570" y="1"/>
                  </a:moveTo>
                  <a:lnTo>
                    <a:pt x="6570" y="470"/>
                  </a:lnTo>
                  <a:lnTo>
                    <a:pt x="6725" y="470"/>
                  </a:lnTo>
                  <a:lnTo>
                    <a:pt x="6725" y="1"/>
                  </a:lnTo>
                  <a:close/>
                  <a:moveTo>
                    <a:pt x="7506" y="1"/>
                  </a:moveTo>
                  <a:lnTo>
                    <a:pt x="7506" y="470"/>
                  </a:lnTo>
                  <a:lnTo>
                    <a:pt x="7664" y="470"/>
                  </a:lnTo>
                  <a:lnTo>
                    <a:pt x="7664" y="1"/>
                  </a:lnTo>
                  <a:close/>
                  <a:moveTo>
                    <a:pt x="8445" y="1"/>
                  </a:moveTo>
                  <a:lnTo>
                    <a:pt x="8445" y="470"/>
                  </a:lnTo>
                  <a:lnTo>
                    <a:pt x="8601" y="470"/>
                  </a:lnTo>
                  <a:lnTo>
                    <a:pt x="8601" y="1"/>
                  </a:lnTo>
                  <a:close/>
                  <a:moveTo>
                    <a:pt x="9384" y="1"/>
                  </a:moveTo>
                  <a:lnTo>
                    <a:pt x="9384" y="470"/>
                  </a:lnTo>
                  <a:lnTo>
                    <a:pt x="9540" y="470"/>
                  </a:lnTo>
                  <a:lnTo>
                    <a:pt x="9540" y="1"/>
                  </a:lnTo>
                  <a:close/>
                  <a:moveTo>
                    <a:pt x="10328" y="1"/>
                  </a:moveTo>
                  <a:lnTo>
                    <a:pt x="10328" y="470"/>
                  </a:lnTo>
                  <a:lnTo>
                    <a:pt x="10478" y="470"/>
                  </a:lnTo>
                  <a:lnTo>
                    <a:pt x="10486" y="1"/>
                  </a:lnTo>
                  <a:close/>
                  <a:moveTo>
                    <a:pt x="11259" y="1"/>
                  </a:moveTo>
                  <a:lnTo>
                    <a:pt x="11259" y="470"/>
                  </a:lnTo>
                  <a:lnTo>
                    <a:pt x="11417" y="470"/>
                  </a:lnTo>
                  <a:lnTo>
                    <a:pt x="11417" y="1"/>
                  </a:lnTo>
                  <a:close/>
                  <a:moveTo>
                    <a:pt x="12198" y="1"/>
                  </a:moveTo>
                  <a:lnTo>
                    <a:pt x="12198" y="470"/>
                  </a:lnTo>
                  <a:lnTo>
                    <a:pt x="12354" y="470"/>
                  </a:lnTo>
                  <a:lnTo>
                    <a:pt x="12354" y="1"/>
                  </a:lnTo>
                  <a:close/>
                  <a:moveTo>
                    <a:pt x="13137" y="1"/>
                  </a:moveTo>
                  <a:lnTo>
                    <a:pt x="13137" y="470"/>
                  </a:lnTo>
                  <a:lnTo>
                    <a:pt x="13292" y="470"/>
                  </a:lnTo>
                  <a:lnTo>
                    <a:pt x="13298" y="1"/>
                  </a:lnTo>
                  <a:close/>
                  <a:moveTo>
                    <a:pt x="14075" y="1"/>
                  </a:moveTo>
                  <a:lnTo>
                    <a:pt x="14075" y="470"/>
                  </a:lnTo>
                  <a:lnTo>
                    <a:pt x="14231" y="470"/>
                  </a:lnTo>
                  <a:lnTo>
                    <a:pt x="14238" y="1"/>
                  </a:lnTo>
                  <a:close/>
                  <a:moveTo>
                    <a:pt x="15012" y="1"/>
                  </a:moveTo>
                  <a:lnTo>
                    <a:pt x="15012" y="470"/>
                  </a:lnTo>
                  <a:lnTo>
                    <a:pt x="15170" y="470"/>
                  </a:lnTo>
                  <a:lnTo>
                    <a:pt x="15170" y="1"/>
                  </a:lnTo>
                  <a:close/>
                  <a:moveTo>
                    <a:pt x="15956" y="1"/>
                  </a:moveTo>
                  <a:lnTo>
                    <a:pt x="15956" y="470"/>
                  </a:lnTo>
                  <a:lnTo>
                    <a:pt x="16107" y="470"/>
                  </a:lnTo>
                  <a:lnTo>
                    <a:pt x="16114" y="1"/>
                  </a:lnTo>
                  <a:close/>
                  <a:moveTo>
                    <a:pt x="16897" y="1"/>
                  </a:moveTo>
                  <a:lnTo>
                    <a:pt x="16897" y="470"/>
                  </a:lnTo>
                  <a:lnTo>
                    <a:pt x="17045" y="470"/>
                  </a:lnTo>
                  <a:lnTo>
                    <a:pt x="17053" y="1"/>
                  </a:lnTo>
                  <a:close/>
                  <a:moveTo>
                    <a:pt x="17828" y="1"/>
                  </a:moveTo>
                  <a:lnTo>
                    <a:pt x="17828" y="470"/>
                  </a:lnTo>
                  <a:lnTo>
                    <a:pt x="17986" y="470"/>
                  </a:lnTo>
                  <a:lnTo>
                    <a:pt x="17986" y="1"/>
                  </a:lnTo>
                  <a:close/>
                  <a:moveTo>
                    <a:pt x="18767" y="1"/>
                  </a:moveTo>
                  <a:lnTo>
                    <a:pt x="18767" y="470"/>
                  </a:lnTo>
                  <a:lnTo>
                    <a:pt x="18923" y="470"/>
                  </a:lnTo>
                  <a:lnTo>
                    <a:pt x="18923" y="1"/>
                  </a:lnTo>
                  <a:close/>
                  <a:moveTo>
                    <a:pt x="19706" y="1"/>
                  </a:moveTo>
                  <a:lnTo>
                    <a:pt x="19706" y="470"/>
                  </a:lnTo>
                  <a:lnTo>
                    <a:pt x="19861" y="470"/>
                  </a:lnTo>
                  <a:lnTo>
                    <a:pt x="19861" y="1"/>
                  </a:lnTo>
                  <a:close/>
                  <a:moveTo>
                    <a:pt x="20644" y="1"/>
                  </a:moveTo>
                  <a:lnTo>
                    <a:pt x="20644" y="470"/>
                  </a:lnTo>
                  <a:lnTo>
                    <a:pt x="20800" y="470"/>
                  </a:lnTo>
                  <a:lnTo>
                    <a:pt x="20800" y="1"/>
                  </a:lnTo>
                  <a:close/>
                  <a:moveTo>
                    <a:pt x="21581" y="1"/>
                  </a:moveTo>
                  <a:lnTo>
                    <a:pt x="21581" y="470"/>
                  </a:lnTo>
                  <a:lnTo>
                    <a:pt x="21739" y="470"/>
                  </a:lnTo>
                  <a:lnTo>
                    <a:pt x="21739" y="1"/>
                  </a:lnTo>
                  <a:close/>
                  <a:moveTo>
                    <a:pt x="22520" y="1"/>
                  </a:moveTo>
                  <a:lnTo>
                    <a:pt x="22520" y="470"/>
                  </a:lnTo>
                  <a:lnTo>
                    <a:pt x="22676" y="470"/>
                  </a:lnTo>
                  <a:lnTo>
                    <a:pt x="22676" y="1"/>
                  </a:lnTo>
                  <a:close/>
                  <a:moveTo>
                    <a:pt x="23458" y="1"/>
                  </a:moveTo>
                  <a:lnTo>
                    <a:pt x="23458" y="470"/>
                  </a:lnTo>
                  <a:lnTo>
                    <a:pt x="23614" y="470"/>
                  </a:lnTo>
                  <a:lnTo>
                    <a:pt x="23614" y="1"/>
                  </a:lnTo>
                  <a:close/>
                  <a:moveTo>
                    <a:pt x="24397" y="1"/>
                  </a:moveTo>
                  <a:lnTo>
                    <a:pt x="24397" y="470"/>
                  </a:lnTo>
                  <a:lnTo>
                    <a:pt x="24553" y="470"/>
                  </a:lnTo>
                  <a:lnTo>
                    <a:pt x="24553" y="1"/>
                  </a:lnTo>
                  <a:close/>
                  <a:moveTo>
                    <a:pt x="25334" y="1"/>
                  </a:moveTo>
                  <a:lnTo>
                    <a:pt x="25334" y="470"/>
                  </a:lnTo>
                  <a:lnTo>
                    <a:pt x="25492" y="470"/>
                  </a:lnTo>
                  <a:lnTo>
                    <a:pt x="25492" y="1"/>
                  </a:lnTo>
                  <a:close/>
                  <a:moveTo>
                    <a:pt x="26273" y="1"/>
                  </a:moveTo>
                  <a:lnTo>
                    <a:pt x="26273" y="470"/>
                  </a:lnTo>
                  <a:lnTo>
                    <a:pt x="26428" y="470"/>
                  </a:lnTo>
                  <a:lnTo>
                    <a:pt x="26428" y="1"/>
                  </a:lnTo>
                  <a:close/>
                  <a:moveTo>
                    <a:pt x="27211" y="1"/>
                  </a:moveTo>
                  <a:lnTo>
                    <a:pt x="27211" y="470"/>
                  </a:lnTo>
                  <a:lnTo>
                    <a:pt x="27367" y="470"/>
                  </a:lnTo>
                  <a:lnTo>
                    <a:pt x="27367" y="1"/>
                  </a:lnTo>
                  <a:close/>
                  <a:moveTo>
                    <a:pt x="28150" y="1"/>
                  </a:moveTo>
                  <a:lnTo>
                    <a:pt x="28150" y="470"/>
                  </a:lnTo>
                  <a:lnTo>
                    <a:pt x="28306" y="470"/>
                  </a:lnTo>
                  <a:lnTo>
                    <a:pt x="28306" y="1"/>
                  </a:lnTo>
                  <a:close/>
                  <a:moveTo>
                    <a:pt x="29087" y="1"/>
                  </a:moveTo>
                  <a:lnTo>
                    <a:pt x="29087" y="470"/>
                  </a:lnTo>
                  <a:lnTo>
                    <a:pt x="29244" y="470"/>
                  </a:lnTo>
                  <a:lnTo>
                    <a:pt x="29248" y="1"/>
                  </a:lnTo>
                  <a:close/>
                  <a:moveTo>
                    <a:pt x="30027" y="1"/>
                  </a:moveTo>
                  <a:lnTo>
                    <a:pt x="30027" y="470"/>
                  </a:lnTo>
                  <a:lnTo>
                    <a:pt x="30183" y="470"/>
                  </a:lnTo>
                  <a:lnTo>
                    <a:pt x="30189" y="1"/>
                  </a:lnTo>
                  <a:close/>
                  <a:moveTo>
                    <a:pt x="30966" y="1"/>
                  </a:moveTo>
                  <a:lnTo>
                    <a:pt x="30966" y="470"/>
                  </a:lnTo>
                  <a:lnTo>
                    <a:pt x="31122" y="470"/>
                  </a:lnTo>
                  <a:lnTo>
                    <a:pt x="31122" y="1"/>
                  </a:lnTo>
                  <a:close/>
                  <a:moveTo>
                    <a:pt x="31907" y="1"/>
                  </a:moveTo>
                  <a:lnTo>
                    <a:pt x="31907" y="470"/>
                  </a:lnTo>
                  <a:lnTo>
                    <a:pt x="32061" y="470"/>
                  </a:lnTo>
                  <a:lnTo>
                    <a:pt x="32064" y="1"/>
                  </a:lnTo>
                  <a:close/>
                  <a:moveTo>
                    <a:pt x="32847" y="1"/>
                  </a:moveTo>
                  <a:lnTo>
                    <a:pt x="32847" y="470"/>
                  </a:lnTo>
                  <a:lnTo>
                    <a:pt x="32997" y="470"/>
                  </a:lnTo>
                  <a:lnTo>
                    <a:pt x="33003" y="1"/>
                  </a:lnTo>
                  <a:close/>
                  <a:moveTo>
                    <a:pt x="33780" y="1"/>
                  </a:moveTo>
                  <a:lnTo>
                    <a:pt x="33780" y="470"/>
                  </a:lnTo>
                  <a:lnTo>
                    <a:pt x="33936" y="470"/>
                  </a:lnTo>
                  <a:lnTo>
                    <a:pt x="33936" y="1"/>
                  </a:lnTo>
                  <a:close/>
                  <a:moveTo>
                    <a:pt x="34719" y="1"/>
                  </a:moveTo>
                  <a:lnTo>
                    <a:pt x="34719" y="470"/>
                  </a:lnTo>
                  <a:lnTo>
                    <a:pt x="34875" y="470"/>
                  </a:lnTo>
                  <a:lnTo>
                    <a:pt x="34875" y="1"/>
                  </a:lnTo>
                  <a:close/>
                  <a:moveTo>
                    <a:pt x="35656" y="1"/>
                  </a:moveTo>
                  <a:lnTo>
                    <a:pt x="35656" y="470"/>
                  </a:lnTo>
                  <a:lnTo>
                    <a:pt x="35813" y="470"/>
                  </a:lnTo>
                  <a:lnTo>
                    <a:pt x="35813" y="1"/>
                  </a:lnTo>
                  <a:close/>
                  <a:moveTo>
                    <a:pt x="36594" y="1"/>
                  </a:moveTo>
                  <a:lnTo>
                    <a:pt x="36594" y="470"/>
                  </a:lnTo>
                  <a:lnTo>
                    <a:pt x="36750" y="470"/>
                  </a:lnTo>
                  <a:lnTo>
                    <a:pt x="36750" y="1"/>
                  </a:lnTo>
                  <a:close/>
                  <a:moveTo>
                    <a:pt x="37533" y="1"/>
                  </a:moveTo>
                  <a:lnTo>
                    <a:pt x="37533" y="470"/>
                  </a:lnTo>
                  <a:lnTo>
                    <a:pt x="37689" y="470"/>
                  </a:lnTo>
                  <a:lnTo>
                    <a:pt x="37689" y="1"/>
                  </a:lnTo>
                  <a:close/>
                  <a:moveTo>
                    <a:pt x="38472" y="1"/>
                  </a:moveTo>
                  <a:lnTo>
                    <a:pt x="38472" y="470"/>
                  </a:lnTo>
                  <a:lnTo>
                    <a:pt x="38628" y="470"/>
                  </a:lnTo>
                  <a:lnTo>
                    <a:pt x="38628" y="1"/>
                  </a:lnTo>
                  <a:close/>
                  <a:moveTo>
                    <a:pt x="39409" y="1"/>
                  </a:moveTo>
                  <a:lnTo>
                    <a:pt x="39409" y="470"/>
                  </a:lnTo>
                  <a:lnTo>
                    <a:pt x="39566" y="470"/>
                  </a:lnTo>
                  <a:lnTo>
                    <a:pt x="39566" y="1"/>
                  </a:lnTo>
                  <a:close/>
                  <a:moveTo>
                    <a:pt x="40347" y="1"/>
                  </a:moveTo>
                  <a:lnTo>
                    <a:pt x="40347" y="470"/>
                  </a:lnTo>
                  <a:lnTo>
                    <a:pt x="40503" y="470"/>
                  </a:lnTo>
                  <a:lnTo>
                    <a:pt x="40503" y="1"/>
                  </a:lnTo>
                  <a:close/>
                  <a:moveTo>
                    <a:pt x="41286" y="1"/>
                  </a:moveTo>
                  <a:lnTo>
                    <a:pt x="41286" y="470"/>
                  </a:lnTo>
                  <a:lnTo>
                    <a:pt x="41442" y="470"/>
                  </a:lnTo>
                  <a:lnTo>
                    <a:pt x="41442" y="1"/>
                  </a:lnTo>
                  <a:close/>
                  <a:moveTo>
                    <a:pt x="42225" y="1"/>
                  </a:moveTo>
                  <a:lnTo>
                    <a:pt x="42225" y="470"/>
                  </a:lnTo>
                  <a:lnTo>
                    <a:pt x="42380" y="470"/>
                  </a:lnTo>
                  <a:lnTo>
                    <a:pt x="42380" y="1"/>
                  </a:lnTo>
                  <a:close/>
                  <a:moveTo>
                    <a:pt x="43163" y="1"/>
                  </a:moveTo>
                  <a:lnTo>
                    <a:pt x="43163" y="470"/>
                  </a:lnTo>
                  <a:lnTo>
                    <a:pt x="43319" y="470"/>
                  </a:lnTo>
                  <a:lnTo>
                    <a:pt x="43319" y="1"/>
                  </a:lnTo>
                  <a:close/>
                  <a:moveTo>
                    <a:pt x="44102" y="1"/>
                  </a:moveTo>
                  <a:lnTo>
                    <a:pt x="44102" y="470"/>
                  </a:lnTo>
                  <a:lnTo>
                    <a:pt x="44258" y="470"/>
                  </a:lnTo>
                  <a:lnTo>
                    <a:pt x="44258" y="1"/>
                  </a:lnTo>
                  <a:close/>
                  <a:moveTo>
                    <a:pt x="45041" y="1"/>
                  </a:moveTo>
                  <a:lnTo>
                    <a:pt x="45041" y="470"/>
                  </a:lnTo>
                  <a:lnTo>
                    <a:pt x="45196" y="470"/>
                  </a:lnTo>
                  <a:lnTo>
                    <a:pt x="45198" y="1"/>
                  </a:lnTo>
                  <a:close/>
                  <a:moveTo>
                    <a:pt x="45977" y="1"/>
                  </a:moveTo>
                  <a:lnTo>
                    <a:pt x="45977" y="470"/>
                  </a:lnTo>
                  <a:lnTo>
                    <a:pt x="46135" y="470"/>
                  </a:lnTo>
                  <a:lnTo>
                    <a:pt x="46139" y="1"/>
                  </a:lnTo>
                  <a:close/>
                  <a:moveTo>
                    <a:pt x="46916" y="1"/>
                  </a:moveTo>
                  <a:lnTo>
                    <a:pt x="46916" y="470"/>
                  </a:lnTo>
                  <a:lnTo>
                    <a:pt x="47072" y="470"/>
                  </a:lnTo>
                  <a:lnTo>
                    <a:pt x="47072" y="1"/>
                  </a:lnTo>
                  <a:close/>
                  <a:moveTo>
                    <a:pt x="47857" y="1"/>
                  </a:moveTo>
                  <a:lnTo>
                    <a:pt x="47857" y="470"/>
                  </a:lnTo>
                  <a:lnTo>
                    <a:pt x="48011" y="470"/>
                  </a:lnTo>
                  <a:lnTo>
                    <a:pt x="48014" y="1"/>
                  </a:lnTo>
                  <a:close/>
                  <a:moveTo>
                    <a:pt x="48797" y="1"/>
                  </a:moveTo>
                  <a:lnTo>
                    <a:pt x="48797" y="470"/>
                  </a:lnTo>
                  <a:lnTo>
                    <a:pt x="48949" y="470"/>
                  </a:lnTo>
                  <a:lnTo>
                    <a:pt x="48953" y="1"/>
                  </a:lnTo>
                  <a:close/>
                  <a:moveTo>
                    <a:pt x="49730" y="1"/>
                  </a:moveTo>
                  <a:lnTo>
                    <a:pt x="49730" y="470"/>
                  </a:lnTo>
                  <a:lnTo>
                    <a:pt x="49888" y="470"/>
                  </a:lnTo>
                  <a:lnTo>
                    <a:pt x="49888" y="1"/>
                  </a:lnTo>
                  <a:close/>
                  <a:moveTo>
                    <a:pt x="50669" y="1"/>
                  </a:moveTo>
                  <a:lnTo>
                    <a:pt x="50669" y="470"/>
                  </a:lnTo>
                  <a:lnTo>
                    <a:pt x="50825" y="470"/>
                  </a:lnTo>
                  <a:lnTo>
                    <a:pt x="50825" y="1"/>
                  </a:lnTo>
                  <a:close/>
                  <a:moveTo>
                    <a:pt x="51608" y="1"/>
                  </a:moveTo>
                  <a:lnTo>
                    <a:pt x="51608" y="470"/>
                  </a:lnTo>
                  <a:lnTo>
                    <a:pt x="51764" y="470"/>
                  </a:lnTo>
                  <a:lnTo>
                    <a:pt x="51764" y="1"/>
                  </a:lnTo>
                  <a:close/>
                  <a:moveTo>
                    <a:pt x="52546" y="1"/>
                  </a:moveTo>
                  <a:lnTo>
                    <a:pt x="52546" y="470"/>
                  </a:lnTo>
                  <a:lnTo>
                    <a:pt x="52702" y="470"/>
                  </a:lnTo>
                  <a:lnTo>
                    <a:pt x="52702" y="1"/>
                  </a:lnTo>
                  <a:close/>
                  <a:moveTo>
                    <a:pt x="53483" y="1"/>
                  </a:moveTo>
                  <a:lnTo>
                    <a:pt x="53483" y="470"/>
                  </a:lnTo>
                  <a:lnTo>
                    <a:pt x="53641" y="470"/>
                  </a:lnTo>
                  <a:lnTo>
                    <a:pt x="53641" y="1"/>
                  </a:lnTo>
                  <a:close/>
                  <a:moveTo>
                    <a:pt x="54422" y="1"/>
                  </a:moveTo>
                  <a:lnTo>
                    <a:pt x="54422" y="470"/>
                  </a:lnTo>
                  <a:lnTo>
                    <a:pt x="54578" y="470"/>
                  </a:lnTo>
                  <a:lnTo>
                    <a:pt x="54578" y="1"/>
                  </a:lnTo>
                  <a:close/>
                  <a:moveTo>
                    <a:pt x="55362" y="1"/>
                  </a:moveTo>
                  <a:lnTo>
                    <a:pt x="55362" y="470"/>
                  </a:lnTo>
                  <a:lnTo>
                    <a:pt x="55518" y="470"/>
                  </a:lnTo>
                  <a:lnTo>
                    <a:pt x="55518" y="1"/>
                  </a:lnTo>
                  <a:close/>
                  <a:moveTo>
                    <a:pt x="56299" y="1"/>
                  </a:moveTo>
                  <a:lnTo>
                    <a:pt x="56299" y="470"/>
                  </a:lnTo>
                  <a:lnTo>
                    <a:pt x="56457" y="470"/>
                  </a:lnTo>
                  <a:lnTo>
                    <a:pt x="56457" y="1"/>
                  </a:lnTo>
                  <a:close/>
                  <a:moveTo>
                    <a:pt x="57238" y="1"/>
                  </a:moveTo>
                  <a:lnTo>
                    <a:pt x="57238" y="470"/>
                  </a:lnTo>
                  <a:lnTo>
                    <a:pt x="57394" y="470"/>
                  </a:lnTo>
                  <a:lnTo>
                    <a:pt x="57394" y="1"/>
                  </a:lnTo>
                  <a:close/>
                  <a:moveTo>
                    <a:pt x="58177" y="1"/>
                  </a:moveTo>
                  <a:lnTo>
                    <a:pt x="58177" y="470"/>
                  </a:lnTo>
                  <a:lnTo>
                    <a:pt x="58332" y="470"/>
                  </a:lnTo>
                  <a:lnTo>
                    <a:pt x="58332" y="1"/>
                  </a:lnTo>
                  <a:close/>
                  <a:moveTo>
                    <a:pt x="59115" y="1"/>
                  </a:moveTo>
                  <a:lnTo>
                    <a:pt x="59115" y="470"/>
                  </a:lnTo>
                  <a:lnTo>
                    <a:pt x="59271" y="470"/>
                  </a:lnTo>
                  <a:lnTo>
                    <a:pt x="59271" y="1"/>
                  </a:lnTo>
                  <a:close/>
                  <a:moveTo>
                    <a:pt x="60052" y="1"/>
                  </a:moveTo>
                  <a:lnTo>
                    <a:pt x="60052" y="470"/>
                  </a:lnTo>
                  <a:lnTo>
                    <a:pt x="60210" y="470"/>
                  </a:lnTo>
                  <a:lnTo>
                    <a:pt x="60210" y="1"/>
                  </a:lnTo>
                  <a:close/>
                  <a:moveTo>
                    <a:pt x="60991" y="1"/>
                  </a:moveTo>
                  <a:lnTo>
                    <a:pt x="60991" y="470"/>
                  </a:lnTo>
                  <a:lnTo>
                    <a:pt x="61147" y="470"/>
                  </a:lnTo>
                  <a:lnTo>
                    <a:pt x="61148" y="1"/>
                  </a:lnTo>
                  <a:close/>
                  <a:moveTo>
                    <a:pt x="61929" y="1"/>
                  </a:moveTo>
                  <a:lnTo>
                    <a:pt x="61929" y="470"/>
                  </a:lnTo>
                  <a:lnTo>
                    <a:pt x="62085" y="470"/>
                  </a:lnTo>
                  <a:lnTo>
                    <a:pt x="62089" y="1"/>
                  </a:lnTo>
                  <a:close/>
                  <a:moveTo>
                    <a:pt x="62868" y="1"/>
                  </a:moveTo>
                  <a:lnTo>
                    <a:pt x="62868" y="470"/>
                  </a:lnTo>
                  <a:lnTo>
                    <a:pt x="63024" y="470"/>
                  </a:lnTo>
                  <a:lnTo>
                    <a:pt x="63024" y="1"/>
                  </a:lnTo>
                  <a:close/>
                  <a:moveTo>
                    <a:pt x="63807" y="1"/>
                  </a:moveTo>
                  <a:lnTo>
                    <a:pt x="63807" y="470"/>
                  </a:lnTo>
                  <a:lnTo>
                    <a:pt x="63963" y="470"/>
                  </a:lnTo>
                  <a:lnTo>
                    <a:pt x="63965" y="1"/>
                  </a:lnTo>
                  <a:close/>
                  <a:moveTo>
                    <a:pt x="64747" y="1"/>
                  </a:moveTo>
                  <a:lnTo>
                    <a:pt x="64747" y="470"/>
                  </a:lnTo>
                  <a:lnTo>
                    <a:pt x="64901" y="470"/>
                  </a:lnTo>
                  <a:lnTo>
                    <a:pt x="64903" y="1"/>
                  </a:lnTo>
                  <a:close/>
                  <a:moveTo>
                    <a:pt x="65682" y="1"/>
                  </a:moveTo>
                  <a:lnTo>
                    <a:pt x="65682" y="470"/>
                  </a:lnTo>
                  <a:lnTo>
                    <a:pt x="65838" y="470"/>
                  </a:lnTo>
                  <a:lnTo>
                    <a:pt x="65838" y="1"/>
                  </a:lnTo>
                  <a:close/>
                  <a:moveTo>
                    <a:pt x="66621" y="1"/>
                  </a:moveTo>
                  <a:lnTo>
                    <a:pt x="66621" y="470"/>
                  </a:lnTo>
                  <a:lnTo>
                    <a:pt x="66777" y="470"/>
                  </a:lnTo>
                  <a:lnTo>
                    <a:pt x="66777" y="1"/>
                  </a:lnTo>
                  <a:close/>
                  <a:moveTo>
                    <a:pt x="67560" y="1"/>
                  </a:moveTo>
                  <a:lnTo>
                    <a:pt x="67560" y="470"/>
                  </a:lnTo>
                  <a:lnTo>
                    <a:pt x="67716" y="470"/>
                  </a:lnTo>
                  <a:lnTo>
                    <a:pt x="67716" y="1"/>
                  </a:lnTo>
                  <a:close/>
                  <a:moveTo>
                    <a:pt x="68497" y="1"/>
                  </a:moveTo>
                  <a:lnTo>
                    <a:pt x="68497" y="470"/>
                  </a:lnTo>
                  <a:lnTo>
                    <a:pt x="68652" y="470"/>
                  </a:lnTo>
                  <a:lnTo>
                    <a:pt x="68652" y="1"/>
                  </a:lnTo>
                  <a:close/>
                  <a:moveTo>
                    <a:pt x="69435" y="1"/>
                  </a:moveTo>
                  <a:lnTo>
                    <a:pt x="69435" y="470"/>
                  </a:lnTo>
                  <a:lnTo>
                    <a:pt x="69591" y="470"/>
                  </a:lnTo>
                  <a:lnTo>
                    <a:pt x="69591" y="1"/>
                  </a:lnTo>
                  <a:close/>
                  <a:moveTo>
                    <a:pt x="70374" y="1"/>
                  </a:moveTo>
                  <a:lnTo>
                    <a:pt x="70374" y="470"/>
                  </a:lnTo>
                  <a:lnTo>
                    <a:pt x="70530" y="470"/>
                  </a:lnTo>
                  <a:lnTo>
                    <a:pt x="70530" y="1"/>
                  </a:lnTo>
                  <a:close/>
                  <a:moveTo>
                    <a:pt x="71311" y="1"/>
                  </a:moveTo>
                  <a:lnTo>
                    <a:pt x="71311" y="470"/>
                  </a:lnTo>
                  <a:lnTo>
                    <a:pt x="71468" y="470"/>
                  </a:lnTo>
                  <a:lnTo>
                    <a:pt x="71468" y="1"/>
                  </a:lnTo>
                  <a:close/>
                  <a:moveTo>
                    <a:pt x="72249" y="1"/>
                  </a:moveTo>
                  <a:lnTo>
                    <a:pt x="72249" y="470"/>
                  </a:lnTo>
                  <a:lnTo>
                    <a:pt x="72405" y="470"/>
                  </a:lnTo>
                  <a:lnTo>
                    <a:pt x="72405" y="1"/>
                  </a:lnTo>
                  <a:close/>
                  <a:moveTo>
                    <a:pt x="73188" y="1"/>
                  </a:moveTo>
                  <a:lnTo>
                    <a:pt x="73188" y="470"/>
                  </a:lnTo>
                  <a:lnTo>
                    <a:pt x="73344" y="470"/>
                  </a:lnTo>
                  <a:lnTo>
                    <a:pt x="73344" y="1"/>
                  </a:lnTo>
                  <a:close/>
                  <a:moveTo>
                    <a:pt x="74127" y="1"/>
                  </a:moveTo>
                  <a:lnTo>
                    <a:pt x="74127" y="470"/>
                  </a:lnTo>
                  <a:lnTo>
                    <a:pt x="74283" y="470"/>
                  </a:lnTo>
                  <a:lnTo>
                    <a:pt x="74283" y="1"/>
                  </a:lnTo>
                  <a:close/>
                  <a:moveTo>
                    <a:pt x="75064" y="1"/>
                  </a:moveTo>
                  <a:lnTo>
                    <a:pt x="75064" y="470"/>
                  </a:lnTo>
                  <a:lnTo>
                    <a:pt x="75221" y="470"/>
                  </a:lnTo>
                  <a:lnTo>
                    <a:pt x="75221" y="1"/>
                  </a:lnTo>
                  <a:close/>
                  <a:moveTo>
                    <a:pt x="76002" y="1"/>
                  </a:moveTo>
                  <a:lnTo>
                    <a:pt x="76002" y="470"/>
                  </a:lnTo>
                  <a:lnTo>
                    <a:pt x="76158" y="470"/>
                  </a:lnTo>
                  <a:lnTo>
                    <a:pt x="76158" y="1"/>
                  </a:lnTo>
                  <a:close/>
                  <a:moveTo>
                    <a:pt x="76943" y="1"/>
                  </a:moveTo>
                  <a:lnTo>
                    <a:pt x="76943" y="470"/>
                  </a:lnTo>
                  <a:lnTo>
                    <a:pt x="77099" y="470"/>
                  </a:lnTo>
                  <a:lnTo>
                    <a:pt x="77099" y="1"/>
                  </a:lnTo>
                  <a:close/>
                  <a:moveTo>
                    <a:pt x="77880" y="1"/>
                  </a:moveTo>
                  <a:lnTo>
                    <a:pt x="77880" y="470"/>
                  </a:lnTo>
                  <a:lnTo>
                    <a:pt x="78037" y="470"/>
                  </a:lnTo>
                  <a:lnTo>
                    <a:pt x="78039" y="1"/>
                  </a:lnTo>
                  <a:close/>
                  <a:moveTo>
                    <a:pt x="78818" y="1"/>
                  </a:moveTo>
                  <a:lnTo>
                    <a:pt x="78818" y="470"/>
                  </a:lnTo>
                  <a:lnTo>
                    <a:pt x="78974" y="470"/>
                  </a:lnTo>
                  <a:lnTo>
                    <a:pt x="78974" y="1"/>
                  </a:lnTo>
                  <a:close/>
                  <a:moveTo>
                    <a:pt x="79757" y="1"/>
                  </a:moveTo>
                  <a:lnTo>
                    <a:pt x="79757" y="470"/>
                  </a:lnTo>
                  <a:lnTo>
                    <a:pt x="79913" y="470"/>
                  </a:lnTo>
                  <a:lnTo>
                    <a:pt x="79915" y="1"/>
                  </a:lnTo>
                  <a:close/>
                  <a:moveTo>
                    <a:pt x="80696" y="1"/>
                  </a:moveTo>
                  <a:lnTo>
                    <a:pt x="80696" y="470"/>
                  </a:lnTo>
                  <a:lnTo>
                    <a:pt x="80852" y="470"/>
                  </a:lnTo>
                  <a:lnTo>
                    <a:pt x="80852" y="1"/>
                  </a:lnTo>
                  <a:close/>
                  <a:moveTo>
                    <a:pt x="81633" y="1"/>
                  </a:moveTo>
                  <a:lnTo>
                    <a:pt x="81633" y="470"/>
                  </a:lnTo>
                  <a:lnTo>
                    <a:pt x="81790" y="470"/>
                  </a:lnTo>
                  <a:lnTo>
                    <a:pt x="81790" y="1"/>
                  </a:lnTo>
                  <a:close/>
                  <a:moveTo>
                    <a:pt x="82571" y="1"/>
                  </a:moveTo>
                  <a:lnTo>
                    <a:pt x="82571" y="470"/>
                  </a:lnTo>
                  <a:lnTo>
                    <a:pt x="82727" y="470"/>
                  </a:lnTo>
                  <a:lnTo>
                    <a:pt x="82727" y="1"/>
                  </a:lnTo>
                  <a:close/>
                  <a:moveTo>
                    <a:pt x="83510" y="1"/>
                  </a:moveTo>
                  <a:lnTo>
                    <a:pt x="83510" y="470"/>
                  </a:lnTo>
                  <a:lnTo>
                    <a:pt x="83666" y="470"/>
                  </a:lnTo>
                  <a:lnTo>
                    <a:pt x="83666" y="1"/>
                  </a:lnTo>
                  <a:close/>
                  <a:moveTo>
                    <a:pt x="84449" y="1"/>
                  </a:moveTo>
                  <a:lnTo>
                    <a:pt x="84449" y="470"/>
                  </a:lnTo>
                  <a:lnTo>
                    <a:pt x="84604" y="470"/>
                  </a:lnTo>
                  <a:lnTo>
                    <a:pt x="84604" y="1"/>
                  </a:lnTo>
                  <a:close/>
                  <a:moveTo>
                    <a:pt x="85385" y="1"/>
                  </a:moveTo>
                  <a:lnTo>
                    <a:pt x="85385" y="470"/>
                  </a:lnTo>
                  <a:lnTo>
                    <a:pt x="85543" y="470"/>
                  </a:lnTo>
                  <a:lnTo>
                    <a:pt x="85543" y="1"/>
                  </a:lnTo>
                  <a:close/>
                  <a:moveTo>
                    <a:pt x="86324" y="1"/>
                  </a:moveTo>
                  <a:lnTo>
                    <a:pt x="86324" y="470"/>
                  </a:lnTo>
                  <a:lnTo>
                    <a:pt x="86480" y="470"/>
                  </a:lnTo>
                  <a:lnTo>
                    <a:pt x="86480" y="1"/>
                  </a:lnTo>
                  <a:close/>
                  <a:moveTo>
                    <a:pt x="87263" y="1"/>
                  </a:moveTo>
                  <a:lnTo>
                    <a:pt x="87263" y="470"/>
                  </a:lnTo>
                  <a:lnTo>
                    <a:pt x="87419" y="470"/>
                  </a:lnTo>
                  <a:lnTo>
                    <a:pt x="87419" y="1"/>
                  </a:lnTo>
                  <a:close/>
                  <a:moveTo>
                    <a:pt x="88201" y="1"/>
                  </a:moveTo>
                  <a:lnTo>
                    <a:pt x="88201" y="470"/>
                  </a:lnTo>
                  <a:lnTo>
                    <a:pt x="88357" y="470"/>
                  </a:lnTo>
                  <a:lnTo>
                    <a:pt x="88357" y="1"/>
                  </a:lnTo>
                  <a:close/>
                  <a:moveTo>
                    <a:pt x="89138" y="1"/>
                  </a:moveTo>
                  <a:lnTo>
                    <a:pt x="89138" y="470"/>
                  </a:lnTo>
                  <a:lnTo>
                    <a:pt x="89296" y="470"/>
                  </a:lnTo>
                  <a:lnTo>
                    <a:pt x="89296" y="1"/>
                  </a:lnTo>
                  <a:close/>
                  <a:moveTo>
                    <a:pt x="90079" y="1"/>
                  </a:moveTo>
                  <a:lnTo>
                    <a:pt x="90079" y="470"/>
                  </a:lnTo>
                  <a:lnTo>
                    <a:pt x="90235" y="470"/>
                  </a:lnTo>
                  <a:lnTo>
                    <a:pt x="90235" y="1"/>
                  </a:lnTo>
                  <a:close/>
                  <a:moveTo>
                    <a:pt x="91017" y="1"/>
                  </a:moveTo>
                  <a:lnTo>
                    <a:pt x="91017" y="470"/>
                  </a:lnTo>
                  <a:lnTo>
                    <a:pt x="91173" y="470"/>
                  </a:lnTo>
                  <a:lnTo>
                    <a:pt x="91173" y="1"/>
                  </a:lnTo>
                  <a:close/>
                  <a:moveTo>
                    <a:pt x="91954" y="1"/>
                  </a:moveTo>
                  <a:lnTo>
                    <a:pt x="91954" y="470"/>
                  </a:lnTo>
                  <a:lnTo>
                    <a:pt x="92112" y="470"/>
                  </a:lnTo>
                  <a:lnTo>
                    <a:pt x="92112" y="1"/>
                  </a:lnTo>
                  <a:close/>
                  <a:moveTo>
                    <a:pt x="92893" y="1"/>
                  </a:moveTo>
                  <a:lnTo>
                    <a:pt x="92893" y="470"/>
                  </a:lnTo>
                  <a:lnTo>
                    <a:pt x="93049" y="470"/>
                  </a:lnTo>
                  <a:lnTo>
                    <a:pt x="93049" y="1"/>
                  </a:lnTo>
                  <a:close/>
                  <a:moveTo>
                    <a:pt x="93832" y="1"/>
                  </a:moveTo>
                  <a:lnTo>
                    <a:pt x="93832" y="470"/>
                  </a:lnTo>
                  <a:lnTo>
                    <a:pt x="93987" y="470"/>
                  </a:lnTo>
                  <a:lnTo>
                    <a:pt x="93987" y="1"/>
                  </a:lnTo>
                  <a:close/>
                  <a:moveTo>
                    <a:pt x="94770" y="1"/>
                  </a:moveTo>
                  <a:lnTo>
                    <a:pt x="94770" y="470"/>
                  </a:lnTo>
                  <a:lnTo>
                    <a:pt x="94926" y="470"/>
                  </a:lnTo>
                  <a:lnTo>
                    <a:pt x="94926" y="1"/>
                  </a:lnTo>
                  <a:close/>
                  <a:moveTo>
                    <a:pt x="95707" y="1"/>
                  </a:moveTo>
                  <a:lnTo>
                    <a:pt x="95707" y="470"/>
                  </a:lnTo>
                  <a:lnTo>
                    <a:pt x="95865" y="470"/>
                  </a:lnTo>
                  <a:lnTo>
                    <a:pt x="95865" y="1"/>
                  </a:lnTo>
                  <a:close/>
                  <a:moveTo>
                    <a:pt x="96646" y="1"/>
                  </a:moveTo>
                  <a:lnTo>
                    <a:pt x="96646" y="470"/>
                  </a:lnTo>
                  <a:lnTo>
                    <a:pt x="96802" y="470"/>
                  </a:lnTo>
                  <a:lnTo>
                    <a:pt x="96802" y="1"/>
                  </a:lnTo>
                  <a:close/>
                  <a:moveTo>
                    <a:pt x="97585" y="1"/>
                  </a:moveTo>
                  <a:lnTo>
                    <a:pt x="97585" y="470"/>
                  </a:lnTo>
                  <a:lnTo>
                    <a:pt x="97740" y="470"/>
                  </a:lnTo>
                  <a:lnTo>
                    <a:pt x="97740" y="1"/>
                  </a:lnTo>
                  <a:close/>
                  <a:moveTo>
                    <a:pt x="98523" y="1"/>
                  </a:moveTo>
                  <a:lnTo>
                    <a:pt x="98523" y="470"/>
                  </a:lnTo>
                  <a:lnTo>
                    <a:pt x="98679" y="470"/>
                  </a:lnTo>
                  <a:lnTo>
                    <a:pt x="98679" y="1"/>
                  </a:lnTo>
                  <a:close/>
                  <a:moveTo>
                    <a:pt x="99460" y="1"/>
                  </a:moveTo>
                  <a:lnTo>
                    <a:pt x="99460" y="470"/>
                  </a:lnTo>
                  <a:lnTo>
                    <a:pt x="99618" y="470"/>
                  </a:lnTo>
                  <a:lnTo>
                    <a:pt x="99618" y="1"/>
                  </a:lnTo>
                  <a:close/>
                  <a:moveTo>
                    <a:pt x="100399" y="1"/>
                  </a:moveTo>
                  <a:lnTo>
                    <a:pt x="100399" y="470"/>
                  </a:lnTo>
                  <a:lnTo>
                    <a:pt x="100555" y="470"/>
                  </a:lnTo>
                  <a:lnTo>
                    <a:pt x="100555" y="1"/>
                  </a:lnTo>
                  <a:close/>
                  <a:moveTo>
                    <a:pt x="101337" y="1"/>
                  </a:moveTo>
                  <a:lnTo>
                    <a:pt x="101337" y="470"/>
                  </a:lnTo>
                  <a:lnTo>
                    <a:pt x="101493" y="470"/>
                  </a:lnTo>
                  <a:lnTo>
                    <a:pt x="101493" y="1"/>
                  </a:lnTo>
                  <a:close/>
                  <a:moveTo>
                    <a:pt x="102276" y="1"/>
                  </a:moveTo>
                  <a:lnTo>
                    <a:pt x="102276" y="470"/>
                  </a:lnTo>
                  <a:lnTo>
                    <a:pt x="102432" y="470"/>
                  </a:lnTo>
                  <a:lnTo>
                    <a:pt x="102432" y="1"/>
                  </a:lnTo>
                  <a:close/>
                  <a:moveTo>
                    <a:pt x="103213" y="1"/>
                  </a:moveTo>
                  <a:lnTo>
                    <a:pt x="103213" y="470"/>
                  </a:lnTo>
                  <a:lnTo>
                    <a:pt x="103371" y="470"/>
                  </a:lnTo>
                  <a:lnTo>
                    <a:pt x="103371" y="1"/>
                  </a:lnTo>
                  <a:close/>
                  <a:moveTo>
                    <a:pt x="104152" y="1"/>
                  </a:moveTo>
                  <a:lnTo>
                    <a:pt x="104152" y="470"/>
                  </a:lnTo>
                  <a:lnTo>
                    <a:pt x="104309" y="470"/>
                  </a:lnTo>
                  <a:lnTo>
                    <a:pt x="104309" y="1"/>
                  </a:lnTo>
                  <a:close/>
                  <a:moveTo>
                    <a:pt x="105090" y="1"/>
                  </a:moveTo>
                  <a:lnTo>
                    <a:pt x="105090" y="470"/>
                  </a:lnTo>
                  <a:lnTo>
                    <a:pt x="105246" y="470"/>
                  </a:lnTo>
                  <a:lnTo>
                    <a:pt x="105246" y="1"/>
                  </a:lnTo>
                  <a:close/>
                  <a:moveTo>
                    <a:pt x="106029" y="1"/>
                  </a:moveTo>
                  <a:lnTo>
                    <a:pt x="106029" y="470"/>
                  </a:lnTo>
                  <a:lnTo>
                    <a:pt x="106185" y="470"/>
                  </a:lnTo>
                  <a:lnTo>
                    <a:pt x="106185" y="1"/>
                  </a:lnTo>
                  <a:close/>
                  <a:moveTo>
                    <a:pt x="106968" y="1"/>
                  </a:moveTo>
                  <a:lnTo>
                    <a:pt x="106968" y="470"/>
                  </a:lnTo>
                  <a:lnTo>
                    <a:pt x="107123" y="470"/>
                  </a:lnTo>
                  <a:lnTo>
                    <a:pt x="107123" y="1"/>
                  </a:lnTo>
                  <a:close/>
                  <a:moveTo>
                    <a:pt x="107904" y="1"/>
                  </a:moveTo>
                  <a:lnTo>
                    <a:pt x="107904" y="470"/>
                  </a:lnTo>
                  <a:lnTo>
                    <a:pt x="108062" y="470"/>
                  </a:lnTo>
                  <a:lnTo>
                    <a:pt x="108062" y="1"/>
                  </a:lnTo>
                  <a:close/>
                  <a:moveTo>
                    <a:pt x="108843" y="1"/>
                  </a:moveTo>
                  <a:lnTo>
                    <a:pt x="108843" y="470"/>
                  </a:lnTo>
                  <a:lnTo>
                    <a:pt x="108999" y="470"/>
                  </a:lnTo>
                  <a:lnTo>
                    <a:pt x="108999" y="1"/>
                  </a:lnTo>
                  <a:close/>
                  <a:moveTo>
                    <a:pt x="109782" y="1"/>
                  </a:moveTo>
                  <a:lnTo>
                    <a:pt x="109782" y="470"/>
                  </a:lnTo>
                  <a:lnTo>
                    <a:pt x="109938" y="470"/>
                  </a:lnTo>
                  <a:lnTo>
                    <a:pt x="109938" y="1"/>
                  </a:lnTo>
                  <a:close/>
                  <a:moveTo>
                    <a:pt x="110720" y="1"/>
                  </a:moveTo>
                  <a:lnTo>
                    <a:pt x="110720" y="470"/>
                  </a:lnTo>
                  <a:lnTo>
                    <a:pt x="110876" y="470"/>
                  </a:lnTo>
                  <a:lnTo>
                    <a:pt x="110876" y="1"/>
                  </a:lnTo>
                  <a:close/>
                  <a:moveTo>
                    <a:pt x="111657" y="1"/>
                  </a:moveTo>
                  <a:lnTo>
                    <a:pt x="111657" y="470"/>
                  </a:lnTo>
                  <a:lnTo>
                    <a:pt x="111813" y="470"/>
                  </a:lnTo>
                  <a:lnTo>
                    <a:pt x="111815" y="1"/>
                  </a:lnTo>
                  <a:close/>
                  <a:moveTo>
                    <a:pt x="112596" y="1"/>
                  </a:moveTo>
                  <a:lnTo>
                    <a:pt x="112596" y="470"/>
                  </a:lnTo>
                  <a:lnTo>
                    <a:pt x="112752" y="470"/>
                  </a:lnTo>
                  <a:lnTo>
                    <a:pt x="112752" y="1"/>
                  </a:lnTo>
                  <a:close/>
                  <a:moveTo>
                    <a:pt x="113535" y="1"/>
                  </a:moveTo>
                  <a:lnTo>
                    <a:pt x="113535" y="470"/>
                  </a:lnTo>
                  <a:lnTo>
                    <a:pt x="113691" y="470"/>
                  </a:lnTo>
                  <a:lnTo>
                    <a:pt x="113691" y="1"/>
                  </a:lnTo>
                  <a:close/>
                  <a:moveTo>
                    <a:pt x="114472" y="1"/>
                  </a:moveTo>
                  <a:lnTo>
                    <a:pt x="114472" y="470"/>
                  </a:lnTo>
                  <a:lnTo>
                    <a:pt x="114629" y="470"/>
                  </a:lnTo>
                  <a:lnTo>
                    <a:pt x="114629" y="1"/>
                  </a:lnTo>
                  <a:close/>
                  <a:moveTo>
                    <a:pt x="115410" y="1"/>
                  </a:moveTo>
                  <a:lnTo>
                    <a:pt x="115410" y="470"/>
                  </a:lnTo>
                  <a:lnTo>
                    <a:pt x="115566" y="470"/>
                  </a:lnTo>
                  <a:lnTo>
                    <a:pt x="115566" y="1"/>
                  </a:lnTo>
                  <a:close/>
                  <a:moveTo>
                    <a:pt x="116349" y="1"/>
                  </a:moveTo>
                  <a:lnTo>
                    <a:pt x="116349" y="470"/>
                  </a:lnTo>
                  <a:lnTo>
                    <a:pt x="116505" y="470"/>
                  </a:lnTo>
                  <a:lnTo>
                    <a:pt x="116505" y="1"/>
                  </a:lnTo>
                  <a:close/>
                  <a:moveTo>
                    <a:pt x="117288" y="1"/>
                  </a:moveTo>
                  <a:lnTo>
                    <a:pt x="117288" y="470"/>
                  </a:lnTo>
                  <a:lnTo>
                    <a:pt x="117443" y="470"/>
                  </a:lnTo>
                  <a:lnTo>
                    <a:pt x="117443" y="1"/>
                  </a:lnTo>
                  <a:close/>
                  <a:moveTo>
                    <a:pt x="118224" y="1"/>
                  </a:moveTo>
                  <a:lnTo>
                    <a:pt x="118224" y="470"/>
                  </a:lnTo>
                  <a:lnTo>
                    <a:pt x="118382" y="470"/>
                  </a:lnTo>
                  <a:lnTo>
                    <a:pt x="118382" y="1"/>
                  </a:lnTo>
                  <a:close/>
                  <a:moveTo>
                    <a:pt x="119163" y="1"/>
                  </a:moveTo>
                  <a:lnTo>
                    <a:pt x="119163" y="470"/>
                  </a:lnTo>
                  <a:lnTo>
                    <a:pt x="119321" y="470"/>
                  </a:lnTo>
                  <a:lnTo>
                    <a:pt x="119321" y="1"/>
                  </a:lnTo>
                  <a:close/>
                  <a:moveTo>
                    <a:pt x="120102" y="1"/>
                  </a:moveTo>
                  <a:lnTo>
                    <a:pt x="120102" y="470"/>
                  </a:lnTo>
                  <a:lnTo>
                    <a:pt x="120258" y="470"/>
                  </a:lnTo>
                  <a:lnTo>
                    <a:pt x="120258" y="1"/>
                  </a:lnTo>
                  <a:close/>
                  <a:moveTo>
                    <a:pt x="121040" y="1"/>
                  </a:moveTo>
                  <a:lnTo>
                    <a:pt x="121040" y="470"/>
                  </a:lnTo>
                  <a:lnTo>
                    <a:pt x="121196" y="470"/>
                  </a:lnTo>
                  <a:lnTo>
                    <a:pt x="121196" y="1"/>
                  </a:lnTo>
                  <a:close/>
                  <a:moveTo>
                    <a:pt x="121977" y="1"/>
                  </a:moveTo>
                  <a:lnTo>
                    <a:pt x="121977" y="470"/>
                  </a:lnTo>
                  <a:lnTo>
                    <a:pt x="122135" y="470"/>
                  </a:lnTo>
                  <a:lnTo>
                    <a:pt x="122135" y="1"/>
                  </a:lnTo>
                  <a:close/>
                  <a:moveTo>
                    <a:pt x="122916" y="1"/>
                  </a:moveTo>
                  <a:lnTo>
                    <a:pt x="122916" y="470"/>
                  </a:lnTo>
                  <a:lnTo>
                    <a:pt x="123074" y="470"/>
                  </a:lnTo>
                  <a:lnTo>
                    <a:pt x="123074" y="1"/>
                  </a:lnTo>
                  <a:close/>
                  <a:moveTo>
                    <a:pt x="123855" y="1"/>
                  </a:moveTo>
                  <a:lnTo>
                    <a:pt x="123855" y="470"/>
                  </a:lnTo>
                  <a:lnTo>
                    <a:pt x="124010" y="470"/>
                  </a:lnTo>
                  <a:lnTo>
                    <a:pt x="124010" y="1"/>
                  </a:lnTo>
                  <a:close/>
                  <a:moveTo>
                    <a:pt x="124793" y="1"/>
                  </a:moveTo>
                  <a:lnTo>
                    <a:pt x="124793" y="470"/>
                  </a:lnTo>
                  <a:lnTo>
                    <a:pt x="124949" y="470"/>
                  </a:lnTo>
                  <a:lnTo>
                    <a:pt x="124949" y="1"/>
                  </a:lnTo>
                  <a:close/>
                  <a:moveTo>
                    <a:pt x="125732" y="1"/>
                  </a:moveTo>
                  <a:lnTo>
                    <a:pt x="125732" y="470"/>
                  </a:lnTo>
                  <a:lnTo>
                    <a:pt x="125888" y="470"/>
                  </a:lnTo>
                  <a:lnTo>
                    <a:pt x="12588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2150452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56"/>
        <p:cNvGrpSpPr/>
        <p:nvPr/>
      </p:nvGrpSpPr>
      <p:grpSpPr>
        <a:xfrm>
          <a:off x="0" y="0"/>
          <a:ext cx="0" cy="0"/>
          <a:chOff x="0" y="0"/>
          <a:chExt cx="0" cy="0"/>
        </a:xfrm>
      </p:grpSpPr>
      <p:sp>
        <p:nvSpPr>
          <p:cNvPr id="1458" name="Google Shape;1458;p3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Introduction</a:t>
            </a:r>
            <a:endParaRPr/>
          </a:p>
        </p:txBody>
      </p:sp>
      <p:sp>
        <p:nvSpPr>
          <p:cNvPr id="1460" name="Google Shape;1460;p32"/>
          <p:cNvSpPr txBox="1">
            <a:spLocks noGrp="1"/>
          </p:cNvSpPr>
          <p:nvPr>
            <p:ph type="subTitle" idx="2"/>
          </p:nvPr>
        </p:nvSpPr>
        <p:spPr>
          <a:xfrm>
            <a:off x="3001550" y="1517482"/>
            <a:ext cx="5112699" cy="42654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a:t>Providing investment recommendations for client's $100,000 portfolio.</a:t>
            </a:r>
            <a:endParaRPr sz="1400"/>
          </a:p>
        </p:txBody>
      </p:sp>
      <p:sp>
        <p:nvSpPr>
          <p:cNvPr id="1461" name="Google Shape;1461;p32"/>
          <p:cNvSpPr txBox="1">
            <a:spLocks noGrp="1"/>
          </p:cNvSpPr>
          <p:nvPr>
            <p:ph type="subTitle" idx="3"/>
          </p:nvPr>
        </p:nvSpPr>
        <p:spPr>
          <a:xfrm>
            <a:off x="1137691" y="1678692"/>
            <a:ext cx="2018640" cy="364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a:t>Purpose</a:t>
            </a:r>
            <a:endParaRPr/>
          </a:p>
        </p:txBody>
      </p:sp>
      <p:grpSp>
        <p:nvGrpSpPr>
          <p:cNvPr id="16" name="Group 15">
            <a:extLst>
              <a:ext uri="{FF2B5EF4-FFF2-40B4-BE49-F238E27FC236}">
                <a16:creationId xmlns:a16="http://schemas.microsoft.com/office/drawing/2014/main" id="{4DB7DF82-D7B4-24C8-DD05-8C797E823F3D}"/>
              </a:ext>
            </a:extLst>
          </p:cNvPr>
          <p:cNvGrpSpPr/>
          <p:nvPr/>
        </p:nvGrpSpPr>
        <p:grpSpPr>
          <a:xfrm>
            <a:off x="720000" y="2368768"/>
            <a:ext cx="670500" cy="670500"/>
            <a:chOff x="679707" y="2457489"/>
            <a:chExt cx="670500" cy="670500"/>
          </a:xfrm>
        </p:grpSpPr>
        <p:grpSp>
          <p:nvGrpSpPr>
            <p:cNvPr id="1462" name="Google Shape;1462;p32"/>
            <p:cNvGrpSpPr/>
            <p:nvPr/>
          </p:nvGrpSpPr>
          <p:grpSpPr>
            <a:xfrm>
              <a:off x="845807" y="2623709"/>
              <a:ext cx="338301" cy="338061"/>
              <a:chOff x="6357186" y="3773111"/>
              <a:chExt cx="338301" cy="338061"/>
            </a:xfrm>
          </p:grpSpPr>
          <p:sp>
            <p:nvSpPr>
              <p:cNvPr id="1463" name="Google Shape;1463;p32"/>
              <p:cNvSpPr/>
              <p:nvPr/>
            </p:nvSpPr>
            <p:spPr>
              <a:xfrm>
                <a:off x="6516431" y="3773111"/>
                <a:ext cx="19814" cy="32844"/>
              </a:xfrm>
              <a:custGeom>
                <a:avLst/>
                <a:gdLst/>
                <a:ahLst/>
                <a:cxnLst/>
                <a:rect l="l" t="t" r="r" b="b"/>
                <a:pathLst>
                  <a:path w="1066" h="1767" extrusionOk="0">
                    <a:moveTo>
                      <a:pt x="532" y="0"/>
                    </a:moveTo>
                    <a:cubicBezTo>
                      <a:pt x="242" y="0"/>
                      <a:pt x="7" y="232"/>
                      <a:pt x="0" y="521"/>
                    </a:cubicBezTo>
                    <a:lnTo>
                      <a:pt x="0" y="1233"/>
                    </a:lnTo>
                    <a:cubicBezTo>
                      <a:pt x="0" y="1527"/>
                      <a:pt x="238" y="1767"/>
                      <a:pt x="532" y="1767"/>
                    </a:cubicBezTo>
                    <a:cubicBezTo>
                      <a:pt x="828" y="1767"/>
                      <a:pt x="1066" y="1527"/>
                      <a:pt x="1066" y="1233"/>
                    </a:cubicBezTo>
                    <a:lnTo>
                      <a:pt x="1066" y="521"/>
                    </a:lnTo>
                    <a:cubicBezTo>
                      <a:pt x="1059" y="232"/>
                      <a:pt x="822" y="0"/>
                      <a:pt x="5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32"/>
              <p:cNvSpPr/>
              <p:nvPr/>
            </p:nvSpPr>
            <p:spPr>
              <a:xfrm>
                <a:off x="6577939" y="3815882"/>
                <a:ext cx="33978" cy="26394"/>
              </a:xfrm>
              <a:custGeom>
                <a:avLst/>
                <a:gdLst/>
                <a:ahLst/>
                <a:cxnLst/>
                <a:rect l="l" t="t" r="r" b="b"/>
                <a:pathLst>
                  <a:path w="1828" h="1420" extrusionOk="0">
                    <a:moveTo>
                      <a:pt x="1219" y="1"/>
                    </a:moveTo>
                    <a:cubicBezTo>
                      <a:pt x="1130" y="1"/>
                      <a:pt x="1041" y="22"/>
                      <a:pt x="958" y="69"/>
                    </a:cubicBezTo>
                    <a:lnTo>
                      <a:pt x="342" y="425"/>
                    </a:lnTo>
                    <a:cubicBezTo>
                      <a:pt x="87" y="572"/>
                      <a:pt x="1" y="899"/>
                      <a:pt x="148" y="1154"/>
                    </a:cubicBezTo>
                    <a:cubicBezTo>
                      <a:pt x="246" y="1325"/>
                      <a:pt x="425" y="1420"/>
                      <a:pt x="609" y="1420"/>
                    </a:cubicBezTo>
                    <a:cubicBezTo>
                      <a:pt x="700" y="1420"/>
                      <a:pt x="792" y="1397"/>
                      <a:pt x="876" y="1348"/>
                    </a:cubicBezTo>
                    <a:lnTo>
                      <a:pt x="1492" y="992"/>
                    </a:lnTo>
                    <a:cubicBezTo>
                      <a:pt x="1743" y="842"/>
                      <a:pt x="1827" y="520"/>
                      <a:pt x="1680" y="267"/>
                    </a:cubicBezTo>
                    <a:cubicBezTo>
                      <a:pt x="1582" y="96"/>
                      <a:pt x="1403" y="1"/>
                      <a:pt x="12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32"/>
              <p:cNvSpPr/>
              <p:nvPr/>
            </p:nvSpPr>
            <p:spPr>
              <a:xfrm>
                <a:off x="6551265" y="3784394"/>
                <a:ext cx="29350" cy="31376"/>
              </a:xfrm>
              <a:custGeom>
                <a:avLst/>
                <a:gdLst/>
                <a:ahLst/>
                <a:cxnLst/>
                <a:rect l="l" t="t" r="r" b="b"/>
                <a:pathLst>
                  <a:path w="1579" h="1688" extrusionOk="0">
                    <a:moveTo>
                      <a:pt x="968" y="1"/>
                    </a:moveTo>
                    <a:cubicBezTo>
                      <a:pt x="785" y="1"/>
                      <a:pt x="607" y="96"/>
                      <a:pt x="508" y="267"/>
                    </a:cubicBezTo>
                    <a:lnTo>
                      <a:pt x="152" y="883"/>
                    </a:lnTo>
                    <a:cubicBezTo>
                      <a:pt x="0" y="1138"/>
                      <a:pt x="87" y="1469"/>
                      <a:pt x="344" y="1616"/>
                    </a:cubicBezTo>
                    <a:cubicBezTo>
                      <a:pt x="428" y="1664"/>
                      <a:pt x="520" y="1687"/>
                      <a:pt x="610" y="1687"/>
                    </a:cubicBezTo>
                    <a:cubicBezTo>
                      <a:pt x="796" y="1687"/>
                      <a:pt x="977" y="1589"/>
                      <a:pt x="1075" y="1415"/>
                    </a:cubicBezTo>
                    <a:lnTo>
                      <a:pt x="1431" y="801"/>
                    </a:lnTo>
                    <a:cubicBezTo>
                      <a:pt x="1578" y="546"/>
                      <a:pt x="1490" y="219"/>
                      <a:pt x="1235" y="72"/>
                    </a:cubicBezTo>
                    <a:cubicBezTo>
                      <a:pt x="1150" y="24"/>
                      <a:pt x="1059" y="1"/>
                      <a:pt x="9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32"/>
              <p:cNvSpPr/>
              <p:nvPr/>
            </p:nvSpPr>
            <p:spPr>
              <a:xfrm>
                <a:off x="6472061" y="3784394"/>
                <a:ext cx="29350" cy="31376"/>
              </a:xfrm>
              <a:custGeom>
                <a:avLst/>
                <a:gdLst/>
                <a:ahLst/>
                <a:cxnLst/>
                <a:rect l="l" t="t" r="r" b="b"/>
                <a:pathLst>
                  <a:path w="1579" h="1688" extrusionOk="0">
                    <a:moveTo>
                      <a:pt x="609" y="1"/>
                    </a:moveTo>
                    <a:cubicBezTo>
                      <a:pt x="518" y="1"/>
                      <a:pt x="426" y="24"/>
                      <a:pt x="342" y="72"/>
                    </a:cubicBezTo>
                    <a:cubicBezTo>
                      <a:pt x="87" y="219"/>
                      <a:pt x="1" y="546"/>
                      <a:pt x="148" y="801"/>
                    </a:cubicBezTo>
                    <a:lnTo>
                      <a:pt x="504" y="1415"/>
                    </a:lnTo>
                    <a:cubicBezTo>
                      <a:pt x="602" y="1589"/>
                      <a:pt x="783" y="1687"/>
                      <a:pt x="969" y="1687"/>
                    </a:cubicBezTo>
                    <a:cubicBezTo>
                      <a:pt x="1059" y="1687"/>
                      <a:pt x="1151" y="1664"/>
                      <a:pt x="1235" y="1616"/>
                    </a:cubicBezTo>
                    <a:cubicBezTo>
                      <a:pt x="1492" y="1469"/>
                      <a:pt x="1579" y="1138"/>
                      <a:pt x="1427" y="883"/>
                    </a:cubicBezTo>
                    <a:lnTo>
                      <a:pt x="1071" y="267"/>
                    </a:lnTo>
                    <a:cubicBezTo>
                      <a:pt x="972" y="96"/>
                      <a:pt x="793" y="1"/>
                      <a:pt x="6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32"/>
              <p:cNvSpPr/>
              <p:nvPr/>
            </p:nvSpPr>
            <p:spPr>
              <a:xfrm>
                <a:off x="6440480" y="3815771"/>
                <a:ext cx="34257" cy="26506"/>
              </a:xfrm>
              <a:custGeom>
                <a:avLst/>
                <a:gdLst/>
                <a:ahLst/>
                <a:cxnLst/>
                <a:rect l="l" t="t" r="r" b="b"/>
                <a:pathLst>
                  <a:path w="1843" h="1426" extrusionOk="0">
                    <a:moveTo>
                      <a:pt x="612" y="0"/>
                    </a:moveTo>
                    <a:cubicBezTo>
                      <a:pt x="428" y="0"/>
                      <a:pt x="249" y="96"/>
                      <a:pt x="150" y="267"/>
                    </a:cubicBezTo>
                    <a:cubicBezTo>
                      <a:pt x="1" y="524"/>
                      <a:pt x="92" y="853"/>
                      <a:pt x="351" y="998"/>
                    </a:cubicBezTo>
                    <a:lnTo>
                      <a:pt x="967" y="1354"/>
                    </a:lnTo>
                    <a:cubicBezTo>
                      <a:pt x="1051" y="1403"/>
                      <a:pt x="1143" y="1426"/>
                      <a:pt x="1233" y="1426"/>
                    </a:cubicBezTo>
                    <a:cubicBezTo>
                      <a:pt x="1417" y="1426"/>
                      <a:pt x="1596" y="1331"/>
                      <a:pt x="1695" y="1160"/>
                    </a:cubicBezTo>
                    <a:cubicBezTo>
                      <a:pt x="1842" y="905"/>
                      <a:pt x="1754" y="578"/>
                      <a:pt x="1499" y="431"/>
                    </a:cubicBezTo>
                    <a:lnTo>
                      <a:pt x="883" y="75"/>
                    </a:lnTo>
                    <a:cubicBezTo>
                      <a:pt x="798" y="24"/>
                      <a:pt x="704" y="0"/>
                      <a:pt x="6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32"/>
              <p:cNvSpPr/>
              <p:nvPr/>
            </p:nvSpPr>
            <p:spPr>
              <a:xfrm>
                <a:off x="6501356" y="3985629"/>
                <a:ext cx="49963" cy="63142"/>
              </a:xfrm>
              <a:custGeom>
                <a:avLst/>
                <a:gdLst/>
                <a:ahLst/>
                <a:cxnLst/>
                <a:rect l="l" t="t" r="r" b="b"/>
                <a:pathLst>
                  <a:path w="2688" h="3397" extrusionOk="0">
                    <a:moveTo>
                      <a:pt x="1343" y="0"/>
                    </a:moveTo>
                    <a:cubicBezTo>
                      <a:pt x="608" y="0"/>
                      <a:pt x="11" y="597"/>
                      <a:pt x="11" y="1334"/>
                    </a:cubicBezTo>
                    <a:lnTo>
                      <a:pt x="11" y="2045"/>
                    </a:lnTo>
                    <a:cubicBezTo>
                      <a:pt x="1" y="2787"/>
                      <a:pt x="599" y="3396"/>
                      <a:pt x="1343" y="3396"/>
                    </a:cubicBezTo>
                    <a:cubicBezTo>
                      <a:pt x="2087" y="3396"/>
                      <a:pt x="2688" y="2787"/>
                      <a:pt x="2677" y="2045"/>
                    </a:cubicBezTo>
                    <a:lnTo>
                      <a:pt x="2677" y="1334"/>
                    </a:lnTo>
                    <a:cubicBezTo>
                      <a:pt x="2675" y="597"/>
                      <a:pt x="2080" y="0"/>
                      <a:pt x="13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32"/>
              <p:cNvSpPr/>
              <p:nvPr/>
            </p:nvSpPr>
            <p:spPr>
              <a:xfrm>
                <a:off x="6476764" y="4052212"/>
                <a:ext cx="99146" cy="58960"/>
              </a:xfrm>
              <a:custGeom>
                <a:avLst/>
                <a:gdLst/>
                <a:ahLst/>
                <a:cxnLst/>
                <a:rect l="l" t="t" r="r" b="b"/>
                <a:pathLst>
                  <a:path w="5334" h="3172" extrusionOk="0">
                    <a:moveTo>
                      <a:pt x="829" y="0"/>
                    </a:moveTo>
                    <a:cubicBezTo>
                      <a:pt x="299" y="502"/>
                      <a:pt x="1" y="1200"/>
                      <a:pt x="1" y="1928"/>
                    </a:cubicBezTo>
                    <a:lnTo>
                      <a:pt x="1" y="2637"/>
                    </a:lnTo>
                    <a:cubicBezTo>
                      <a:pt x="1" y="2933"/>
                      <a:pt x="241" y="3171"/>
                      <a:pt x="535" y="3171"/>
                    </a:cubicBezTo>
                    <a:lnTo>
                      <a:pt x="4800" y="3171"/>
                    </a:lnTo>
                    <a:cubicBezTo>
                      <a:pt x="5093" y="3171"/>
                      <a:pt x="5333" y="2933"/>
                      <a:pt x="5333" y="2637"/>
                    </a:cubicBezTo>
                    <a:lnTo>
                      <a:pt x="5333" y="1928"/>
                    </a:lnTo>
                    <a:cubicBezTo>
                      <a:pt x="5333" y="1200"/>
                      <a:pt x="5033" y="502"/>
                      <a:pt x="4506" y="0"/>
                    </a:cubicBezTo>
                    <a:cubicBezTo>
                      <a:pt x="4027" y="574"/>
                      <a:pt x="3346" y="861"/>
                      <a:pt x="2666" y="861"/>
                    </a:cubicBezTo>
                    <a:cubicBezTo>
                      <a:pt x="1986" y="861"/>
                      <a:pt x="1306" y="574"/>
                      <a:pt x="8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32"/>
              <p:cNvSpPr/>
              <p:nvPr/>
            </p:nvSpPr>
            <p:spPr>
              <a:xfrm>
                <a:off x="6381946" y="3985629"/>
                <a:ext cx="49591" cy="62770"/>
              </a:xfrm>
              <a:custGeom>
                <a:avLst/>
                <a:gdLst/>
                <a:ahLst/>
                <a:cxnLst/>
                <a:rect l="l" t="t" r="r" b="b"/>
                <a:pathLst>
                  <a:path w="2668" h="3377" extrusionOk="0">
                    <a:moveTo>
                      <a:pt x="1334" y="0"/>
                    </a:moveTo>
                    <a:cubicBezTo>
                      <a:pt x="599" y="0"/>
                      <a:pt x="2" y="597"/>
                      <a:pt x="2" y="1334"/>
                    </a:cubicBezTo>
                    <a:lnTo>
                      <a:pt x="2" y="2045"/>
                    </a:lnTo>
                    <a:cubicBezTo>
                      <a:pt x="0" y="2780"/>
                      <a:pt x="599" y="3377"/>
                      <a:pt x="1334" y="3377"/>
                    </a:cubicBezTo>
                    <a:cubicBezTo>
                      <a:pt x="2071" y="3377"/>
                      <a:pt x="2668" y="2780"/>
                      <a:pt x="2668" y="2045"/>
                    </a:cubicBezTo>
                    <a:lnTo>
                      <a:pt x="2668" y="1334"/>
                    </a:lnTo>
                    <a:cubicBezTo>
                      <a:pt x="2666" y="597"/>
                      <a:pt x="2071" y="0"/>
                      <a:pt x="13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32"/>
              <p:cNvSpPr/>
              <p:nvPr/>
            </p:nvSpPr>
            <p:spPr>
              <a:xfrm>
                <a:off x="6357186" y="4052212"/>
                <a:ext cx="99109" cy="58960"/>
              </a:xfrm>
              <a:custGeom>
                <a:avLst/>
                <a:gdLst/>
                <a:ahLst/>
                <a:cxnLst/>
                <a:rect l="l" t="t" r="r" b="b"/>
                <a:pathLst>
                  <a:path w="5332" h="3172" extrusionOk="0">
                    <a:moveTo>
                      <a:pt x="826" y="0"/>
                    </a:moveTo>
                    <a:cubicBezTo>
                      <a:pt x="299" y="502"/>
                      <a:pt x="1" y="1200"/>
                      <a:pt x="1" y="1928"/>
                    </a:cubicBezTo>
                    <a:lnTo>
                      <a:pt x="1" y="2637"/>
                    </a:lnTo>
                    <a:cubicBezTo>
                      <a:pt x="1" y="2933"/>
                      <a:pt x="238" y="3171"/>
                      <a:pt x="532" y="3171"/>
                    </a:cubicBezTo>
                    <a:lnTo>
                      <a:pt x="4799" y="3171"/>
                    </a:lnTo>
                    <a:cubicBezTo>
                      <a:pt x="5093" y="3171"/>
                      <a:pt x="5331" y="2933"/>
                      <a:pt x="5331" y="2637"/>
                    </a:cubicBezTo>
                    <a:lnTo>
                      <a:pt x="5331" y="1928"/>
                    </a:lnTo>
                    <a:cubicBezTo>
                      <a:pt x="5331" y="1200"/>
                      <a:pt x="5033" y="502"/>
                      <a:pt x="4506" y="0"/>
                    </a:cubicBezTo>
                    <a:cubicBezTo>
                      <a:pt x="4027" y="574"/>
                      <a:pt x="3346" y="861"/>
                      <a:pt x="2666" y="861"/>
                    </a:cubicBezTo>
                    <a:cubicBezTo>
                      <a:pt x="1986" y="861"/>
                      <a:pt x="1305" y="574"/>
                      <a:pt x="8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32"/>
              <p:cNvSpPr/>
              <p:nvPr/>
            </p:nvSpPr>
            <p:spPr>
              <a:xfrm>
                <a:off x="6621138" y="3985629"/>
                <a:ext cx="49554" cy="62770"/>
              </a:xfrm>
              <a:custGeom>
                <a:avLst/>
                <a:gdLst/>
                <a:ahLst/>
                <a:cxnLst/>
                <a:rect l="l" t="t" r="r" b="b"/>
                <a:pathLst>
                  <a:path w="2666" h="3377" extrusionOk="0">
                    <a:moveTo>
                      <a:pt x="1334" y="0"/>
                    </a:moveTo>
                    <a:cubicBezTo>
                      <a:pt x="597" y="0"/>
                      <a:pt x="0" y="597"/>
                      <a:pt x="0" y="1334"/>
                    </a:cubicBezTo>
                    <a:lnTo>
                      <a:pt x="0" y="2045"/>
                    </a:lnTo>
                    <a:cubicBezTo>
                      <a:pt x="0" y="2780"/>
                      <a:pt x="597" y="3377"/>
                      <a:pt x="1334" y="3377"/>
                    </a:cubicBezTo>
                    <a:cubicBezTo>
                      <a:pt x="2069" y="3377"/>
                      <a:pt x="2666" y="2780"/>
                      <a:pt x="2666" y="2045"/>
                    </a:cubicBezTo>
                    <a:lnTo>
                      <a:pt x="2666" y="1334"/>
                    </a:lnTo>
                    <a:cubicBezTo>
                      <a:pt x="2666" y="597"/>
                      <a:pt x="2069" y="0"/>
                      <a:pt x="13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32"/>
              <p:cNvSpPr/>
              <p:nvPr/>
            </p:nvSpPr>
            <p:spPr>
              <a:xfrm>
                <a:off x="6596341" y="4052212"/>
                <a:ext cx="99146" cy="58960"/>
              </a:xfrm>
              <a:custGeom>
                <a:avLst/>
                <a:gdLst/>
                <a:ahLst/>
                <a:cxnLst/>
                <a:rect l="l" t="t" r="r" b="b"/>
                <a:pathLst>
                  <a:path w="5334" h="3172" extrusionOk="0">
                    <a:moveTo>
                      <a:pt x="829" y="0"/>
                    </a:moveTo>
                    <a:cubicBezTo>
                      <a:pt x="299" y="502"/>
                      <a:pt x="1" y="1200"/>
                      <a:pt x="1" y="1928"/>
                    </a:cubicBezTo>
                    <a:lnTo>
                      <a:pt x="1" y="2637"/>
                    </a:lnTo>
                    <a:cubicBezTo>
                      <a:pt x="1" y="2933"/>
                      <a:pt x="241" y="3171"/>
                      <a:pt x="535" y="3171"/>
                    </a:cubicBezTo>
                    <a:lnTo>
                      <a:pt x="4800" y="3171"/>
                    </a:lnTo>
                    <a:cubicBezTo>
                      <a:pt x="5093" y="3171"/>
                      <a:pt x="5333" y="2933"/>
                      <a:pt x="5333" y="2637"/>
                    </a:cubicBezTo>
                    <a:lnTo>
                      <a:pt x="5333" y="1928"/>
                    </a:lnTo>
                    <a:cubicBezTo>
                      <a:pt x="5333" y="1200"/>
                      <a:pt x="5035" y="502"/>
                      <a:pt x="4506" y="0"/>
                    </a:cubicBezTo>
                    <a:cubicBezTo>
                      <a:pt x="4027" y="574"/>
                      <a:pt x="3347" y="861"/>
                      <a:pt x="2667" y="861"/>
                    </a:cubicBezTo>
                    <a:cubicBezTo>
                      <a:pt x="1987" y="861"/>
                      <a:pt x="1307" y="574"/>
                      <a:pt x="8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32"/>
              <p:cNvSpPr/>
              <p:nvPr/>
            </p:nvSpPr>
            <p:spPr>
              <a:xfrm>
                <a:off x="6499906" y="3938044"/>
                <a:ext cx="52863" cy="29759"/>
              </a:xfrm>
              <a:custGeom>
                <a:avLst/>
                <a:gdLst/>
                <a:ahLst/>
                <a:cxnLst/>
                <a:rect l="l" t="t" r="r" b="b"/>
                <a:pathLst>
                  <a:path w="2844" h="1601" extrusionOk="0">
                    <a:moveTo>
                      <a:pt x="1" y="1"/>
                    </a:moveTo>
                    <a:lnTo>
                      <a:pt x="1" y="889"/>
                    </a:lnTo>
                    <a:cubicBezTo>
                      <a:pt x="1" y="1283"/>
                      <a:pt x="319" y="1601"/>
                      <a:pt x="712" y="1601"/>
                    </a:cubicBezTo>
                    <a:lnTo>
                      <a:pt x="2134" y="1601"/>
                    </a:lnTo>
                    <a:cubicBezTo>
                      <a:pt x="2526" y="1601"/>
                      <a:pt x="2843" y="1283"/>
                      <a:pt x="2843" y="889"/>
                    </a:cubicBezTo>
                    <a:lnTo>
                      <a:pt x="28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32"/>
              <p:cNvSpPr/>
              <p:nvPr/>
            </p:nvSpPr>
            <p:spPr>
              <a:xfrm>
                <a:off x="6472712" y="3819117"/>
                <a:ext cx="107213" cy="99146"/>
              </a:xfrm>
              <a:custGeom>
                <a:avLst/>
                <a:gdLst/>
                <a:ahLst/>
                <a:cxnLst/>
                <a:rect l="l" t="t" r="r" b="b"/>
                <a:pathLst>
                  <a:path w="5768" h="5334" extrusionOk="0">
                    <a:moveTo>
                      <a:pt x="2884" y="1"/>
                    </a:moveTo>
                    <a:cubicBezTo>
                      <a:pt x="1786" y="1"/>
                      <a:pt x="800" y="675"/>
                      <a:pt x="400" y="1700"/>
                    </a:cubicBezTo>
                    <a:cubicBezTo>
                      <a:pt x="0" y="2724"/>
                      <a:pt x="273" y="3887"/>
                      <a:pt x="1081" y="4631"/>
                    </a:cubicBezTo>
                    <a:cubicBezTo>
                      <a:pt x="1284" y="4814"/>
                      <a:pt x="1416" y="5063"/>
                      <a:pt x="1453" y="5333"/>
                    </a:cubicBezTo>
                    <a:lnTo>
                      <a:pt x="4315" y="5333"/>
                    </a:lnTo>
                    <a:cubicBezTo>
                      <a:pt x="4354" y="5063"/>
                      <a:pt x="4486" y="4814"/>
                      <a:pt x="4687" y="4631"/>
                    </a:cubicBezTo>
                    <a:cubicBezTo>
                      <a:pt x="5497" y="3887"/>
                      <a:pt x="5768" y="2724"/>
                      <a:pt x="5368" y="1700"/>
                    </a:cubicBezTo>
                    <a:cubicBezTo>
                      <a:pt x="4970" y="675"/>
                      <a:pt x="3984" y="1"/>
                      <a:pt x="28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81" name="Google Shape;1481;p32"/>
            <p:cNvSpPr/>
            <p:nvPr/>
          </p:nvSpPr>
          <p:spPr>
            <a:xfrm>
              <a:off x="679707" y="2457489"/>
              <a:ext cx="670500" cy="670500"/>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Google Shape;1461;p32">
            <a:extLst>
              <a:ext uri="{FF2B5EF4-FFF2-40B4-BE49-F238E27FC236}">
                <a16:creationId xmlns:a16="http://schemas.microsoft.com/office/drawing/2014/main" id="{2EE0A22F-2C73-5279-A53B-D2876D7D87D4}"/>
              </a:ext>
            </a:extLst>
          </p:cNvPr>
          <p:cNvSpPr txBox="1">
            <a:spLocks/>
          </p:cNvSpPr>
          <p:nvPr/>
        </p:nvSpPr>
        <p:spPr>
          <a:xfrm>
            <a:off x="1137691" y="2540015"/>
            <a:ext cx="2018640" cy="3645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2400"/>
              <a:buFont typeface="Raleway"/>
              <a:buNone/>
              <a:defRPr sz="2000" b="0" i="0" u="none" strike="noStrike" cap="none">
                <a:solidFill>
                  <a:schemeClr val="dk1"/>
                </a:solidFill>
                <a:latin typeface="Kanit Medium"/>
                <a:ea typeface="Kanit Medium"/>
                <a:cs typeface="Kanit Medium"/>
                <a:sym typeface="Kanit Medium"/>
              </a:defRPr>
            </a:lvl1pPr>
            <a:lvl2pPr marL="914400" marR="0" lvl="1"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2pPr>
            <a:lvl3pPr marL="1371600" marR="0" lvl="2"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3pPr>
            <a:lvl4pPr marL="1828800" marR="0" lvl="3"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4pPr>
            <a:lvl5pPr marL="2286000" marR="0" lvl="4"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5pPr>
            <a:lvl6pPr marL="2743200" marR="0" lvl="5"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6pPr>
            <a:lvl7pPr marL="3200400" marR="0" lvl="6"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7pPr>
            <a:lvl8pPr marL="3657600" marR="0" lvl="7"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8pPr>
            <a:lvl9pPr marL="4114800" marR="0" lvl="8"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9pPr>
          </a:lstStyle>
          <a:p>
            <a:pPr marL="0" indent="0"/>
            <a:r>
              <a:rPr lang="en-US"/>
              <a:t>Approach</a:t>
            </a:r>
          </a:p>
        </p:txBody>
      </p:sp>
      <p:sp>
        <p:nvSpPr>
          <p:cNvPr id="7" name="Google Shape;1460;p32">
            <a:extLst>
              <a:ext uri="{FF2B5EF4-FFF2-40B4-BE49-F238E27FC236}">
                <a16:creationId xmlns:a16="http://schemas.microsoft.com/office/drawing/2014/main" id="{F112D2EC-03CF-252B-7BC1-7F37F09F7508}"/>
              </a:ext>
            </a:extLst>
          </p:cNvPr>
          <p:cNvSpPr txBox="1">
            <a:spLocks/>
          </p:cNvSpPr>
          <p:nvPr/>
        </p:nvSpPr>
        <p:spPr>
          <a:xfrm>
            <a:off x="3001550" y="2434161"/>
            <a:ext cx="5626942" cy="42654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Work Sans"/>
              <a:buNone/>
              <a:defRPr sz="1200" b="0" i="0" u="none" strike="noStrike" cap="none">
                <a:solidFill>
                  <a:schemeClr val="dk1"/>
                </a:solidFill>
                <a:latin typeface="Work Sans"/>
                <a:ea typeface="Work Sans"/>
                <a:cs typeface="Work Sans"/>
                <a:sym typeface="Work Sans"/>
              </a:defRPr>
            </a:lvl1pPr>
            <a:lvl2pPr marL="914400" marR="0" lvl="1" indent="-304800" algn="ctr" rtl="0">
              <a:lnSpc>
                <a:spcPct val="100000"/>
              </a:lnSpc>
              <a:spcBef>
                <a:spcPts val="0"/>
              </a:spcBef>
              <a:spcAft>
                <a:spcPts val="0"/>
              </a:spcAft>
              <a:buClr>
                <a:schemeClr val="dk1"/>
              </a:buClr>
              <a:buSzPts val="1200"/>
              <a:buFont typeface="Work Sans"/>
              <a:buNone/>
              <a:defRPr sz="1200" b="0" i="0" u="none" strike="noStrike" cap="none">
                <a:solidFill>
                  <a:schemeClr val="dk1"/>
                </a:solidFill>
                <a:latin typeface="Work Sans"/>
                <a:ea typeface="Work Sans"/>
                <a:cs typeface="Work Sans"/>
                <a:sym typeface="Work Sans"/>
              </a:defRPr>
            </a:lvl2pPr>
            <a:lvl3pPr marL="1371600" marR="0" lvl="2" indent="-304800" algn="ctr" rtl="0">
              <a:lnSpc>
                <a:spcPct val="100000"/>
              </a:lnSpc>
              <a:spcBef>
                <a:spcPts val="0"/>
              </a:spcBef>
              <a:spcAft>
                <a:spcPts val="0"/>
              </a:spcAft>
              <a:buClr>
                <a:schemeClr val="dk1"/>
              </a:buClr>
              <a:buSzPts val="1200"/>
              <a:buFont typeface="Work Sans"/>
              <a:buNone/>
              <a:defRPr sz="1200" b="0" i="0" u="none" strike="noStrike" cap="none">
                <a:solidFill>
                  <a:schemeClr val="dk1"/>
                </a:solidFill>
                <a:latin typeface="Work Sans"/>
                <a:ea typeface="Work Sans"/>
                <a:cs typeface="Work Sans"/>
                <a:sym typeface="Work Sans"/>
              </a:defRPr>
            </a:lvl3pPr>
            <a:lvl4pPr marL="1828800" marR="0" lvl="3" indent="-304800" algn="ctr" rtl="0">
              <a:lnSpc>
                <a:spcPct val="100000"/>
              </a:lnSpc>
              <a:spcBef>
                <a:spcPts val="0"/>
              </a:spcBef>
              <a:spcAft>
                <a:spcPts val="0"/>
              </a:spcAft>
              <a:buClr>
                <a:schemeClr val="dk1"/>
              </a:buClr>
              <a:buSzPts val="1200"/>
              <a:buFont typeface="Work Sans"/>
              <a:buNone/>
              <a:defRPr sz="1200" b="0" i="0" u="none" strike="noStrike" cap="none">
                <a:solidFill>
                  <a:schemeClr val="dk1"/>
                </a:solidFill>
                <a:latin typeface="Work Sans"/>
                <a:ea typeface="Work Sans"/>
                <a:cs typeface="Work Sans"/>
                <a:sym typeface="Work Sans"/>
              </a:defRPr>
            </a:lvl4pPr>
            <a:lvl5pPr marL="2286000" marR="0" lvl="4" indent="-304800" algn="ctr" rtl="0">
              <a:lnSpc>
                <a:spcPct val="100000"/>
              </a:lnSpc>
              <a:spcBef>
                <a:spcPts val="0"/>
              </a:spcBef>
              <a:spcAft>
                <a:spcPts val="0"/>
              </a:spcAft>
              <a:buClr>
                <a:schemeClr val="dk1"/>
              </a:buClr>
              <a:buSzPts val="1200"/>
              <a:buFont typeface="Work Sans"/>
              <a:buNone/>
              <a:defRPr sz="1200" b="0" i="0" u="none" strike="noStrike" cap="none">
                <a:solidFill>
                  <a:schemeClr val="dk1"/>
                </a:solidFill>
                <a:latin typeface="Work Sans"/>
                <a:ea typeface="Work Sans"/>
                <a:cs typeface="Work Sans"/>
                <a:sym typeface="Work Sans"/>
              </a:defRPr>
            </a:lvl5pPr>
            <a:lvl6pPr marL="2743200" marR="0" lvl="5" indent="-304800" algn="ctr" rtl="0">
              <a:lnSpc>
                <a:spcPct val="100000"/>
              </a:lnSpc>
              <a:spcBef>
                <a:spcPts val="0"/>
              </a:spcBef>
              <a:spcAft>
                <a:spcPts val="0"/>
              </a:spcAft>
              <a:buClr>
                <a:schemeClr val="dk1"/>
              </a:buClr>
              <a:buSzPts val="1200"/>
              <a:buFont typeface="Work Sans"/>
              <a:buNone/>
              <a:defRPr sz="1200" b="0" i="0" u="none" strike="noStrike" cap="none">
                <a:solidFill>
                  <a:schemeClr val="dk1"/>
                </a:solidFill>
                <a:latin typeface="Work Sans"/>
                <a:ea typeface="Work Sans"/>
                <a:cs typeface="Work Sans"/>
                <a:sym typeface="Work Sans"/>
              </a:defRPr>
            </a:lvl6pPr>
            <a:lvl7pPr marL="3200400" marR="0" lvl="6" indent="-304800" algn="ctr" rtl="0">
              <a:lnSpc>
                <a:spcPct val="100000"/>
              </a:lnSpc>
              <a:spcBef>
                <a:spcPts val="0"/>
              </a:spcBef>
              <a:spcAft>
                <a:spcPts val="0"/>
              </a:spcAft>
              <a:buClr>
                <a:schemeClr val="dk1"/>
              </a:buClr>
              <a:buSzPts val="1200"/>
              <a:buFont typeface="Work Sans"/>
              <a:buNone/>
              <a:defRPr sz="1200" b="0" i="0" u="none" strike="noStrike" cap="none">
                <a:solidFill>
                  <a:schemeClr val="dk1"/>
                </a:solidFill>
                <a:latin typeface="Work Sans"/>
                <a:ea typeface="Work Sans"/>
                <a:cs typeface="Work Sans"/>
                <a:sym typeface="Work Sans"/>
              </a:defRPr>
            </a:lvl7pPr>
            <a:lvl8pPr marL="3657600" marR="0" lvl="7" indent="-304800" algn="ctr" rtl="0">
              <a:lnSpc>
                <a:spcPct val="100000"/>
              </a:lnSpc>
              <a:spcBef>
                <a:spcPts val="0"/>
              </a:spcBef>
              <a:spcAft>
                <a:spcPts val="0"/>
              </a:spcAft>
              <a:buClr>
                <a:schemeClr val="dk1"/>
              </a:buClr>
              <a:buSzPts val="1200"/>
              <a:buFont typeface="Work Sans"/>
              <a:buNone/>
              <a:defRPr sz="1200" b="0" i="0" u="none" strike="noStrike" cap="none">
                <a:solidFill>
                  <a:schemeClr val="dk1"/>
                </a:solidFill>
                <a:latin typeface="Work Sans"/>
                <a:ea typeface="Work Sans"/>
                <a:cs typeface="Work Sans"/>
                <a:sym typeface="Work Sans"/>
              </a:defRPr>
            </a:lvl8pPr>
            <a:lvl9pPr marL="4114800" marR="0" lvl="8" indent="-304800" algn="ctr" rtl="0">
              <a:lnSpc>
                <a:spcPct val="100000"/>
              </a:lnSpc>
              <a:spcBef>
                <a:spcPts val="0"/>
              </a:spcBef>
              <a:spcAft>
                <a:spcPts val="0"/>
              </a:spcAft>
              <a:buClr>
                <a:schemeClr val="dk1"/>
              </a:buClr>
              <a:buSzPts val="1200"/>
              <a:buFont typeface="Work Sans"/>
              <a:buNone/>
              <a:defRPr sz="1200" b="0" i="0" u="none" strike="noStrike" cap="none">
                <a:solidFill>
                  <a:schemeClr val="dk1"/>
                </a:solidFill>
                <a:latin typeface="Work Sans"/>
                <a:ea typeface="Work Sans"/>
                <a:cs typeface="Work Sans"/>
                <a:sym typeface="Work Sans"/>
              </a:defRPr>
            </a:lvl9pPr>
          </a:lstStyle>
          <a:p>
            <a:pPr marL="0" indent="0" algn="l"/>
            <a:r>
              <a:rPr lang="en-US" sz="1400"/>
              <a:t>Conducted thorough fundamental and quantitative analyses.</a:t>
            </a:r>
          </a:p>
        </p:txBody>
      </p:sp>
      <p:sp>
        <p:nvSpPr>
          <p:cNvPr id="8" name="Google Shape;1461;p32">
            <a:extLst>
              <a:ext uri="{FF2B5EF4-FFF2-40B4-BE49-F238E27FC236}">
                <a16:creationId xmlns:a16="http://schemas.microsoft.com/office/drawing/2014/main" id="{6B7A583F-9ED1-81FF-2D48-310C44281910}"/>
              </a:ext>
            </a:extLst>
          </p:cNvPr>
          <p:cNvSpPr txBox="1">
            <a:spLocks/>
          </p:cNvSpPr>
          <p:nvPr/>
        </p:nvSpPr>
        <p:spPr>
          <a:xfrm>
            <a:off x="1137691" y="3513066"/>
            <a:ext cx="2018640" cy="3645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2400"/>
              <a:buFont typeface="Raleway"/>
              <a:buNone/>
              <a:defRPr sz="2000" b="0" i="0" u="none" strike="noStrike" cap="none">
                <a:solidFill>
                  <a:schemeClr val="dk1"/>
                </a:solidFill>
                <a:latin typeface="Kanit Medium"/>
                <a:ea typeface="Kanit Medium"/>
                <a:cs typeface="Kanit Medium"/>
                <a:sym typeface="Kanit Medium"/>
              </a:defRPr>
            </a:lvl1pPr>
            <a:lvl2pPr marL="914400" marR="0" lvl="1"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2pPr>
            <a:lvl3pPr marL="1371600" marR="0" lvl="2"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3pPr>
            <a:lvl4pPr marL="1828800" marR="0" lvl="3"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4pPr>
            <a:lvl5pPr marL="2286000" marR="0" lvl="4"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5pPr>
            <a:lvl6pPr marL="2743200" marR="0" lvl="5"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6pPr>
            <a:lvl7pPr marL="3200400" marR="0" lvl="6"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7pPr>
            <a:lvl8pPr marL="3657600" marR="0" lvl="7"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8pPr>
            <a:lvl9pPr marL="4114800" marR="0" lvl="8"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9pPr>
          </a:lstStyle>
          <a:p>
            <a:pPr marL="0" indent="0"/>
            <a:r>
              <a:rPr lang="en-US"/>
              <a:t>Goal</a:t>
            </a:r>
          </a:p>
        </p:txBody>
      </p:sp>
      <p:sp>
        <p:nvSpPr>
          <p:cNvPr id="9" name="Google Shape;1460;p32">
            <a:extLst>
              <a:ext uri="{FF2B5EF4-FFF2-40B4-BE49-F238E27FC236}">
                <a16:creationId xmlns:a16="http://schemas.microsoft.com/office/drawing/2014/main" id="{3F56DB13-195A-20D4-06ED-203578F6AA9D}"/>
              </a:ext>
            </a:extLst>
          </p:cNvPr>
          <p:cNvSpPr txBox="1">
            <a:spLocks/>
          </p:cNvSpPr>
          <p:nvPr/>
        </p:nvSpPr>
        <p:spPr>
          <a:xfrm>
            <a:off x="3001550" y="3350840"/>
            <a:ext cx="5626942" cy="42654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Work Sans"/>
              <a:buNone/>
              <a:defRPr sz="1200" b="0" i="0" u="none" strike="noStrike" cap="none">
                <a:solidFill>
                  <a:schemeClr val="dk1"/>
                </a:solidFill>
                <a:latin typeface="Work Sans"/>
                <a:ea typeface="Work Sans"/>
                <a:cs typeface="Work Sans"/>
                <a:sym typeface="Work Sans"/>
              </a:defRPr>
            </a:lvl1pPr>
            <a:lvl2pPr marL="914400" marR="0" lvl="1" indent="-304800" algn="ctr" rtl="0">
              <a:lnSpc>
                <a:spcPct val="100000"/>
              </a:lnSpc>
              <a:spcBef>
                <a:spcPts val="0"/>
              </a:spcBef>
              <a:spcAft>
                <a:spcPts val="0"/>
              </a:spcAft>
              <a:buClr>
                <a:schemeClr val="dk1"/>
              </a:buClr>
              <a:buSzPts val="1200"/>
              <a:buFont typeface="Work Sans"/>
              <a:buNone/>
              <a:defRPr sz="1200" b="0" i="0" u="none" strike="noStrike" cap="none">
                <a:solidFill>
                  <a:schemeClr val="dk1"/>
                </a:solidFill>
                <a:latin typeface="Work Sans"/>
                <a:ea typeface="Work Sans"/>
                <a:cs typeface="Work Sans"/>
                <a:sym typeface="Work Sans"/>
              </a:defRPr>
            </a:lvl2pPr>
            <a:lvl3pPr marL="1371600" marR="0" lvl="2" indent="-304800" algn="ctr" rtl="0">
              <a:lnSpc>
                <a:spcPct val="100000"/>
              </a:lnSpc>
              <a:spcBef>
                <a:spcPts val="0"/>
              </a:spcBef>
              <a:spcAft>
                <a:spcPts val="0"/>
              </a:spcAft>
              <a:buClr>
                <a:schemeClr val="dk1"/>
              </a:buClr>
              <a:buSzPts val="1200"/>
              <a:buFont typeface="Work Sans"/>
              <a:buNone/>
              <a:defRPr sz="1200" b="0" i="0" u="none" strike="noStrike" cap="none">
                <a:solidFill>
                  <a:schemeClr val="dk1"/>
                </a:solidFill>
                <a:latin typeface="Work Sans"/>
                <a:ea typeface="Work Sans"/>
                <a:cs typeface="Work Sans"/>
                <a:sym typeface="Work Sans"/>
              </a:defRPr>
            </a:lvl3pPr>
            <a:lvl4pPr marL="1828800" marR="0" lvl="3" indent="-304800" algn="ctr" rtl="0">
              <a:lnSpc>
                <a:spcPct val="100000"/>
              </a:lnSpc>
              <a:spcBef>
                <a:spcPts val="0"/>
              </a:spcBef>
              <a:spcAft>
                <a:spcPts val="0"/>
              </a:spcAft>
              <a:buClr>
                <a:schemeClr val="dk1"/>
              </a:buClr>
              <a:buSzPts val="1200"/>
              <a:buFont typeface="Work Sans"/>
              <a:buNone/>
              <a:defRPr sz="1200" b="0" i="0" u="none" strike="noStrike" cap="none">
                <a:solidFill>
                  <a:schemeClr val="dk1"/>
                </a:solidFill>
                <a:latin typeface="Work Sans"/>
                <a:ea typeface="Work Sans"/>
                <a:cs typeface="Work Sans"/>
                <a:sym typeface="Work Sans"/>
              </a:defRPr>
            </a:lvl4pPr>
            <a:lvl5pPr marL="2286000" marR="0" lvl="4" indent="-304800" algn="ctr" rtl="0">
              <a:lnSpc>
                <a:spcPct val="100000"/>
              </a:lnSpc>
              <a:spcBef>
                <a:spcPts val="0"/>
              </a:spcBef>
              <a:spcAft>
                <a:spcPts val="0"/>
              </a:spcAft>
              <a:buClr>
                <a:schemeClr val="dk1"/>
              </a:buClr>
              <a:buSzPts val="1200"/>
              <a:buFont typeface="Work Sans"/>
              <a:buNone/>
              <a:defRPr sz="1200" b="0" i="0" u="none" strike="noStrike" cap="none">
                <a:solidFill>
                  <a:schemeClr val="dk1"/>
                </a:solidFill>
                <a:latin typeface="Work Sans"/>
                <a:ea typeface="Work Sans"/>
                <a:cs typeface="Work Sans"/>
                <a:sym typeface="Work Sans"/>
              </a:defRPr>
            </a:lvl5pPr>
            <a:lvl6pPr marL="2743200" marR="0" lvl="5" indent="-304800" algn="ctr" rtl="0">
              <a:lnSpc>
                <a:spcPct val="100000"/>
              </a:lnSpc>
              <a:spcBef>
                <a:spcPts val="0"/>
              </a:spcBef>
              <a:spcAft>
                <a:spcPts val="0"/>
              </a:spcAft>
              <a:buClr>
                <a:schemeClr val="dk1"/>
              </a:buClr>
              <a:buSzPts val="1200"/>
              <a:buFont typeface="Work Sans"/>
              <a:buNone/>
              <a:defRPr sz="1200" b="0" i="0" u="none" strike="noStrike" cap="none">
                <a:solidFill>
                  <a:schemeClr val="dk1"/>
                </a:solidFill>
                <a:latin typeface="Work Sans"/>
                <a:ea typeface="Work Sans"/>
                <a:cs typeface="Work Sans"/>
                <a:sym typeface="Work Sans"/>
              </a:defRPr>
            </a:lvl6pPr>
            <a:lvl7pPr marL="3200400" marR="0" lvl="6" indent="-304800" algn="ctr" rtl="0">
              <a:lnSpc>
                <a:spcPct val="100000"/>
              </a:lnSpc>
              <a:spcBef>
                <a:spcPts val="0"/>
              </a:spcBef>
              <a:spcAft>
                <a:spcPts val="0"/>
              </a:spcAft>
              <a:buClr>
                <a:schemeClr val="dk1"/>
              </a:buClr>
              <a:buSzPts val="1200"/>
              <a:buFont typeface="Work Sans"/>
              <a:buNone/>
              <a:defRPr sz="1200" b="0" i="0" u="none" strike="noStrike" cap="none">
                <a:solidFill>
                  <a:schemeClr val="dk1"/>
                </a:solidFill>
                <a:latin typeface="Work Sans"/>
                <a:ea typeface="Work Sans"/>
                <a:cs typeface="Work Sans"/>
                <a:sym typeface="Work Sans"/>
              </a:defRPr>
            </a:lvl7pPr>
            <a:lvl8pPr marL="3657600" marR="0" lvl="7" indent="-304800" algn="ctr" rtl="0">
              <a:lnSpc>
                <a:spcPct val="100000"/>
              </a:lnSpc>
              <a:spcBef>
                <a:spcPts val="0"/>
              </a:spcBef>
              <a:spcAft>
                <a:spcPts val="0"/>
              </a:spcAft>
              <a:buClr>
                <a:schemeClr val="dk1"/>
              </a:buClr>
              <a:buSzPts val="1200"/>
              <a:buFont typeface="Work Sans"/>
              <a:buNone/>
              <a:defRPr sz="1200" b="0" i="0" u="none" strike="noStrike" cap="none">
                <a:solidFill>
                  <a:schemeClr val="dk1"/>
                </a:solidFill>
                <a:latin typeface="Work Sans"/>
                <a:ea typeface="Work Sans"/>
                <a:cs typeface="Work Sans"/>
                <a:sym typeface="Work Sans"/>
              </a:defRPr>
            </a:lvl8pPr>
            <a:lvl9pPr marL="4114800" marR="0" lvl="8" indent="-304800" algn="ctr" rtl="0">
              <a:lnSpc>
                <a:spcPct val="100000"/>
              </a:lnSpc>
              <a:spcBef>
                <a:spcPts val="0"/>
              </a:spcBef>
              <a:spcAft>
                <a:spcPts val="0"/>
              </a:spcAft>
              <a:buClr>
                <a:schemeClr val="dk1"/>
              </a:buClr>
              <a:buSzPts val="1200"/>
              <a:buFont typeface="Work Sans"/>
              <a:buNone/>
              <a:defRPr sz="1200" b="0" i="0" u="none" strike="noStrike" cap="none">
                <a:solidFill>
                  <a:schemeClr val="dk1"/>
                </a:solidFill>
                <a:latin typeface="Work Sans"/>
                <a:ea typeface="Work Sans"/>
                <a:cs typeface="Work Sans"/>
                <a:sym typeface="Work Sans"/>
              </a:defRPr>
            </a:lvl9pPr>
          </a:lstStyle>
          <a:p>
            <a:pPr marL="0" indent="0" algn="l"/>
            <a:r>
              <a:rPr lang="en-US" sz="1400"/>
              <a:t>Convince client through insightful findings and clear recommendations.</a:t>
            </a:r>
          </a:p>
        </p:txBody>
      </p:sp>
      <p:grpSp>
        <p:nvGrpSpPr>
          <p:cNvPr id="17" name="Group 16">
            <a:extLst>
              <a:ext uri="{FF2B5EF4-FFF2-40B4-BE49-F238E27FC236}">
                <a16:creationId xmlns:a16="http://schemas.microsoft.com/office/drawing/2014/main" id="{4ACB38B0-2E1A-1DC0-B192-1AC1B13A9949}"/>
              </a:ext>
            </a:extLst>
          </p:cNvPr>
          <p:cNvGrpSpPr/>
          <p:nvPr/>
        </p:nvGrpSpPr>
        <p:grpSpPr>
          <a:xfrm>
            <a:off x="720000" y="3275786"/>
            <a:ext cx="670500" cy="670500"/>
            <a:chOff x="729281" y="3475669"/>
            <a:chExt cx="670500" cy="670500"/>
          </a:xfrm>
        </p:grpSpPr>
        <p:grpSp>
          <p:nvGrpSpPr>
            <p:cNvPr id="10" name="Google Shape;1476;p32">
              <a:extLst>
                <a:ext uri="{FF2B5EF4-FFF2-40B4-BE49-F238E27FC236}">
                  <a16:creationId xmlns:a16="http://schemas.microsoft.com/office/drawing/2014/main" id="{6C2E92D4-D2F3-4F76-A67F-C641771EFB6F}"/>
                </a:ext>
              </a:extLst>
            </p:cNvPr>
            <p:cNvGrpSpPr/>
            <p:nvPr/>
          </p:nvGrpSpPr>
          <p:grpSpPr>
            <a:xfrm>
              <a:off x="935673" y="3641768"/>
              <a:ext cx="257716" cy="338303"/>
              <a:chOff x="2528624" y="2193656"/>
              <a:chExt cx="257716" cy="338303"/>
            </a:xfrm>
          </p:grpSpPr>
          <p:sp>
            <p:nvSpPr>
              <p:cNvPr id="11" name="Google Shape;1477;p32">
                <a:extLst>
                  <a:ext uri="{FF2B5EF4-FFF2-40B4-BE49-F238E27FC236}">
                    <a16:creationId xmlns:a16="http://schemas.microsoft.com/office/drawing/2014/main" id="{D6353DA7-C37D-C4A6-6D93-84BAC21562C0}"/>
                  </a:ext>
                </a:extLst>
              </p:cNvPr>
              <p:cNvSpPr/>
              <p:nvPr/>
            </p:nvSpPr>
            <p:spPr>
              <a:xfrm>
                <a:off x="2528624" y="2253119"/>
                <a:ext cx="257716" cy="214779"/>
              </a:xfrm>
              <a:custGeom>
                <a:avLst/>
                <a:gdLst/>
                <a:ahLst/>
                <a:cxnLst/>
                <a:rect l="l" t="t" r="r" b="b"/>
                <a:pathLst>
                  <a:path w="13865" h="11555" extrusionOk="0">
                    <a:moveTo>
                      <a:pt x="6932" y="1423"/>
                    </a:moveTo>
                    <a:cubicBezTo>
                      <a:pt x="7226" y="1423"/>
                      <a:pt x="7464" y="1661"/>
                      <a:pt x="7464" y="1957"/>
                    </a:cubicBezTo>
                    <a:lnTo>
                      <a:pt x="7464" y="4800"/>
                    </a:lnTo>
                    <a:cubicBezTo>
                      <a:pt x="7464" y="5094"/>
                      <a:pt x="7226" y="5334"/>
                      <a:pt x="6932" y="5334"/>
                    </a:cubicBezTo>
                    <a:cubicBezTo>
                      <a:pt x="6638" y="5334"/>
                      <a:pt x="6398" y="5094"/>
                      <a:pt x="6398" y="4800"/>
                    </a:cubicBezTo>
                    <a:lnTo>
                      <a:pt x="6398" y="2489"/>
                    </a:lnTo>
                    <a:lnTo>
                      <a:pt x="6325" y="2489"/>
                    </a:lnTo>
                    <a:cubicBezTo>
                      <a:pt x="6029" y="2489"/>
                      <a:pt x="5791" y="2251"/>
                      <a:pt x="5791" y="1957"/>
                    </a:cubicBezTo>
                    <a:cubicBezTo>
                      <a:pt x="5791" y="1661"/>
                      <a:pt x="6029" y="1423"/>
                      <a:pt x="6325" y="1423"/>
                    </a:cubicBezTo>
                    <a:close/>
                    <a:moveTo>
                      <a:pt x="2845" y="1778"/>
                    </a:moveTo>
                    <a:lnTo>
                      <a:pt x="2845" y="4800"/>
                    </a:lnTo>
                    <a:cubicBezTo>
                      <a:pt x="2845" y="5098"/>
                      <a:pt x="2877" y="5394"/>
                      <a:pt x="2942" y="5686"/>
                    </a:cubicBezTo>
                    <a:cubicBezTo>
                      <a:pt x="1896" y="5643"/>
                      <a:pt x="1068" y="4780"/>
                      <a:pt x="1068" y="3734"/>
                    </a:cubicBezTo>
                    <a:lnTo>
                      <a:pt x="1068" y="2666"/>
                    </a:lnTo>
                    <a:cubicBezTo>
                      <a:pt x="1068" y="2178"/>
                      <a:pt x="1466" y="1780"/>
                      <a:pt x="1956" y="1778"/>
                    </a:cubicBezTo>
                    <a:close/>
                    <a:moveTo>
                      <a:pt x="11908" y="1778"/>
                    </a:moveTo>
                    <a:cubicBezTo>
                      <a:pt x="12399" y="1780"/>
                      <a:pt x="12797" y="2175"/>
                      <a:pt x="12797" y="2666"/>
                    </a:cubicBezTo>
                    <a:lnTo>
                      <a:pt x="12797" y="3734"/>
                    </a:lnTo>
                    <a:cubicBezTo>
                      <a:pt x="12795" y="4780"/>
                      <a:pt x="11969" y="5643"/>
                      <a:pt x="10923" y="5686"/>
                    </a:cubicBezTo>
                    <a:cubicBezTo>
                      <a:pt x="10988" y="5394"/>
                      <a:pt x="11020" y="5098"/>
                      <a:pt x="11020" y="4800"/>
                    </a:cubicBezTo>
                    <a:lnTo>
                      <a:pt x="11020" y="1778"/>
                    </a:lnTo>
                    <a:close/>
                    <a:moveTo>
                      <a:pt x="2845" y="1"/>
                    </a:moveTo>
                    <a:lnTo>
                      <a:pt x="2845" y="712"/>
                    </a:lnTo>
                    <a:lnTo>
                      <a:pt x="1956" y="712"/>
                    </a:lnTo>
                    <a:cubicBezTo>
                      <a:pt x="878" y="714"/>
                      <a:pt x="2" y="1587"/>
                      <a:pt x="0" y="2666"/>
                    </a:cubicBezTo>
                    <a:lnTo>
                      <a:pt x="0" y="3734"/>
                    </a:lnTo>
                    <a:cubicBezTo>
                      <a:pt x="2" y="5401"/>
                      <a:pt x="1355" y="6754"/>
                      <a:pt x="3024" y="6754"/>
                    </a:cubicBezTo>
                    <a:lnTo>
                      <a:pt x="3344" y="6754"/>
                    </a:lnTo>
                    <a:cubicBezTo>
                      <a:pt x="3867" y="7711"/>
                      <a:pt x="4749" y="8420"/>
                      <a:pt x="5795" y="8727"/>
                    </a:cubicBezTo>
                    <a:cubicBezTo>
                      <a:pt x="5657" y="9726"/>
                      <a:pt x="5320" y="10688"/>
                      <a:pt x="4801" y="11555"/>
                    </a:cubicBezTo>
                    <a:lnTo>
                      <a:pt x="9066" y="11555"/>
                    </a:lnTo>
                    <a:cubicBezTo>
                      <a:pt x="8547" y="10688"/>
                      <a:pt x="8208" y="9726"/>
                      <a:pt x="8072" y="8727"/>
                    </a:cubicBezTo>
                    <a:cubicBezTo>
                      <a:pt x="9118" y="8420"/>
                      <a:pt x="10000" y="7711"/>
                      <a:pt x="10521" y="6754"/>
                    </a:cubicBezTo>
                    <a:lnTo>
                      <a:pt x="10843" y="6754"/>
                    </a:lnTo>
                    <a:cubicBezTo>
                      <a:pt x="12512" y="6752"/>
                      <a:pt x="13863" y="5401"/>
                      <a:pt x="13865" y="3734"/>
                    </a:cubicBezTo>
                    <a:lnTo>
                      <a:pt x="13865" y="2666"/>
                    </a:lnTo>
                    <a:cubicBezTo>
                      <a:pt x="13863" y="1587"/>
                      <a:pt x="12987" y="712"/>
                      <a:pt x="11908" y="712"/>
                    </a:cubicBezTo>
                    <a:lnTo>
                      <a:pt x="11020" y="712"/>
                    </a:lnTo>
                    <a:lnTo>
                      <a:pt x="1102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478;p32">
                <a:extLst>
                  <a:ext uri="{FF2B5EF4-FFF2-40B4-BE49-F238E27FC236}">
                    <a16:creationId xmlns:a16="http://schemas.microsoft.com/office/drawing/2014/main" id="{F979DEBF-B59F-4977-8E07-7CC2ED30158B}"/>
                  </a:ext>
                </a:extLst>
              </p:cNvPr>
              <p:cNvSpPr/>
              <p:nvPr/>
            </p:nvSpPr>
            <p:spPr>
              <a:xfrm>
                <a:off x="2561358" y="2193656"/>
                <a:ext cx="191600" cy="39684"/>
              </a:xfrm>
              <a:custGeom>
                <a:avLst/>
                <a:gdLst/>
                <a:ahLst/>
                <a:cxnLst/>
                <a:rect l="l" t="t" r="r" b="b"/>
                <a:pathLst>
                  <a:path w="10308" h="2135" extrusionOk="0">
                    <a:moveTo>
                      <a:pt x="1068" y="0"/>
                    </a:moveTo>
                    <a:cubicBezTo>
                      <a:pt x="479" y="0"/>
                      <a:pt x="1" y="477"/>
                      <a:pt x="1" y="1068"/>
                    </a:cubicBezTo>
                    <a:cubicBezTo>
                      <a:pt x="1" y="1658"/>
                      <a:pt x="479" y="2134"/>
                      <a:pt x="1068" y="2134"/>
                    </a:cubicBezTo>
                    <a:cubicBezTo>
                      <a:pt x="1073" y="2134"/>
                      <a:pt x="1078" y="2134"/>
                      <a:pt x="1084" y="2134"/>
                    </a:cubicBezTo>
                    <a:lnTo>
                      <a:pt x="9259" y="2134"/>
                    </a:lnTo>
                    <a:cubicBezTo>
                      <a:pt x="9841" y="2125"/>
                      <a:pt x="10307" y="1650"/>
                      <a:pt x="10307" y="1068"/>
                    </a:cubicBezTo>
                    <a:cubicBezTo>
                      <a:pt x="10307" y="485"/>
                      <a:pt x="9841" y="11"/>
                      <a:pt x="9259" y="1"/>
                    </a:cubicBezTo>
                    <a:lnTo>
                      <a:pt x="1084" y="1"/>
                    </a:lnTo>
                    <a:cubicBezTo>
                      <a:pt x="1078" y="1"/>
                      <a:pt x="1073" y="0"/>
                      <a:pt x="10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479;p32">
                <a:extLst>
                  <a:ext uri="{FF2B5EF4-FFF2-40B4-BE49-F238E27FC236}">
                    <a16:creationId xmlns:a16="http://schemas.microsoft.com/office/drawing/2014/main" id="{1D1CA130-5F0C-4AB3-84F4-3F0E17B175E4}"/>
                  </a:ext>
                </a:extLst>
              </p:cNvPr>
              <p:cNvSpPr/>
              <p:nvPr/>
            </p:nvSpPr>
            <p:spPr>
              <a:xfrm>
                <a:off x="2561637" y="2487702"/>
                <a:ext cx="191637" cy="44257"/>
              </a:xfrm>
              <a:custGeom>
                <a:avLst/>
                <a:gdLst/>
                <a:ahLst/>
                <a:cxnLst/>
                <a:rect l="l" t="t" r="r" b="b"/>
                <a:pathLst>
                  <a:path w="10310" h="2381" extrusionOk="0">
                    <a:moveTo>
                      <a:pt x="1851" y="0"/>
                    </a:moveTo>
                    <a:cubicBezTo>
                      <a:pt x="829" y="0"/>
                      <a:pt x="3" y="826"/>
                      <a:pt x="1" y="1848"/>
                    </a:cubicBezTo>
                    <a:cubicBezTo>
                      <a:pt x="3" y="2142"/>
                      <a:pt x="241" y="2380"/>
                      <a:pt x="535" y="2380"/>
                    </a:cubicBezTo>
                    <a:lnTo>
                      <a:pt x="9776" y="2380"/>
                    </a:lnTo>
                    <a:cubicBezTo>
                      <a:pt x="10070" y="2380"/>
                      <a:pt x="10310" y="2142"/>
                      <a:pt x="10310" y="1848"/>
                    </a:cubicBezTo>
                    <a:cubicBezTo>
                      <a:pt x="10310" y="828"/>
                      <a:pt x="9482" y="0"/>
                      <a:pt x="84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Google Shape;1480;p32">
              <a:extLst>
                <a:ext uri="{FF2B5EF4-FFF2-40B4-BE49-F238E27FC236}">
                  <a16:creationId xmlns:a16="http://schemas.microsoft.com/office/drawing/2014/main" id="{909E5B00-6883-C95C-3635-9CA7B9FFD534}"/>
                </a:ext>
              </a:extLst>
            </p:cNvPr>
            <p:cNvSpPr/>
            <p:nvPr/>
          </p:nvSpPr>
          <p:spPr>
            <a:xfrm>
              <a:off x="729281" y="3475669"/>
              <a:ext cx="670500" cy="670500"/>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 name="Group 26">
            <a:extLst>
              <a:ext uri="{FF2B5EF4-FFF2-40B4-BE49-F238E27FC236}">
                <a16:creationId xmlns:a16="http://schemas.microsoft.com/office/drawing/2014/main" id="{9030B270-C545-1E27-4CE4-A696FD304E66}"/>
              </a:ext>
            </a:extLst>
          </p:cNvPr>
          <p:cNvGrpSpPr/>
          <p:nvPr/>
        </p:nvGrpSpPr>
        <p:grpSpPr>
          <a:xfrm>
            <a:off x="720000" y="1461749"/>
            <a:ext cx="670500" cy="670500"/>
            <a:chOff x="699853" y="1595564"/>
            <a:chExt cx="670500" cy="670500"/>
          </a:xfrm>
        </p:grpSpPr>
        <p:sp>
          <p:nvSpPr>
            <p:cNvPr id="1480" name="Google Shape;1480;p32"/>
            <p:cNvSpPr/>
            <p:nvPr/>
          </p:nvSpPr>
          <p:spPr>
            <a:xfrm>
              <a:off x="699853" y="1595564"/>
              <a:ext cx="670500" cy="670500"/>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 name="Google Shape;2177;p47">
              <a:extLst>
                <a:ext uri="{FF2B5EF4-FFF2-40B4-BE49-F238E27FC236}">
                  <a16:creationId xmlns:a16="http://schemas.microsoft.com/office/drawing/2014/main" id="{DC0D9AE1-EB40-3FF6-C667-B1A49DEAA3C1}"/>
                </a:ext>
              </a:extLst>
            </p:cNvPr>
            <p:cNvGrpSpPr/>
            <p:nvPr/>
          </p:nvGrpSpPr>
          <p:grpSpPr>
            <a:xfrm>
              <a:off x="855287" y="1745211"/>
              <a:ext cx="339821" cy="323767"/>
              <a:chOff x="2478994" y="1722000"/>
              <a:chExt cx="339821" cy="323767"/>
            </a:xfrm>
          </p:grpSpPr>
          <p:sp>
            <p:nvSpPr>
              <p:cNvPr id="19" name="Google Shape;2178;p47">
                <a:extLst>
                  <a:ext uri="{FF2B5EF4-FFF2-40B4-BE49-F238E27FC236}">
                    <a16:creationId xmlns:a16="http://schemas.microsoft.com/office/drawing/2014/main" id="{BD90A7FD-5085-6054-C809-0B7CAF0A7A3E}"/>
                  </a:ext>
                </a:extLst>
              </p:cNvPr>
              <p:cNvSpPr/>
              <p:nvPr/>
            </p:nvSpPr>
            <p:spPr>
              <a:xfrm>
                <a:off x="2638871" y="1784791"/>
                <a:ext cx="125540" cy="29740"/>
              </a:xfrm>
              <a:custGeom>
                <a:avLst/>
                <a:gdLst/>
                <a:ahLst/>
                <a:cxnLst/>
                <a:rect l="l" t="t" r="r" b="b"/>
                <a:pathLst>
                  <a:path w="6754" h="1600" extrusionOk="0">
                    <a:moveTo>
                      <a:pt x="800" y="0"/>
                    </a:moveTo>
                    <a:cubicBezTo>
                      <a:pt x="359" y="0"/>
                      <a:pt x="1" y="359"/>
                      <a:pt x="1" y="800"/>
                    </a:cubicBezTo>
                    <a:cubicBezTo>
                      <a:pt x="1" y="1241"/>
                      <a:pt x="359" y="1600"/>
                      <a:pt x="800" y="1600"/>
                    </a:cubicBezTo>
                    <a:lnTo>
                      <a:pt x="5956" y="1600"/>
                    </a:lnTo>
                    <a:cubicBezTo>
                      <a:pt x="6397" y="1600"/>
                      <a:pt x="6753" y="1241"/>
                      <a:pt x="6753" y="800"/>
                    </a:cubicBezTo>
                    <a:cubicBezTo>
                      <a:pt x="6753" y="359"/>
                      <a:pt x="6397" y="0"/>
                      <a:pt x="59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179;p47">
                <a:extLst>
                  <a:ext uri="{FF2B5EF4-FFF2-40B4-BE49-F238E27FC236}">
                    <a16:creationId xmlns:a16="http://schemas.microsoft.com/office/drawing/2014/main" id="{09FCD00F-12B9-B1F5-D23A-1293ECE8ADE6}"/>
                  </a:ext>
                </a:extLst>
              </p:cNvPr>
              <p:cNvSpPr/>
              <p:nvPr/>
            </p:nvSpPr>
            <p:spPr>
              <a:xfrm>
                <a:off x="2505426" y="2012719"/>
                <a:ext cx="138756" cy="33049"/>
              </a:xfrm>
              <a:custGeom>
                <a:avLst/>
                <a:gdLst/>
                <a:ahLst/>
                <a:cxnLst/>
                <a:rect l="l" t="t" r="r" b="b"/>
                <a:pathLst>
                  <a:path w="7465" h="1778" extrusionOk="0">
                    <a:moveTo>
                      <a:pt x="528" y="1"/>
                    </a:moveTo>
                    <a:cubicBezTo>
                      <a:pt x="236" y="1"/>
                      <a:pt x="1" y="236"/>
                      <a:pt x="1" y="528"/>
                    </a:cubicBezTo>
                    <a:lnTo>
                      <a:pt x="1" y="1250"/>
                    </a:lnTo>
                    <a:cubicBezTo>
                      <a:pt x="1" y="1542"/>
                      <a:pt x="236" y="1778"/>
                      <a:pt x="528" y="1778"/>
                    </a:cubicBezTo>
                    <a:lnTo>
                      <a:pt x="6937" y="1778"/>
                    </a:lnTo>
                    <a:cubicBezTo>
                      <a:pt x="7227" y="1778"/>
                      <a:pt x="7465" y="1542"/>
                      <a:pt x="7465" y="1250"/>
                    </a:cubicBezTo>
                    <a:lnTo>
                      <a:pt x="7465" y="528"/>
                    </a:lnTo>
                    <a:cubicBezTo>
                      <a:pt x="7465" y="236"/>
                      <a:pt x="7227" y="1"/>
                      <a:pt x="69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80;p47">
                <a:extLst>
                  <a:ext uri="{FF2B5EF4-FFF2-40B4-BE49-F238E27FC236}">
                    <a16:creationId xmlns:a16="http://schemas.microsoft.com/office/drawing/2014/main" id="{78C4E1C6-65E7-0368-9B8D-3D8DCAD8638D}"/>
                  </a:ext>
                </a:extLst>
              </p:cNvPr>
              <p:cNvSpPr/>
              <p:nvPr/>
            </p:nvSpPr>
            <p:spPr>
              <a:xfrm>
                <a:off x="2478994" y="1959854"/>
                <a:ext cx="138756" cy="33086"/>
              </a:xfrm>
              <a:custGeom>
                <a:avLst/>
                <a:gdLst/>
                <a:ahLst/>
                <a:cxnLst/>
                <a:rect l="l" t="t" r="r" b="b"/>
                <a:pathLst>
                  <a:path w="7465" h="1780" extrusionOk="0">
                    <a:moveTo>
                      <a:pt x="528" y="0"/>
                    </a:moveTo>
                    <a:cubicBezTo>
                      <a:pt x="236" y="0"/>
                      <a:pt x="0" y="238"/>
                      <a:pt x="0" y="528"/>
                    </a:cubicBezTo>
                    <a:lnTo>
                      <a:pt x="0" y="1250"/>
                    </a:lnTo>
                    <a:cubicBezTo>
                      <a:pt x="0" y="1541"/>
                      <a:pt x="236" y="1779"/>
                      <a:pt x="528" y="1779"/>
                    </a:cubicBezTo>
                    <a:lnTo>
                      <a:pt x="6937" y="1779"/>
                    </a:lnTo>
                    <a:cubicBezTo>
                      <a:pt x="7227" y="1777"/>
                      <a:pt x="7465" y="1541"/>
                      <a:pt x="7465" y="1250"/>
                    </a:cubicBezTo>
                    <a:lnTo>
                      <a:pt x="7465" y="528"/>
                    </a:lnTo>
                    <a:cubicBezTo>
                      <a:pt x="7465" y="238"/>
                      <a:pt x="7227" y="0"/>
                      <a:pt x="69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181;p47">
                <a:extLst>
                  <a:ext uri="{FF2B5EF4-FFF2-40B4-BE49-F238E27FC236}">
                    <a16:creationId xmlns:a16="http://schemas.microsoft.com/office/drawing/2014/main" id="{D89B0964-F37C-D45F-1387-5100367DEEE7}"/>
                  </a:ext>
                </a:extLst>
              </p:cNvPr>
              <p:cNvSpPr/>
              <p:nvPr/>
            </p:nvSpPr>
            <p:spPr>
              <a:xfrm>
                <a:off x="2505426" y="1907008"/>
                <a:ext cx="138756" cy="33049"/>
              </a:xfrm>
              <a:custGeom>
                <a:avLst/>
                <a:gdLst/>
                <a:ahLst/>
                <a:cxnLst/>
                <a:rect l="l" t="t" r="r" b="b"/>
                <a:pathLst>
                  <a:path w="7465" h="1778" extrusionOk="0">
                    <a:moveTo>
                      <a:pt x="528" y="1"/>
                    </a:moveTo>
                    <a:cubicBezTo>
                      <a:pt x="236" y="1"/>
                      <a:pt x="1" y="236"/>
                      <a:pt x="1" y="528"/>
                    </a:cubicBezTo>
                    <a:lnTo>
                      <a:pt x="1" y="1250"/>
                    </a:lnTo>
                    <a:cubicBezTo>
                      <a:pt x="1" y="1542"/>
                      <a:pt x="236" y="1778"/>
                      <a:pt x="528" y="1778"/>
                    </a:cubicBezTo>
                    <a:lnTo>
                      <a:pt x="6937" y="1778"/>
                    </a:lnTo>
                    <a:cubicBezTo>
                      <a:pt x="7227" y="1778"/>
                      <a:pt x="7465" y="1542"/>
                      <a:pt x="7465" y="1250"/>
                    </a:cubicBezTo>
                    <a:lnTo>
                      <a:pt x="7465" y="528"/>
                    </a:lnTo>
                    <a:cubicBezTo>
                      <a:pt x="7465" y="236"/>
                      <a:pt x="7227" y="1"/>
                      <a:pt x="69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182;p47">
                <a:extLst>
                  <a:ext uri="{FF2B5EF4-FFF2-40B4-BE49-F238E27FC236}">
                    <a16:creationId xmlns:a16="http://schemas.microsoft.com/office/drawing/2014/main" id="{45369B80-FC2E-FBA2-4314-859325E23814}"/>
                  </a:ext>
                </a:extLst>
              </p:cNvPr>
              <p:cNvSpPr/>
              <p:nvPr/>
            </p:nvSpPr>
            <p:spPr>
              <a:xfrm>
                <a:off x="2687126" y="1880687"/>
                <a:ext cx="5688" cy="18662"/>
              </a:xfrm>
              <a:custGeom>
                <a:avLst/>
                <a:gdLst/>
                <a:ahLst/>
                <a:cxnLst/>
                <a:rect l="l" t="t" r="r" b="b"/>
                <a:pathLst>
                  <a:path w="306" h="1004" extrusionOk="0">
                    <a:moveTo>
                      <a:pt x="305" y="1"/>
                    </a:moveTo>
                    <a:cubicBezTo>
                      <a:pt x="150" y="109"/>
                      <a:pt x="66" y="282"/>
                      <a:pt x="37" y="433"/>
                    </a:cubicBezTo>
                    <a:cubicBezTo>
                      <a:pt x="1" y="632"/>
                      <a:pt x="48" y="816"/>
                      <a:pt x="161" y="904"/>
                    </a:cubicBezTo>
                    <a:cubicBezTo>
                      <a:pt x="206" y="939"/>
                      <a:pt x="256" y="974"/>
                      <a:pt x="305" y="1004"/>
                    </a:cubicBezTo>
                    <a:lnTo>
                      <a:pt x="30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183;p47">
                <a:extLst>
                  <a:ext uri="{FF2B5EF4-FFF2-40B4-BE49-F238E27FC236}">
                    <a16:creationId xmlns:a16="http://schemas.microsoft.com/office/drawing/2014/main" id="{07614E8E-C17A-CB01-8110-5D016AE3A6FD}"/>
                  </a:ext>
                </a:extLst>
              </p:cNvPr>
              <p:cNvSpPr/>
              <p:nvPr/>
            </p:nvSpPr>
            <p:spPr>
              <a:xfrm>
                <a:off x="2709301" y="1924481"/>
                <a:ext cx="9703" cy="28067"/>
              </a:xfrm>
              <a:custGeom>
                <a:avLst/>
                <a:gdLst/>
                <a:ahLst/>
                <a:cxnLst/>
                <a:rect l="l" t="t" r="r" b="b"/>
                <a:pathLst>
                  <a:path w="522" h="1510" extrusionOk="0">
                    <a:moveTo>
                      <a:pt x="1" y="1"/>
                    </a:moveTo>
                    <a:lnTo>
                      <a:pt x="1" y="1510"/>
                    </a:lnTo>
                    <a:cubicBezTo>
                      <a:pt x="254" y="1369"/>
                      <a:pt x="429" y="1121"/>
                      <a:pt x="479" y="835"/>
                    </a:cubicBezTo>
                    <a:cubicBezTo>
                      <a:pt x="509" y="652"/>
                      <a:pt x="522" y="211"/>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184;p47">
                <a:extLst>
                  <a:ext uri="{FF2B5EF4-FFF2-40B4-BE49-F238E27FC236}">
                    <a16:creationId xmlns:a16="http://schemas.microsoft.com/office/drawing/2014/main" id="{22A2851E-B7C2-4B1E-D73A-C0E80033ECCE}"/>
                  </a:ext>
                </a:extLst>
              </p:cNvPr>
              <p:cNvSpPr/>
              <p:nvPr/>
            </p:nvSpPr>
            <p:spPr>
              <a:xfrm>
                <a:off x="2604724" y="1834365"/>
                <a:ext cx="214091" cy="184964"/>
              </a:xfrm>
              <a:custGeom>
                <a:avLst/>
                <a:gdLst/>
                <a:ahLst/>
                <a:cxnLst/>
                <a:rect l="l" t="t" r="r" b="b"/>
                <a:pathLst>
                  <a:path w="11518" h="9951" extrusionOk="0">
                    <a:moveTo>
                      <a:pt x="5184" y="798"/>
                    </a:moveTo>
                    <a:cubicBezTo>
                      <a:pt x="5428" y="798"/>
                      <a:pt x="5627" y="997"/>
                      <a:pt x="5627" y="1243"/>
                    </a:cubicBezTo>
                    <a:lnTo>
                      <a:pt x="5627" y="1488"/>
                    </a:lnTo>
                    <a:cubicBezTo>
                      <a:pt x="6074" y="1561"/>
                      <a:pt x="6388" y="1782"/>
                      <a:pt x="6539" y="1955"/>
                    </a:cubicBezTo>
                    <a:cubicBezTo>
                      <a:pt x="6699" y="2140"/>
                      <a:pt x="6680" y="2417"/>
                      <a:pt x="6496" y="2579"/>
                    </a:cubicBezTo>
                    <a:cubicBezTo>
                      <a:pt x="6412" y="2653"/>
                      <a:pt x="6308" y="2689"/>
                      <a:pt x="6204" y="2689"/>
                    </a:cubicBezTo>
                    <a:cubicBezTo>
                      <a:pt x="6082" y="2689"/>
                      <a:pt x="5960" y="2639"/>
                      <a:pt x="5871" y="2540"/>
                    </a:cubicBezTo>
                    <a:cubicBezTo>
                      <a:pt x="5802" y="2478"/>
                      <a:pt x="5718" y="2428"/>
                      <a:pt x="5627" y="2400"/>
                    </a:cubicBezTo>
                    <a:lnTo>
                      <a:pt x="5627" y="3902"/>
                    </a:lnTo>
                    <a:cubicBezTo>
                      <a:pt x="5711" y="3935"/>
                      <a:pt x="5796" y="3965"/>
                      <a:pt x="5878" y="3993"/>
                    </a:cubicBezTo>
                    <a:cubicBezTo>
                      <a:pt x="6688" y="4280"/>
                      <a:pt x="7121" y="5000"/>
                      <a:pt x="6980" y="5830"/>
                    </a:cubicBezTo>
                    <a:lnTo>
                      <a:pt x="6982" y="5830"/>
                    </a:lnTo>
                    <a:cubicBezTo>
                      <a:pt x="6913" y="6235"/>
                      <a:pt x="6712" y="6606"/>
                      <a:pt x="6409" y="6885"/>
                    </a:cubicBezTo>
                    <a:cubicBezTo>
                      <a:pt x="6189" y="7088"/>
                      <a:pt x="5919" y="7233"/>
                      <a:pt x="5627" y="7305"/>
                    </a:cubicBezTo>
                    <a:lnTo>
                      <a:pt x="5627" y="7642"/>
                    </a:lnTo>
                    <a:cubicBezTo>
                      <a:pt x="5627" y="7886"/>
                      <a:pt x="5428" y="8085"/>
                      <a:pt x="5184" y="8085"/>
                    </a:cubicBezTo>
                    <a:cubicBezTo>
                      <a:pt x="4937" y="8085"/>
                      <a:pt x="4738" y="7886"/>
                      <a:pt x="4738" y="7642"/>
                    </a:cubicBezTo>
                    <a:lnTo>
                      <a:pt x="4738" y="7346"/>
                    </a:lnTo>
                    <a:cubicBezTo>
                      <a:pt x="4367" y="7313"/>
                      <a:pt x="4060" y="7216"/>
                      <a:pt x="3625" y="6931"/>
                    </a:cubicBezTo>
                    <a:cubicBezTo>
                      <a:pt x="3420" y="6797"/>
                      <a:pt x="3362" y="6522"/>
                      <a:pt x="3496" y="6317"/>
                    </a:cubicBezTo>
                    <a:cubicBezTo>
                      <a:pt x="3581" y="6186"/>
                      <a:pt x="3724" y="6115"/>
                      <a:pt x="3869" y="6115"/>
                    </a:cubicBezTo>
                    <a:cubicBezTo>
                      <a:pt x="3953" y="6115"/>
                      <a:pt x="4037" y="6138"/>
                      <a:pt x="4112" y="6187"/>
                    </a:cubicBezTo>
                    <a:cubicBezTo>
                      <a:pt x="4362" y="6351"/>
                      <a:pt x="4524" y="6423"/>
                      <a:pt x="4738" y="6451"/>
                    </a:cubicBezTo>
                    <a:lnTo>
                      <a:pt x="4738" y="4499"/>
                    </a:lnTo>
                    <a:cubicBezTo>
                      <a:pt x="4444" y="4365"/>
                      <a:pt x="4226" y="4235"/>
                      <a:pt x="4045" y="4095"/>
                    </a:cubicBezTo>
                    <a:cubicBezTo>
                      <a:pt x="3668" y="3801"/>
                      <a:pt x="3498" y="3288"/>
                      <a:pt x="3597" y="2759"/>
                    </a:cubicBezTo>
                    <a:cubicBezTo>
                      <a:pt x="3705" y="2184"/>
                      <a:pt x="4107" y="1723"/>
                      <a:pt x="4646" y="1563"/>
                    </a:cubicBezTo>
                    <a:cubicBezTo>
                      <a:pt x="4676" y="1552"/>
                      <a:pt x="4708" y="1544"/>
                      <a:pt x="4738" y="1535"/>
                    </a:cubicBezTo>
                    <a:lnTo>
                      <a:pt x="4738" y="1243"/>
                    </a:lnTo>
                    <a:cubicBezTo>
                      <a:pt x="4738" y="997"/>
                      <a:pt x="4937" y="798"/>
                      <a:pt x="5184" y="798"/>
                    </a:cubicBezTo>
                    <a:close/>
                    <a:moveTo>
                      <a:pt x="2099" y="0"/>
                    </a:moveTo>
                    <a:cubicBezTo>
                      <a:pt x="1234" y="813"/>
                      <a:pt x="525" y="1777"/>
                      <a:pt x="0" y="2843"/>
                    </a:cubicBezTo>
                    <a:lnTo>
                      <a:pt x="1589" y="2843"/>
                    </a:lnTo>
                    <a:cubicBezTo>
                      <a:pt x="2471" y="2843"/>
                      <a:pt x="3186" y="3558"/>
                      <a:pt x="3189" y="4443"/>
                    </a:cubicBezTo>
                    <a:lnTo>
                      <a:pt x="3189" y="5152"/>
                    </a:lnTo>
                    <a:cubicBezTo>
                      <a:pt x="3186" y="5967"/>
                      <a:pt x="2575" y="6650"/>
                      <a:pt x="1766" y="6743"/>
                    </a:cubicBezTo>
                    <a:lnTo>
                      <a:pt x="1766" y="8539"/>
                    </a:lnTo>
                    <a:cubicBezTo>
                      <a:pt x="2508" y="8623"/>
                      <a:pt x="3093" y="9209"/>
                      <a:pt x="3178" y="9950"/>
                    </a:cubicBezTo>
                    <a:lnTo>
                      <a:pt x="8052" y="9950"/>
                    </a:lnTo>
                    <a:cubicBezTo>
                      <a:pt x="9016" y="9950"/>
                      <a:pt x="9935" y="9540"/>
                      <a:pt x="10579" y="8820"/>
                    </a:cubicBezTo>
                    <a:cubicBezTo>
                      <a:pt x="11215" y="8111"/>
                      <a:pt x="11517" y="7164"/>
                      <a:pt x="11414" y="6215"/>
                    </a:cubicBezTo>
                    <a:cubicBezTo>
                      <a:pt x="11251" y="4786"/>
                      <a:pt x="10791" y="3405"/>
                      <a:pt x="10063" y="2162"/>
                    </a:cubicBezTo>
                    <a:cubicBezTo>
                      <a:pt x="9591" y="1362"/>
                      <a:pt x="9010" y="634"/>
                      <a:pt x="83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185;p47">
                <a:extLst>
                  <a:ext uri="{FF2B5EF4-FFF2-40B4-BE49-F238E27FC236}">
                    <a16:creationId xmlns:a16="http://schemas.microsoft.com/office/drawing/2014/main" id="{2CCA8626-FA55-9149-27B2-6A62B39046DF}"/>
                  </a:ext>
                </a:extLst>
              </p:cNvPr>
              <p:cNvSpPr/>
              <p:nvPr/>
            </p:nvSpPr>
            <p:spPr>
              <a:xfrm>
                <a:off x="2643165" y="1722000"/>
                <a:ext cx="116953" cy="42956"/>
              </a:xfrm>
              <a:custGeom>
                <a:avLst/>
                <a:gdLst/>
                <a:ahLst/>
                <a:cxnLst/>
                <a:rect l="l" t="t" r="r" b="b"/>
                <a:pathLst>
                  <a:path w="6292" h="2311" extrusionOk="0">
                    <a:moveTo>
                      <a:pt x="3146" y="1"/>
                    </a:moveTo>
                    <a:cubicBezTo>
                      <a:pt x="3061" y="1"/>
                      <a:pt x="2976" y="21"/>
                      <a:pt x="2900" y="62"/>
                    </a:cubicBezTo>
                    <a:cubicBezTo>
                      <a:pt x="2479" y="285"/>
                      <a:pt x="2014" y="398"/>
                      <a:pt x="1546" y="398"/>
                    </a:cubicBezTo>
                    <a:cubicBezTo>
                      <a:pt x="1287" y="398"/>
                      <a:pt x="1027" y="363"/>
                      <a:pt x="773" y="293"/>
                    </a:cubicBezTo>
                    <a:cubicBezTo>
                      <a:pt x="723" y="280"/>
                      <a:pt x="673" y="273"/>
                      <a:pt x="625" y="273"/>
                    </a:cubicBezTo>
                    <a:cubicBezTo>
                      <a:pt x="278" y="273"/>
                      <a:pt x="0" y="615"/>
                      <a:pt x="120" y="970"/>
                    </a:cubicBezTo>
                    <a:cubicBezTo>
                      <a:pt x="293" y="1480"/>
                      <a:pt x="585" y="1941"/>
                      <a:pt x="974" y="2310"/>
                    </a:cubicBezTo>
                    <a:lnTo>
                      <a:pt x="5321" y="2310"/>
                    </a:lnTo>
                    <a:cubicBezTo>
                      <a:pt x="5708" y="1941"/>
                      <a:pt x="6002" y="1480"/>
                      <a:pt x="6172" y="970"/>
                    </a:cubicBezTo>
                    <a:cubicBezTo>
                      <a:pt x="6292" y="615"/>
                      <a:pt x="6014" y="273"/>
                      <a:pt x="5667" y="273"/>
                    </a:cubicBezTo>
                    <a:cubicBezTo>
                      <a:pt x="5619" y="273"/>
                      <a:pt x="5569" y="280"/>
                      <a:pt x="5519" y="293"/>
                    </a:cubicBezTo>
                    <a:cubicBezTo>
                      <a:pt x="5266" y="363"/>
                      <a:pt x="5007" y="398"/>
                      <a:pt x="4748" y="398"/>
                    </a:cubicBezTo>
                    <a:cubicBezTo>
                      <a:pt x="4280" y="398"/>
                      <a:pt x="3815" y="285"/>
                      <a:pt x="3395" y="62"/>
                    </a:cubicBezTo>
                    <a:cubicBezTo>
                      <a:pt x="3317" y="21"/>
                      <a:pt x="3231" y="1"/>
                      <a:pt x="31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122107270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B8F0E26-0455-D59B-7293-3DC6BDA7FE1A}"/>
              </a:ext>
            </a:extLst>
          </p:cNvPr>
          <p:cNvSpPr txBox="1">
            <a:spLocks/>
          </p:cNvSpPr>
          <p:nvPr/>
        </p:nvSpPr>
        <p:spPr>
          <a:xfrm>
            <a:off x="720000" y="445025"/>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500"/>
              <a:buFont typeface="Kanit Medium"/>
              <a:buNone/>
              <a:defRPr sz="3500" b="0" i="0" u="none" strike="noStrike" cap="none">
                <a:solidFill>
                  <a:schemeClr val="dk1"/>
                </a:solidFill>
                <a:latin typeface="Kanit Medium"/>
                <a:ea typeface="Kanit Medium"/>
                <a:cs typeface="Kanit Medium"/>
                <a:sym typeface="Kanit Medium"/>
              </a:defRPr>
            </a:lvl1pPr>
            <a:lvl2pPr marR="0" lvl="1" algn="ctr" rtl="0">
              <a:lnSpc>
                <a:spcPct val="100000"/>
              </a:lnSpc>
              <a:spcBef>
                <a:spcPts val="0"/>
              </a:spcBef>
              <a:spcAft>
                <a:spcPts val="0"/>
              </a:spcAft>
              <a:buClr>
                <a:schemeClr val="dk1"/>
              </a:buClr>
              <a:buSzPts val="3500"/>
              <a:buFont typeface="Kanit Medium"/>
              <a:buNone/>
              <a:defRPr sz="3500" b="0" i="0" u="none" strike="noStrike" cap="none">
                <a:solidFill>
                  <a:schemeClr val="dk1"/>
                </a:solidFill>
                <a:latin typeface="Kanit Medium"/>
                <a:ea typeface="Kanit Medium"/>
                <a:cs typeface="Kanit Medium"/>
                <a:sym typeface="Kanit Medium"/>
              </a:defRPr>
            </a:lvl2pPr>
            <a:lvl3pPr marR="0" lvl="2" algn="ctr" rtl="0">
              <a:lnSpc>
                <a:spcPct val="100000"/>
              </a:lnSpc>
              <a:spcBef>
                <a:spcPts val="0"/>
              </a:spcBef>
              <a:spcAft>
                <a:spcPts val="0"/>
              </a:spcAft>
              <a:buClr>
                <a:schemeClr val="dk1"/>
              </a:buClr>
              <a:buSzPts val="3500"/>
              <a:buFont typeface="Kanit Medium"/>
              <a:buNone/>
              <a:defRPr sz="3500" b="0" i="0" u="none" strike="noStrike" cap="none">
                <a:solidFill>
                  <a:schemeClr val="dk1"/>
                </a:solidFill>
                <a:latin typeface="Kanit Medium"/>
                <a:ea typeface="Kanit Medium"/>
                <a:cs typeface="Kanit Medium"/>
                <a:sym typeface="Kanit Medium"/>
              </a:defRPr>
            </a:lvl3pPr>
            <a:lvl4pPr marR="0" lvl="3" algn="ctr" rtl="0">
              <a:lnSpc>
                <a:spcPct val="100000"/>
              </a:lnSpc>
              <a:spcBef>
                <a:spcPts val="0"/>
              </a:spcBef>
              <a:spcAft>
                <a:spcPts val="0"/>
              </a:spcAft>
              <a:buClr>
                <a:schemeClr val="dk1"/>
              </a:buClr>
              <a:buSzPts val="3500"/>
              <a:buFont typeface="Kanit Medium"/>
              <a:buNone/>
              <a:defRPr sz="3500" b="0" i="0" u="none" strike="noStrike" cap="none">
                <a:solidFill>
                  <a:schemeClr val="dk1"/>
                </a:solidFill>
                <a:latin typeface="Kanit Medium"/>
                <a:ea typeface="Kanit Medium"/>
                <a:cs typeface="Kanit Medium"/>
                <a:sym typeface="Kanit Medium"/>
              </a:defRPr>
            </a:lvl4pPr>
            <a:lvl5pPr marR="0" lvl="4" algn="ctr" rtl="0">
              <a:lnSpc>
                <a:spcPct val="100000"/>
              </a:lnSpc>
              <a:spcBef>
                <a:spcPts val="0"/>
              </a:spcBef>
              <a:spcAft>
                <a:spcPts val="0"/>
              </a:spcAft>
              <a:buClr>
                <a:schemeClr val="dk1"/>
              </a:buClr>
              <a:buSzPts val="3500"/>
              <a:buFont typeface="Kanit Medium"/>
              <a:buNone/>
              <a:defRPr sz="3500" b="0" i="0" u="none" strike="noStrike" cap="none">
                <a:solidFill>
                  <a:schemeClr val="dk1"/>
                </a:solidFill>
                <a:latin typeface="Kanit Medium"/>
                <a:ea typeface="Kanit Medium"/>
                <a:cs typeface="Kanit Medium"/>
                <a:sym typeface="Kanit Medium"/>
              </a:defRPr>
            </a:lvl5pPr>
            <a:lvl6pPr marR="0" lvl="5" algn="ctr" rtl="0">
              <a:lnSpc>
                <a:spcPct val="100000"/>
              </a:lnSpc>
              <a:spcBef>
                <a:spcPts val="0"/>
              </a:spcBef>
              <a:spcAft>
                <a:spcPts val="0"/>
              </a:spcAft>
              <a:buClr>
                <a:schemeClr val="dk1"/>
              </a:buClr>
              <a:buSzPts val="3500"/>
              <a:buFont typeface="Kanit Medium"/>
              <a:buNone/>
              <a:defRPr sz="3500" b="0" i="0" u="none" strike="noStrike" cap="none">
                <a:solidFill>
                  <a:schemeClr val="dk1"/>
                </a:solidFill>
                <a:latin typeface="Kanit Medium"/>
                <a:ea typeface="Kanit Medium"/>
                <a:cs typeface="Kanit Medium"/>
                <a:sym typeface="Kanit Medium"/>
              </a:defRPr>
            </a:lvl6pPr>
            <a:lvl7pPr marR="0" lvl="6" algn="ctr" rtl="0">
              <a:lnSpc>
                <a:spcPct val="100000"/>
              </a:lnSpc>
              <a:spcBef>
                <a:spcPts val="0"/>
              </a:spcBef>
              <a:spcAft>
                <a:spcPts val="0"/>
              </a:spcAft>
              <a:buClr>
                <a:schemeClr val="dk1"/>
              </a:buClr>
              <a:buSzPts val="3500"/>
              <a:buFont typeface="Kanit Medium"/>
              <a:buNone/>
              <a:defRPr sz="3500" b="0" i="0" u="none" strike="noStrike" cap="none">
                <a:solidFill>
                  <a:schemeClr val="dk1"/>
                </a:solidFill>
                <a:latin typeface="Kanit Medium"/>
                <a:ea typeface="Kanit Medium"/>
                <a:cs typeface="Kanit Medium"/>
                <a:sym typeface="Kanit Medium"/>
              </a:defRPr>
            </a:lvl7pPr>
            <a:lvl8pPr marR="0" lvl="7" algn="ctr" rtl="0">
              <a:lnSpc>
                <a:spcPct val="100000"/>
              </a:lnSpc>
              <a:spcBef>
                <a:spcPts val="0"/>
              </a:spcBef>
              <a:spcAft>
                <a:spcPts val="0"/>
              </a:spcAft>
              <a:buClr>
                <a:schemeClr val="dk1"/>
              </a:buClr>
              <a:buSzPts val="3500"/>
              <a:buFont typeface="Kanit Medium"/>
              <a:buNone/>
              <a:defRPr sz="3500" b="0" i="0" u="none" strike="noStrike" cap="none">
                <a:solidFill>
                  <a:schemeClr val="dk1"/>
                </a:solidFill>
                <a:latin typeface="Kanit Medium"/>
                <a:ea typeface="Kanit Medium"/>
                <a:cs typeface="Kanit Medium"/>
                <a:sym typeface="Kanit Medium"/>
              </a:defRPr>
            </a:lvl8pPr>
            <a:lvl9pPr marR="0" lvl="8" algn="ctr" rtl="0">
              <a:lnSpc>
                <a:spcPct val="100000"/>
              </a:lnSpc>
              <a:spcBef>
                <a:spcPts val="0"/>
              </a:spcBef>
              <a:spcAft>
                <a:spcPts val="0"/>
              </a:spcAft>
              <a:buClr>
                <a:schemeClr val="dk1"/>
              </a:buClr>
              <a:buSzPts val="3500"/>
              <a:buFont typeface="Kanit Medium"/>
              <a:buNone/>
              <a:defRPr sz="3500" b="0" i="0" u="none" strike="noStrike" cap="none">
                <a:solidFill>
                  <a:schemeClr val="dk1"/>
                </a:solidFill>
                <a:latin typeface="Kanit Medium"/>
                <a:ea typeface="Kanit Medium"/>
                <a:cs typeface="Kanit Medium"/>
                <a:sym typeface="Kanit Medium"/>
              </a:defRPr>
            </a:lvl9pPr>
          </a:lstStyle>
          <a:p>
            <a:r>
              <a:rPr lang="en-US"/>
              <a:t>Correlation Between Each Stock</a:t>
            </a:r>
          </a:p>
        </p:txBody>
      </p:sp>
      <p:sp>
        <p:nvSpPr>
          <p:cNvPr id="8" name="Rectangle 7">
            <a:extLst>
              <a:ext uri="{FF2B5EF4-FFF2-40B4-BE49-F238E27FC236}">
                <a16:creationId xmlns:a16="http://schemas.microsoft.com/office/drawing/2014/main" id="{B289C9F2-68BE-3FA5-61E9-4DC9BA9C2E0B}"/>
              </a:ext>
            </a:extLst>
          </p:cNvPr>
          <p:cNvSpPr/>
          <p:nvPr/>
        </p:nvSpPr>
        <p:spPr>
          <a:xfrm>
            <a:off x="5249103" y="1143848"/>
            <a:ext cx="3447593" cy="3557839"/>
          </a:xfrm>
          <a:prstGeom prst="rect">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a:solidFill>
                  <a:schemeClr val="tx1"/>
                </a:solidFill>
                <a:latin typeface="Work Sans" pitchFamily="2" charset="0"/>
              </a:rPr>
              <a:t>T</a:t>
            </a:r>
            <a:r>
              <a:rPr lang="en-US" b="0" i="0">
                <a:solidFill>
                  <a:schemeClr val="tx1"/>
                </a:solidFill>
                <a:effectLst/>
                <a:latin typeface="Work Sans" pitchFamily="2" charset="0"/>
              </a:rPr>
              <a:t>he portfolio exhibits moderate positive correlations between its constituent stocks. </a:t>
            </a:r>
          </a:p>
          <a:p>
            <a:endParaRPr lang="en-US" b="0" i="0">
              <a:solidFill>
                <a:schemeClr val="tx1"/>
              </a:solidFill>
              <a:effectLst/>
              <a:latin typeface="Work Sans" pitchFamily="2" charset="0"/>
            </a:endParaRPr>
          </a:p>
          <a:p>
            <a:r>
              <a:rPr lang="en-US" b="0" i="0">
                <a:solidFill>
                  <a:schemeClr val="tx1"/>
                </a:solidFill>
                <a:effectLst/>
                <a:latin typeface="Work Sans" pitchFamily="2" charset="0"/>
              </a:rPr>
              <a:t>While some correlations are stronger than others, there is no indication of exceptionally high correlations, which suggests a reasonable level of diversification.</a:t>
            </a:r>
            <a:endParaRPr lang="en-US">
              <a:solidFill>
                <a:schemeClr val="tx1"/>
              </a:solidFill>
              <a:latin typeface="Work Sans" pitchFamily="2" charset="0"/>
            </a:endParaRPr>
          </a:p>
        </p:txBody>
      </p:sp>
      <p:pic>
        <p:nvPicPr>
          <p:cNvPr id="10" name="Picture 9">
            <a:extLst>
              <a:ext uri="{FF2B5EF4-FFF2-40B4-BE49-F238E27FC236}">
                <a16:creationId xmlns:a16="http://schemas.microsoft.com/office/drawing/2014/main" id="{D2388BD7-62EA-0037-8152-B58961BEF511}"/>
              </a:ext>
            </a:extLst>
          </p:cNvPr>
          <p:cNvPicPr>
            <a:picLocks noChangeAspect="1"/>
          </p:cNvPicPr>
          <p:nvPr/>
        </p:nvPicPr>
        <p:blipFill>
          <a:blip r:embed="rId3"/>
          <a:stretch>
            <a:fillRect/>
          </a:stretch>
        </p:blipFill>
        <p:spPr>
          <a:xfrm>
            <a:off x="816158" y="1017725"/>
            <a:ext cx="4155243" cy="3727969"/>
          </a:xfrm>
          <a:prstGeom prst="rect">
            <a:avLst/>
          </a:prstGeom>
        </p:spPr>
      </p:pic>
    </p:spTree>
    <p:extLst>
      <p:ext uri="{BB962C8B-B14F-4D97-AF65-F5344CB8AC3E}">
        <p14:creationId xmlns:p14="http://schemas.microsoft.com/office/powerpoint/2010/main" val="362220544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8E043-141D-1FCE-DFD6-7279CF8E4074}"/>
              </a:ext>
            </a:extLst>
          </p:cNvPr>
          <p:cNvSpPr>
            <a:spLocks noGrp="1"/>
          </p:cNvSpPr>
          <p:nvPr>
            <p:ph type="title"/>
          </p:nvPr>
        </p:nvSpPr>
        <p:spPr/>
        <p:txBody>
          <a:bodyPr/>
          <a:lstStyle/>
          <a:p>
            <a:r>
              <a:rPr lang="en-US" sz="3600"/>
              <a:t>Portfolio Optimization</a:t>
            </a:r>
          </a:p>
        </p:txBody>
      </p:sp>
      <p:sp>
        <p:nvSpPr>
          <p:cNvPr id="7" name="Subtitle 6">
            <a:extLst>
              <a:ext uri="{FF2B5EF4-FFF2-40B4-BE49-F238E27FC236}">
                <a16:creationId xmlns:a16="http://schemas.microsoft.com/office/drawing/2014/main" id="{8C0A1A13-07CD-4695-5716-CC9D3E6509BE}"/>
              </a:ext>
            </a:extLst>
          </p:cNvPr>
          <p:cNvSpPr>
            <a:spLocks noGrp="1"/>
          </p:cNvSpPr>
          <p:nvPr>
            <p:ph type="subTitle" idx="5"/>
          </p:nvPr>
        </p:nvSpPr>
        <p:spPr>
          <a:xfrm>
            <a:off x="2067807" y="1377822"/>
            <a:ext cx="3051300" cy="395400"/>
          </a:xfrm>
        </p:spPr>
        <p:txBody>
          <a:bodyPr/>
          <a:lstStyle/>
          <a:p>
            <a:r>
              <a:rPr lang="en-US"/>
              <a:t>High Risk</a:t>
            </a:r>
          </a:p>
        </p:txBody>
      </p:sp>
      <p:sp>
        <p:nvSpPr>
          <p:cNvPr id="9" name="Subtitle 8">
            <a:extLst>
              <a:ext uri="{FF2B5EF4-FFF2-40B4-BE49-F238E27FC236}">
                <a16:creationId xmlns:a16="http://schemas.microsoft.com/office/drawing/2014/main" id="{B7750FE5-67CF-86B4-80EF-55A4B5EC61CC}"/>
              </a:ext>
            </a:extLst>
          </p:cNvPr>
          <p:cNvSpPr>
            <a:spLocks noGrp="1"/>
          </p:cNvSpPr>
          <p:nvPr>
            <p:ph type="subTitle" idx="7"/>
          </p:nvPr>
        </p:nvSpPr>
        <p:spPr>
          <a:xfrm>
            <a:off x="5027216" y="1350160"/>
            <a:ext cx="3051300" cy="395400"/>
          </a:xfrm>
        </p:spPr>
        <p:txBody>
          <a:bodyPr/>
          <a:lstStyle/>
          <a:p>
            <a:r>
              <a:rPr lang="en-US"/>
              <a:t>Low Risk</a:t>
            </a:r>
          </a:p>
        </p:txBody>
      </p:sp>
      <p:graphicFrame>
        <p:nvGraphicFramePr>
          <p:cNvPr id="11" name="Table 10">
            <a:extLst>
              <a:ext uri="{FF2B5EF4-FFF2-40B4-BE49-F238E27FC236}">
                <a16:creationId xmlns:a16="http://schemas.microsoft.com/office/drawing/2014/main" id="{FDB9ACB4-4C10-2779-58D4-6E7D97BB8332}"/>
              </a:ext>
            </a:extLst>
          </p:cNvPr>
          <p:cNvGraphicFramePr>
            <a:graphicFrameLocks noGrp="1"/>
          </p:cNvGraphicFramePr>
          <p:nvPr>
            <p:extLst>
              <p:ext uri="{D42A27DB-BD31-4B8C-83A1-F6EECF244321}">
                <p14:modId xmlns:p14="http://schemas.microsoft.com/office/powerpoint/2010/main" val="3756072755"/>
              </p:ext>
            </p:extLst>
          </p:nvPr>
        </p:nvGraphicFramePr>
        <p:xfrm>
          <a:off x="869466" y="1724816"/>
          <a:ext cx="7209050" cy="2225040"/>
        </p:xfrm>
        <a:graphic>
          <a:graphicData uri="http://schemas.openxmlformats.org/drawingml/2006/table">
            <a:tbl>
              <a:tblPr firstRow="1" bandRow="1">
                <a:tableStyleId>{18877429-21EB-4A67-860D-A99987C4BAA3}</a:tableStyleId>
              </a:tblPr>
              <a:tblGrid>
                <a:gridCol w="1441810">
                  <a:extLst>
                    <a:ext uri="{9D8B030D-6E8A-4147-A177-3AD203B41FA5}">
                      <a16:colId xmlns:a16="http://schemas.microsoft.com/office/drawing/2014/main" val="1449455764"/>
                    </a:ext>
                  </a:extLst>
                </a:gridCol>
                <a:gridCol w="1441810">
                  <a:extLst>
                    <a:ext uri="{9D8B030D-6E8A-4147-A177-3AD203B41FA5}">
                      <a16:colId xmlns:a16="http://schemas.microsoft.com/office/drawing/2014/main" val="3988435118"/>
                    </a:ext>
                  </a:extLst>
                </a:gridCol>
                <a:gridCol w="1441810">
                  <a:extLst>
                    <a:ext uri="{9D8B030D-6E8A-4147-A177-3AD203B41FA5}">
                      <a16:colId xmlns:a16="http://schemas.microsoft.com/office/drawing/2014/main" val="573913221"/>
                    </a:ext>
                  </a:extLst>
                </a:gridCol>
                <a:gridCol w="1441810">
                  <a:extLst>
                    <a:ext uri="{9D8B030D-6E8A-4147-A177-3AD203B41FA5}">
                      <a16:colId xmlns:a16="http://schemas.microsoft.com/office/drawing/2014/main" val="1417496744"/>
                    </a:ext>
                  </a:extLst>
                </a:gridCol>
                <a:gridCol w="1441810">
                  <a:extLst>
                    <a:ext uri="{9D8B030D-6E8A-4147-A177-3AD203B41FA5}">
                      <a16:colId xmlns:a16="http://schemas.microsoft.com/office/drawing/2014/main" val="805484870"/>
                    </a:ext>
                  </a:extLst>
                </a:gridCol>
              </a:tblGrid>
              <a:tr h="370840">
                <a:tc>
                  <a:txBody>
                    <a:bodyPr/>
                    <a:lstStyle/>
                    <a:p>
                      <a:pPr algn="l"/>
                      <a:r>
                        <a:rPr lang="en-US" sz="1400">
                          <a:latin typeface="Work Sans" pitchFamily="2" charset="0"/>
                        </a:rPr>
                        <a:t>Return</a:t>
                      </a:r>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fontAlgn="b"/>
                      <a:r>
                        <a:rPr lang="en-US" sz="1400" b="0" i="0" u="none" strike="noStrike">
                          <a:solidFill>
                            <a:srgbClr val="000000"/>
                          </a:solidFill>
                          <a:effectLst/>
                          <a:latin typeface="Work Sans" pitchFamily="2" charset="0"/>
                        </a:rPr>
                        <a:t>23%</a:t>
                      </a:r>
                    </a:p>
                  </a:txBody>
                  <a:tcPr marL="7620" marR="7620" marT="7620" marB="0" anchor="b">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r" fontAlgn="b"/>
                      <a:r>
                        <a:rPr lang="en-US" sz="1400" b="0" i="0" u="none" strike="noStrike">
                          <a:solidFill>
                            <a:srgbClr val="000000"/>
                          </a:solidFill>
                          <a:effectLst/>
                          <a:latin typeface="Work Sans" pitchFamily="2" charset="0"/>
                        </a:rPr>
                        <a:t>$23,138.30 </a:t>
                      </a:r>
                    </a:p>
                  </a:txBody>
                  <a:tcPr marL="7620" marR="7620" marT="7620" marB="0" anchor="b">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b"/>
                      <a:r>
                        <a:rPr lang="en-US" sz="1400" b="0" i="0" u="none" strike="noStrike">
                          <a:solidFill>
                            <a:srgbClr val="000000"/>
                          </a:solidFill>
                          <a:effectLst/>
                          <a:latin typeface="Work Sans" pitchFamily="2" charset="0"/>
                        </a:rPr>
                        <a:t>10%</a:t>
                      </a:r>
                    </a:p>
                  </a:txBody>
                  <a:tcPr marL="7620" marR="7620" marT="7620" marB="0" anchor="b">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r" fontAlgn="b"/>
                      <a:r>
                        <a:rPr lang="en-US" sz="1400" b="0" i="0" u="none" strike="noStrike">
                          <a:solidFill>
                            <a:srgbClr val="000000"/>
                          </a:solidFill>
                          <a:effectLst/>
                          <a:latin typeface="Work Sans" pitchFamily="2" charset="0"/>
                        </a:rPr>
                        <a:t>$10,204.90 </a:t>
                      </a:r>
                    </a:p>
                  </a:txBody>
                  <a:tcPr marL="7620" marR="7620" marT="7620" marB="0" anchor="b">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4221321367"/>
                  </a:ext>
                </a:extLst>
              </a:tr>
              <a:tr h="370840">
                <a:tc>
                  <a:txBody>
                    <a:bodyPr/>
                    <a:lstStyle/>
                    <a:p>
                      <a:pPr algn="l"/>
                      <a:r>
                        <a:rPr lang="en-US" sz="1400">
                          <a:latin typeface="Work Sans" pitchFamily="2" charset="0"/>
                        </a:rPr>
                        <a:t>Volatility</a:t>
                      </a:r>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fontAlgn="b"/>
                      <a:r>
                        <a:rPr lang="en-US" sz="1400" b="0" i="0" u="none" strike="noStrike">
                          <a:solidFill>
                            <a:srgbClr val="000000"/>
                          </a:solidFill>
                          <a:effectLst/>
                          <a:latin typeface="Work Sans" pitchFamily="2" charset="0"/>
                        </a:rPr>
                        <a:t>27%</a:t>
                      </a:r>
                    </a:p>
                  </a:txBody>
                  <a:tcPr marL="7620" marR="7620" marT="7620" marB="0" anchor="b">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r" fontAlgn="b"/>
                      <a:r>
                        <a:rPr lang="en-US" sz="1400" b="0" i="0" u="none" strike="noStrike">
                          <a:solidFill>
                            <a:srgbClr val="000000"/>
                          </a:solidFill>
                          <a:effectLst/>
                          <a:latin typeface="Work Sans" pitchFamily="2" charset="0"/>
                        </a:rPr>
                        <a:t>$27,300.20 </a:t>
                      </a:r>
                    </a:p>
                  </a:txBody>
                  <a:tcPr marL="7620" marR="7620" marT="7620" marB="0" anchor="b">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b"/>
                      <a:r>
                        <a:rPr lang="en-US" sz="1400" b="0" i="0" u="none" strike="noStrike">
                          <a:solidFill>
                            <a:srgbClr val="000000"/>
                          </a:solidFill>
                          <a:effectLst/>
                          <a:latin typeface="Work Sans" pitchFamily="2" charset="0"/>
                        </a:rPr>
                        <a:t>20%</a:t>
                      </a:r>
                    </a:p>
                  </a:txBody>
                  <a:tcPr marL="7620" marR="7620" marT="7620" marB="0" anchor="b">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r" fontAlgn="b"/>
                      <a:r>
                        <a:rPr lang="en-US" sz="1400" b="0" i="0" u="none" strike="noStrike">
                          <a:solidFill>
                            <a:srgbClr val="000000"/>
                          </a:solidFill>
                          <a:effectLst/>
                          <a:latin typeface="Work Sans" pitchFamily="2" charset="0"/>
                        </a:rPr>
                        <a:t>$20,067.40 </a:t>
                      </a:r>
                    </a:p>
                  </a:txBody>
                  <a:tcPr marL="7620" marR="7620" marT="7620" marB="0" anchor="b">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2754836675"/>
                  </a:ext>
                </a:extLst>
              </a:tr>
              <a:tr h="370840">
                <a:tc>
                  <a:txBody>
                    <a:bodyPr/>
                    <a:lstStyle/>
                    <a:p>
                      <a:pPr algn="l"/>
                      <a:r>
                        <a:rPr lang="en-US" sz="1400">
                          <a:latin typeface="Work Sans" pitchFamily="2" charset="0"/>
                        </a:rPr>
                        <a:t>MSFT weight</a:t>
                      </a:r>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400" b="0" i="0" u="none" strike="noStrike">
                          <a:solidFill>
                            <a:srgbClr val="000000"/>
                          </a:solidFill>
                          <a:effectLst/>
                          <a:latin typeface="Work Sans" pitchFamily="2" charset="0"/>
                        </a:rPr>
                        <a:t>84%</a:t>
                      </a:r>
                    </a:p>
                  </a:txBody>
                  <a:tcPr marL="7620" marR="7620" marT="7620" marB="0" anchor="b">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400" b="0" i="0" u="none" strike="noStrike">
                          <a:solidFill>
                            <a:srgbClr val="000000"/>
                          </a:solidFill>
                          <a:effectLst/>
                          <a:latin typeface="Work Sans" pitchFamily="2" charset="0"/>
                        </a:rPr>
                        <a:t>$84,317.10 </a:t>
                      </a:r>
                    </a:p>
                  </a:txBody>
                  <a:tcPr marL="7620" marR="7620" marT="7620" marB="0" anchor="b">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400" b="0" i="0" u="none" strike="noStrike">
                          <a:solidFill>
                            <a:srgbClr val="000000"/>
                          </a:solidFill>
                          <a:effectLst/>
                          <a:latin typeface="Work Sans" pitchFamily="2" charset="0"/>
                        </a:rPr>
                        <a:t>12%</a:t>
                      </a:r>
                    </a:p>
                  </a:txBody>
                  <a:tcPr marL="7620" marR="7620" marT="7620" marB="0" anchor="b">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400" b="0" i="0" u="none" strike="noStrike">
                          <a:solidFill>
                            <a:srgbClr val="000000"/>
                          </a:solidFill>
                          <a:effectLst/>
                          <a:latin typeface="Work Sans" pitchFamily="2" charset="0"/>
                        </a:rPr>
                        <a:t>$11,623.40 </a:t>
                      </a:r>
                    </a:p>
                  </a:txBody>
                  <a:tcPr marL="7620" marR="7620" marT="7620" marB="0" anchor="b">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614371"/>
                  </a:ext>
                </a:extLst>
              </a:tr>
              <a:tr h="370840">
                <a:tc>
                  <a:txBody>
                    <a:bodyPr/>
                    <a:lstStyle/>
                    <a:p>
                      <a:pPr algn="l"/>
                      <a:r>
                        <a:rPr lang="en-US" sz="1400">
                          <a:latin typeface="Work Sans" pitchFamily="2" charset="0"/>
                        </a:rPr>
                        <a:t>JPM weight</a:t>
                      </a:r>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400" b="0" i="0" u="none" strike="noStrike">
                          <a:solidFill>
                            <a:srgbClr val="000000"/>
                          </a:solidFill>
                          <a:effectLst/>
                          <a:latin typeface="Work Sans" pitchFamily="2" charset="0"/>
                        </a:rPr>
                        <a:t>1%</a:t>
                      </a:r>
                    </a:p>
                  </a:txBody>
                  <a:tcPr marL="7620" marR="7620" marT="7620" marB="0" anchor="b">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400" b="0" i="0" u="none" strike="noStrike">
                          <a:solidFill>
                            <a:srgbClr val="000000"/>
                          </a:solidFill>
                          <a:effectLst/>
                          <a:latin typeface="Work Sans" pitchFamily="2" charset="0"/>
                        </a:rPr>
                        <a:t>$1,083.50 </a:t>
                      </a:r>
                    </a:p>
                  </a:txBody>
                  <a:tcPr marL="7620" marR="7620" marT="7620" marB="0" anchor="b">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400" b="0" i="0" u="none" strike="noStrike">
                          <a:solidFill>
                            <a:srgbClr val="000000"/>
                          </a:solidFill>
                          <a:effectLst/>
                          <a:latin typeface="Work Sans" pitchFamily="2" charset="0"/>
                        </a:rPr>
                        <a:t>2%</a:t>
                      </a:r>
                    </a:p>
                  </a:txBody>
                  <a:tcPr marL="7620" marR="7620" marT="7620" marB="0" anchor="b">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400" b="0" i="0" u="none" strike="noStrike">
                          <a:solidFill>
                            <a:srgbClr val="000000"/>
                          </a:solidFill>
                          <a:effectLst/>
                          <a:latin typeface="Work Sans" pitchFamily="2" charset="0"/>
                        </a:rPr>
                        <a:t>$2,066.40 </a:t>
                      </a:r>
                    </a:p>
                  </a:txBody>
                  <a:tcPr marL="7620" marR="7620" marT="7620" marB="0" anchor="b">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94541734"/>
                  </a:ext>
                </a:extLst>
              </a:tr>
              <a:tr h="370840">
                <a:tc>
                  <a:txBody>
                    <a:bodyPr/>
                    <a:lstStyle/>
                    <a:p>
                      <a:pPr algn="l"/>
                      <a:r>
                        <a:rPr lang="en-US" sz="1400">
                          <a:latin typeface="Work Sans" pitchFamily="2" charset="0"/>
                        </a:rPr>
                        <a:t>KO weight</a:t>
                      </a:r>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400" b="0" i="0" u="none" strike="noStrike">
                          <a:solidFill>
                            <a:srgbClr val="000000"/>
                          </a:solidFill>
                          <a:effectLst/>
                          <a:latin typeface="Work Sans" pitchFamily="2" charset="0"/>
                        </a:rPr>
                        <a:t>7%</a:t>
                      </a:r>
                    </a:p>
                  </a:txBody>
                  <a:tcPr marL="7620" marR="7620" marT="7620" marB="0" anchor="b">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400" b="0" i="0" u="none" strike="noStrike">
                          <a:solidFill>
                            <a:srgbClr val="000000"/>
                          </a:solidFill>
                          <a:effectLst/>
                          <a:latin typeface="Work Sans" pitchFamily="2" charset="0"/>
                        </a:rPr>
                        <a:t>$6,862.00 </a:t>
                      </a:r>
                    </a:p>
                  </a:txBody>
                  <a:tcPr marL="7620" marR="7620" marT="7620" marB="0" anchor="b">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400" b="0" i="0" u="none" strike="noStrike">
                          <a:solidFill>
                            <a:srgbClr val="000000"/>
                          </a:solidFill>
                          <a:effectLst/>
                          <a:latin typeface="Work Sans" pitchFamily="2" charset="0"/>
                        </a:rPr>
                        <a:t>73%</a:t>
                      </a:r>
                    </a:p>
                  </a:txBody>
                  <a:tcPr marL="7620" marR="7620" marT="7620" marB="0" anchor="b">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400" b="0" i="0" u="none" strike="noStrike">
                          <a:solidFill>
                            <a:srgbClr val="000000"/>
                          </a:solidFill>
                          <a:effectLst/>
                          <a:latin typeface="Work Sans" pitchFamily="2" charset="0"/>
                        </a:rPr>
                        <a:t>$73,379.20 </a:t>
                      </a:r>
                    </a:p>
                  </a:txBody>
                  <a:tcPr marL="7620" marR="7620" marT="7620" marB="0" anchor="b">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22916114"/>
                  </a:ext>
                </a:extLst>
              </a:tr>
              <a:tr h="370840">
                <a:tc>
                  <a:txBody>
                    <a:bodyPr/>
                    <a:lstStyle/>
                    <a:p>
                      <a:pPr algn="l"/>
                      <a:r>
                        <a:rPr lang="en-US" sz="1400">
                          <a:latin typeface="Work Sans" pitchFamily="2" charset="0"/>
                        </a:rPr>
                        <a:t>XOM weight</a:t>
                      </a:r>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400" b="0" i="0" u="none" strike="noStrike">
                          <a:solidFill>
                            <a:srgbClr val="000000"/>
                          </a:solidFill>
                          <a:effectLst/>
                          <a:latin typeface="Work Sans" pitchFamily="2" charset="0"/>
                        </a:rPr>
                        <a:t>8%</a:t>
                      </a:r>
                    </a:p>
                  </a:txBody>
                  <a:tcPr marL="7620" marR="7620" marT="7620" marB="0" anchor="b">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400" b="0" i="0" u="none" strike="noStrike">
                          <a:solidFill>
                            <a:srgbClr val="000000"/>
                          </a:solidFill>
                          <a:effectLst/>
                          <a:latin typeface="Work Sans" pitchFamily="2" charset="0"/>
                        </a:rPr>
                        <a:t>$7,737.40 </a:t>
                      </a:r>
                    </a:p>
                  </a:txBody>
                  <a:tcPr marL="7620" marR="7620" marT="7620" marB="0" anchor="b">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400" b="0" i="0" u="none" strike="noStrike">
                          <a:solidFill>
                            <a:srgbClr val="000000"/>
                          </a:solidFill>
                          <a:effectLst/>
                          <a:latin typeface="Work Sans" pitchFamily="2" charset="0"/>
                        </a:rPr>
                        <a:t>13%</a:t>
                      </a:r>
                    </a:p>
                  </a:txBody>
                  <a:tcPr marL="7620" marR="7620" marT="7620" marB="0" anchor="b">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400" b="0" i="0" u="none" strike="noStrike">
                          <a:solidFill>
                            <a:srgbClr val="000000"/>
                          </a:solidFill>
                          <a:effectLst/>
                          <a:latin typeface="Work Sans" pitchFamily="2" charset="0"/>
                        </a:rPr>
                        <a:t>$12,931.00 </a:t>
                      </a:r>
                    </a:p>
                  </a:txBody>
                  <a:tcPr marL="7620" marR="7620" marT="7620" marB="0" anchor="b">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49277823"/>
                  </a:ext>
                </a:extLst>
              </a:tr>
            </a:tbl>
          </a:graphicData>
        </a:graphic>
      </p:graphicFrame>
    </p:spTree>
    <p:extLst>
      <p:ext uri="{BB962C8B-B14F-4D97-AF65-F5344CB8AC3E}">
        <p14:creationId xmlns:p14="http://schemas.microsoft.com/office/powerpoint/2010/main" val="209083281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8E043-141D-1FCE-DFD6-7279CF8E4074}"/>
              </a:ext>
            </a:extLst>
          </p:cNvPr>
          <p:cNvSpPr>
            <a:spLocks noGrp="1"/>
          </p:cNvSpPr>
          <p:nvPr>
            <p:ph type="title"/>
          </p:nvPr>
        </p:nvSpPr>
        <p:spPr/>
        <p:txBody>
          <a:bodyPr/>
          <a:lstStyle/>
          <a:p>
            <a:r>
              <a:rPr lang="en-US" sz="3600"/>
              <a:t>Capital Asset Pricing Model</a:t>
            </a:r>
          </a:p>
        </p:txBody>
      </p:sp>
      <p:graphicFrame>
        <p:nvGraphicFramePr>
          <p:cNvPr id="5" name="Table 4">
            <a:extLst>
              <a:ext uri="{FF2B5EF4-FFF2-40B4-BE49-F238E27FC236}">
                <a16:creationId xmlns:a16="http://schemas.microsoft.com/office/drawing/2014/main" id="{F96209A2-6F42-681C-C51A-782970C1B751}"/>
              </a:ext>
            </a:extLst>
          </p:cNvPr>
          <p:cNvGraphicFramePr>
            <a:graphicFrameLocks noGrp="1"/>
          </p:cNvGraphicFramePr>
          <p:nvPr>
            <p:extLst>
              <p:ext uri="{D42A27DB-BD31-4B8C-83A1-F6EECF244321}">
                <p14:modId xmlns:p14="http://schemas.microsoft.com/office/powerpoint/2010/main" val="3889883122"/>
              </p:ext>
            </p:extLst>
          </p:nvPr>
        </p:nvGraphicFramePr>
        <p:xfrm>
          <a:off x="1447665" y="1581471"/>
          <a:ext cx="6096000" cy="1851258"/>
        </p:xfrm>
        <a:graphic>
          <a:graphicData uri="http://schemas.openxmlformats.org/drawingml/2006/table">
            <a:tbl>
              <a:tblPr firstRow="1" bandRow="1">
                <a:tableStyleId>{CE9A72E1-D780-40AD-B09A-53DFBCE97938}</a:tableStyleId>
              </a:tblPr>
              <a:tblGrid>
                <a:gridCol w="2032000">
                  <a:extLst>
                    <a:ext uri="{9D8B030D-6E8A-4147-A177-3AD203B41FA5}">
                      <a16:colId xmlns:a16="http://schemas.microsoft.com/office/drawing/2014/main" val="412805129"/>
                    </a:ext>
                  </a:extLst>
                </a:gridCol>
                <a:gridCol w="2032000">
                  <a:extLst>
                    <a:ext uri="{9D8B030D-6E8A-4147-A177-3AD203B41FA5}">
                      <a16:colId xmlns:a16="http://schemas.microsoft.com/office/drawing/2014/main" val="2409684199"/>
                    </a:ext>
                  </a:extLst>
                </a:gridCol>
                <a:gridCol w="2032000">
                  <a:extLst>
                    <a:ext uri="{9D8B030D-6E8A-4147-A177-3AD203B41FA5}">
                      <a16:colId xmlns:a16="http://schemas.microsoft.com/office/drawing/2014/main" val="4077869507"/>
                    </a:ext>
                  </a:extLst>
                </a:gridCol>
              </a:tblGrid>
              <a:tr h="367898">
                <a:tc>
                  <a:txBody>
                    <a:bodyPr/>
                    <a:lstStyle/>
                    <a:p>
                      <a:pPr algn="ctr"/>
                      <a:r>
                        <a:rPr lang="en-US" b="0">
                          <a:latin typeface="Kanit Medium" panose="020B0604020202020204" charset="-34"/>
                          <a:cs typeface="Kanit Medium" panose="020B0604020202020204" charset="-34"/>
                        </a:rPr>
                        <a:t>Stocks</a:t>
                      </a:r>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tx2"/>
                    </a:solidFill>
                  </a:tcPr>
                </a:tc>
                <a:tc>
                  <a:txBody>
                    <a:bodyPr/>
                    <a:lstStyle/>
                    <a:p>
                      <a:pPr algn="ctr"/>
                      <a:r>
                        <a:rPr lang="en-US" b="0">
                          <a:latin typeface="Kanit Medium" panose="020B0604020202020204" charset="-34"/>
                          <a:cs typeface="Kanit Medium" panose="020B0604020202020204" charset="-34"/>
                        </a:rPr>
                        <a:t>Beta</a:t>
                      </a:r>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tx2"/>
                    </a:solidFill>
                  </a:tcPr>
                </a:tc>
                <a:tc>
                  <a:txBody>
                    <a:bodyPr/>
                    <a:lstStyle/>
                    <a:p>
                      <a:pPr algn="ctr"/>
                      <a:r>
                        <a:rPr lang="en-US" b="0">
                          <a:latin typeface="Kanit Medium" panose="020B0604020202020204" charset="-34"/>
                          <a:cs typeface="Kanit Medium" panose="020B0604020202020204" charset="-34"/>
                        </a:rPr>
                        <a:t>Expected Return</a:t>
                      </a:r>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tx2"/>
                    </a:solidFill>
                  </a:tcPr>
                </a:tc>
                <a:extLst>
                  <a:ext uri="{0D108BD9-81ED-4DB2-BD59-A6C34878D82A}">
                    <a16:rowId xmlns:a16="http://schemas.microsoft.com/office/drawing/2014/main" val="3264302946"/>
                  </a:ext>
                </a:extLst>
              </a:tr>
              <a:tr h="370840">
                <a:tc>
                  <a:txBody>
                    <a:bodyPr/>
                    <a:lstStyle/>
                    <a:p>
                      <a:pPr algn="ctr"/>
                      <a:r>
                        <a:rPr lang="en-US">
                          <a:latin typeface="Work Sans" pitchFamily="2" charset="0"/>
                        </a:rPr>
                        <a:t>MSFT</a:t>
                      </a:r>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tc>
                  <a:txBody>
                    <a:bodyPr/>
                    <a:lstStyle/>
                    <a:p>
                      <a:pPr algn="ctr"/>
                      <a:r>
                        <a:rPr lang="en-US">
                          <a:solidFill>
                            <a:srgbClr val="FF0000"/>
                          </a:solidFill>
                          <a:latin typeface="Work Sans" pitchFamily="2" charset="0"/>
                        </a:rPr>
                        <a:t>1.17</a:t>
                      </a:r>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tc>
                  <a:txBody>
                    <a:bodyPr/>
                    <a:lstStyle/>
                    <a:p>
                      <a:pPr algn="ctr"/>
                      <a:r>
                        <a:rPr lang="en-US">
                          <a:latin typeface="Work Sans" pitchFamily="2" charset="0"/>
                        </a:rPr>
                        <a:t>12%</a:t>
                      </a:r>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val="1511391191"/>
                  </a:ext>
                </a:extLst>
              </a:tr>
              <a:tr h="370840">
                <a:tc>
                  <a:txBody>
                    <a:bodyPr/>
                    <a:lstStyle/>
                    <a:p>
                      <a:pPr algn="ctr"/>
                      <a:r>
                        <a:rPr lang="en-US">
                          <a:latin typeface="Work Sans" pitchFamily="2" charset="0"/>
                        </a:rPr>
                        <a:t>JPM</a:t>
                      </a:r>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tc>
                  <a:txBody>
                    <a:bodyPr/>
                    <a:lstStyle/>
                    <a:p>
                      <a:pPr algn="ctr"/>
                      <a:r>
                        <a:rPr lang="en-US">
                          <a:solidFill>
                            <a:srgbClr val="FF0000"/>
                          </a:solidFill>
                          <a:latin typeface="Work Sans" pitchFamily="2" charset="0"/>
                        </a:rPr>
                        <a:t>1.09</a:t>
                      </a:r>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tc>
                  <a:txBody>
                    <a:bodyPr/>
                    <a:lstStyle/>
                    <a:p>
                      <a:pPr algn="ctr"/>
                      <a:r>
                        <a:rPr lang="en-US">
                          <a:latin typeface="Work Sans" pitchFamily="2" charset="0"/>
                        </a:rPr>
                        <a:t>12%</a:t>
                      </a:r>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val="863015383"/>
                  </a:ext>
                </a:extLst>
              </a:tr>
              <a:tr h="370840">
                <a:tc>
                  <a:txBody>
                    <a:bodyPr/>
                    <a:lstStyle/>
                    <a:p>
                      <a:pPr algn="ctr"/>
                      <a:r>
                        <a:rPr lang="en-US">
                          <a:latin typeface="Work Sans" pitchFamily="2" charset="0"/>
                        </a:rPr>
                        <a:t>KO</a:t>
                      </a:r>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tc>
                  <a:txBody>
                    <a:bodyPr/>
                    <a:lstStyle/>
                    <a:p>
                      <a:pPr algn="ctr"/>
                      <a:r>
                        <a:rPr lang="en-US">
                          <a:solidFill>
                            <a:schemeClr val="accent1"/>
                          </a:solidFill>
                          <a:latin typeface="Work Sans" pitchFamily="2" charset="0"/>
                        </a:rPr>
                        <a:t>0.65</a:t>
                      </a:r>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tc>
                  <a:txBody>
                    <a:bodyPr/>
                    <a:lstStyle/>
                    <a:p>
                      <a:pPr algn="ctr"/>
                      <a:r>
                        <a:rPr lang="en-US">
                          <a:latin typeface="Work Sans" pitchFamily="2" charset="0"/>
                        </a:rPr>
                        <a:t>8%</a:t>
                      </a:r>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val="1719792163"/>
                  </a:ext>
                </a:extLst>
              </a:tr>
              <a:tr h="370840">
                <a:tc>
                  <a:txBody>
                    <a:bodyPr/>
                    <a:lstStyle/>
                    <a:p>
                      <a:pPr algn="ctr"/>
                      <a:r>
                        <a:rPr lang="en-US">
                          <a:latin typeface="Work Sans" pitchFamily="2" charset="0"/>
                        </a:rPr>
                        <a:t>XOM</a:t>
                      </a:r>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tc>
                  <a:txBody>
                    <a:bodyPr/>
                    <a:lstStyle/>
                    <a:p>
                      <a:pPr algn="ctr"/>
                      <a:r>
                        <a:rPr lang="en-US">
                          <a:solidFill>
                            <a:schemeClr val="accent1"/>
                          </a:solidFill>
                          <a:latin typeface="Work Sans" pitchFamily="2" charset="0"/>
                        </a:rPr>
                        <a:t>0.87</a:t>
                      </a:r>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tc>
                  <a:txBody>
                    <a:bodyPr/>
                    <a:lstStyle/>
                    <a:p>
                      <a:pPr algn="ctr"/>
                      <a:r>
                        <a:rPr lang="en-US">
                          <a:latin typeface="Work Sans" pitchFamily="2" charset="0"/>
                        </a:rPr>
                        <a:t>10%</a:t>
                      </a:r>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val="1488180397"/>
                  </a:ext>
                </a:extLst>
              </a:tr>
            </a:tbl>
          </a:graphicData>
        </a:graphic>
      </p:graphicFrame>
      <p:grpSp>
        <p:nvGrpSpPr>
          <p:cNvPr id="16" name="Group 15">
            <a:extLst>
              <a:ext uri="{FF2B5EF4-FFF2-40B4-BE49-F238E27FC236}">
                <a16:creationId xmlns:a16="http://schemas.microsoft.com/office/drawing/2014/main" id="{BCD4ADD4-2E83-A853-1770-5B2E55076AE7}"/>
              </a:ext>
            </a:extLst>
          </p:cNvPr>
          <p:cNvGrpSpPr/>
          <p:nvPr/>
        </p:nvGrpSpPr>
        <p:grpSpPr>
          <a:xfrm>
            <a:off x="1927772" y="3802525"/>
            <a:ext cx="2406068" cy="307777"/>
            <a:chOff x="1613210" y="3665102"/>
            <a:chExt cx="2906751" cy="307777"/>
          </a:xfrm>
        </p:grpSpPr>
        <p:sp>
          <p:nvSpPr>
            <p:cNvPr id="13" name="Oval 12">
              <a:extLst>
                <a:ext uri="{FF2B5EF4-FFF2-40B4-BE49-F238E27FC236}">
                  <a16:creationId xmlns:a16="http://schemas.microsoft.com/office/drawing/2014/main" id="{5AF0697F-DDD3-6A0B-10AB-0C24CB371EBB}"/>
                </a:ext>
              </a:extLst>
            </p:cNvPr>
            <p:cNvSpPr/>
            <p:nvPr/>
          </p:nvSpPr>
          <p:spPr>
            <a:xfrm>
              <a:off x="1613210" y="3720790"/>
              <a:ext cx="200722" cy="200722"/>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D758D6CD-340B-DEB1-FBFA-736B4D386D9E}"/>
                </a:ext>
              </a:extLst>
            </p:cNvPr>
            <p:cNvSpPr txBox="1"/>
            <p:nvPr/>
          </p:nvSpPr>
          <p:spPr>
            <a:xfrm>
              <a:off x="1813932" y="3665102"/>
              <a:ext cx="2706029" cy="307777"/>
            </a:xfrm>
            <a:prstGeom prst="rect">
              <a:avLst/>
            </a:prstGeom>
            <a:noFill/>
          </p:spPr>
          <p:txBody>
            <a:bodyPr wrap="square" rtlCol="0">
              <a:spAutoFit/>
            </a:bodyPr>
            <a:lstStyle/>
            <a:p>
              <a:r>
                <a:rPr lang="en-US">
                  <a:latin typeface="Work Sans" pitchFamily="2" charset="0"/>
                </a:rPr>
                <a:t>Aggressive Relationship</a:t>
              </a:r>
            </a:p>
          </p:txBody>
        </p:sp>
      </p:grpSp>
      <p:grpSp>
        <p:nvGrpSpPr>
          <p:cNvPr id="17" name="Group 16">
            <a:extLst>
              <a:ext uri="{FF2B5EF4-FFF2-40B4-BE49-F238E27FC236}">
                <a16:creationId xmlns:a16="http://schemas.microsoft.com/office/drawing/2014/main" id="{BCC9B079-C97F-D5A6-743D-D2288A8CF4E6}"/>
              </a:ext>
            </a:extLst>
          </p:cNvPr>
          <p:cNvGrpSpPr/>
          <p:nvPr/>
        </p:nvGrpSpPr>
        <p:grpSpPr>
          <a:xfrm>
            <a:off x="4757166" y="3802525"/>
            <a:ext cx="2512739" cy="307777"/>
            <a:chOff x="1613210" y="4043398"/>
            <a:chExt cx="2901450" cy="307777"/>
          </a:xfrm>
        </p:grpSpPr>
        <p:sp>
          <p:nvSpPr>
            <p:cNvPr id="12" name="Oval 11">
              <a:extLst>
                <a:ext uri="{FF2B5EF4-FFF2-40B4-BE49-F238E27FC236}">
                  <a16:creationId xmlns:a16="http://schemas.microsoft.com/office/drawing/2014/main" id="{719A96E6-1856-8FF1-AFAD-C6B3A14B12A5}"/>
                </a:ext>
              </a:extLst>
            </p:cNvPr>
            <p:cNvSpPr/>
            <p:nvPr/>
          </p:nvSpPr>
          <p:spPr>
            <a:xfrm>
              <a:off x="1613210" y="4096926"/>
              <a:ext cx="200722" cy="20072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A1513225-B993-40A5-8F25-49171607E52C}"/>
                </a:ext>
              </a:extLst>
            </p:cNvPr>
            <p:cNvSpPr txBox="1"/>
            <p:nvPr/>
          </p:nvSpPr>
          <p:spPr>
            <a:xfrm>
              <a:off x="1808631" y="4043398"/>
              <a:ext cx="2706029" cy="307777"/>
            </a:xfrm>
            <a:prstGeom prst="rect">
              <a:avLst/>
            </a:prstGeom>
            <a:noFill/>
          </p:spPr>
          <p:txBody>
            <a:bodyPr wrap="square" rtlCol="0">
              <a:spAutoFit/>
            </a:bodyPr>
            <a:lstStyle/>
            <a:p>
              <a:r>
                <a:rPr lang="en-US">
                  <a:latin typeface="Work Sans" pitchFamily="2" charset="0"/>
                </a:rPr>
                <a:t>Defensive Relationship</a:t>
              </a:r>
            </a:p>
          </p:txBody>
        </p:sp>
      </p:grpSp>
    </p:spTree>
    <p:extLst>
      <p:ext uri="{BB962C8B-B14F-4D97-AF65-F5344CB8AC3E}">
        <p14:creationId xmlns:p14="http://schemas.microsoft.com/office/powerpoint/2010/main" val="228856579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373"/>
        <p:cNvGrpSpPr/>
        <p:nvPr/>
      </p:nvGrpSpPr>
      <p:grpSpPr>
        <a:xfrm>
          <a:off x="0" y="0"/>
          <a:ext cx="0" cy="0"/>
          <a:chOff x="0" y="0"/>
          <a:chExt cx="0" cy="0"/>
        </a:xfrm>
      </p:grpSpPr>
      <p:grpSp>
        <p:nvGrpSpPr>
          <p:cNvPr id="1374" name="Google Shape;1374;p31"/>
          <p:cNvGrpSpPr/>
          <p:nvPr/>
        </p:nvGrpSpPr>
        <p:grpSpPr>
          <a:xfrm flipH="1">
            <a:off x="-41" y="718250"/>
            <a:ext cx="9144241" cy="1182675"/>
            <a:chOff x="3813375" y="4666275"/>
            <a:chExt cx="3441825" cy="445150"/>
          </a:xfrm>
        </p:grpSpPr>
        <p:sp>
          <p:nvSpPr>
            <p:cNvPr id="1375" name="Google Shape;1375;p31"/>
            <p:cNvSpPr/>
            <p:nvPr/>
          </p:nvSpPr>
          <p:spPr>
            <a:xfrm>
              <a:off x="4404050" y="4792550"/>
              <a:ext cx="32100" cy="318850"/>
            </a:xfrm>
            <a:custGeom>
              <a:avLst/>
              <a:gdLst/>
              <a:ahLst/>
              <a:cxnLst/>
              <a:rect l="l" t="t" r="r" b="b"/>
              <a:pathLst>
                <a:path w="1284" h="12754" extrusionOk="0">
                  <a:moveTo>
                    <a:pt x="161" y="0"/>
                  </a:moveTo>
                  <a:cubicBezTo>
                    <a:pt x="72" y="0"/>
                    <a:pt x="0" y="171"/>
                    <a:pt x="0" y="383"/>
                  </a:cubicBezTo>
                  <a:lnTo>
                    <a:pt x="0" y="12659"/>
                  </a:lnTo>
                  <a:cubicBezTo>
                    <a:pt x="0" y="12730"/>
                    <a:pt x="8" y="12754"/>
                    <a:pt x="22" y="12754"/>
                  </a:cubicBezTo>
                  <a:cubicBezTo>
                    <a:pt x="50" y="12754"/>
                    <a:pt x="102" y="12659"/>
                    <a:pt x="161" y="12659"/>
                  </a:cubicBezTo>
                  <a:lnTo>
                    <a:pt x="1124" y="12659"/>
                  </a:lnTo>
                  <a:cubicBezTo>
                    <a:pt x="1183" y="12659"/>
                    <a:pt x="1234" y="12754"/>
                    <a:pt x="1262" y="12754"/>
                  </a:cubicBezTo>
                  <a:cubicBezTo>
                    <a:pt x="1275" y="12754"/>
                    <a:pt x="1283" y="12730"/>
                    <a:pt x="1283" y="12659"/>
                  </a:cubicBezTo>
                  <a:lnTo>
                    <a:pt x="1283" y="383"/>
                  </a:lnTo>
                  <a:cubicBezTo>
                    <a:pt x="1283" y="171"/>
                    <a:pt x="1212" y="0"/>
                    <a:pt x="11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31"/>
            <p:cNvSpPr/>
            <p:nvPr/>
          </p:nvSpPr>
          <p:spPr>
            <a:xfrm>
              <a:off x="4456975" y="4934900"/>
              <a:ext cx="25225" cy="176500"/>
            </a:xfrm>
            <a:custGeom>
              <a:avLst/>
              <a:gdLst/>
              <a:ahLst/>
              <a:cxnLst/>
              <a:rect l="l" t="t" r="r" b="b"/>
              <a:pathLst>
                <a:path w="1009" h="7060" extrusionOk="0">
                  <a:moveTo>
                    <a:pt x="160" y="0"/>
                  </a:moveTo>
                  <a:cubicBezTo>
                    <a:pt x="72" y="0"/>
                    <a:pt x="1" y="171"/>
                    <a:pt x="1" y="384"/>
                  </a:cubicBezTo>
                  <a:lnTo>
                    <a:pt x="1" y="6965"/>
                  </a:lnTo>
                  <a:cubicBezTo>
                    <a:pt x="1" y="7036"/>
                    <a:pt x="9" y="7060"/>
                    <a:pt x="22" y="7060"/>
                  </a:cubicBezTo>
                  <a:cubicBezTo>
                    <a:pt x="50" y="7060"/>
                    <a:pt x="101" y="6965"/>
                    <a:pt x="160" y="6965"/>
                  </a:cubicBezTo>
                  <a:lnTo>
                    <a:pt x="848" y="6965"/>
                  </a:lnTo>
                  <a:cubicBezTo>
                    <a:pt x="908" y="6965"/>
                    <a:pt x="959" y="7060"/>
                    <a:pt x="987" y="7060"/>
                  </a:cubicBezTo>
                  <a:cubicBezTo>
                    <a:pt x="1001" y="7060"/>
                    <a:pt x="1009" y="7036"/>
                    <a:pt x="1009" y="6965"/>
                  </a:cubicBezTo>
                  <a:lnTo>
                    <a:pt x="1009" y="384"/>
                  </a:lnTo>
                  <a:cubicBezTo>
                    <a:pt x="1009" y="171"/>
                    <a:pt x="937"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31"/>
            <p:cNvSpPr/>
            <p:nvPr/>
          </p:nvSpPr>
          <p:spPr>
            <a:xfrm>
              <a:off x="4507475" y="4990225"/>
              <a:ext cx="23225" cy="121175"/>
            </a:xfrm>
            <a:custGeom>
              <a:avLst/>
              <a:gdLst/>
              <a:ahLst/>
              <a:cxnLst/>
              <a:rect l="l" t="t" r="r" b="b"/>
              <a:pathLst>
                <a:path w="929" h="4847" extrusionOk="0">
                  <a:moveTo>
                    <a:pt x="162" y="0"/>
                  </a:moveTo>
                  <a:cubicBezTo>
                    <a:pt x="74" y="0"/>
                    <a:pt x="1" y="171"/>
                    <a:pt x="1" y="383"/>
                  </a:cubicBezTo>
                  <a:lnTo>
                    <a:pt x="1" y="4752"/>
                  </a:lnTo>
                  <a:cubicBezTo>
                    <a:pt x="1" y="4823"/>
                    <a:pt x="9" y="4847"/>
                    <a:pt x="23" y="4847"/>
                  </a:cubicBezTo>
                  <a:cubicBezTo>
                    <a:pt x="51" y="4847"/>
                    <a:pt x="104" y="4752"/>
                    <a:pt x="162" y="4752"/>
                  </a:cubicBezTo>
                  <a:lnTo>
                    <a:pt x="767" y="4752"/>
                  </a:lnTo>
                  <a:cubicBezTo>
                    <a:pt x="826" y="4752"/>
                    <a:pt x="877" y="4847"/>
                    <a:pt x="905" y="4847"/>
                  </a:cubicBezTo>
                  <a:cubicBezTo>
                    <a:pt x="919" y="4847"/>
                    <a:pt x="927" y="4823"/>
                    <a:pt x="927" y="4752"/>
                  </a:cubicBezTo>
                  <a:lnTo>
                    <a:pt x="929" y="383"/>
                  </a:lnTo>
                  <a:cubicBezTo>
                    <a:pt x="929" y="171"/>
                    <a:pt x="857" y="0"/>
                    <a:pt x="7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31"/>
            <p:cNvSpPr/>
            <p:nvPr/>
          </p:nvSpPr>
          <p:spPr>
            <a:xfrm>
              <a:off x="4555975" y="4849100"/>
              <a:ext cx="25225" cy="262300"/>
            </a:xfrm>
            <a:custGeom>
              <a:avLst/>
              <a:gdLst/>
              <a:ahLst/>
              <a:cxnLst/>
              <a:rect l="l" t="t" r="r" b="b"/>
              <a:pathLst>
                <a:path w="1009" h="10492" extrusionOk="0">
                  <a:moveTo>
                    <a:pt x="162" y="0"/>
                  </a:moveTo>
                  <a:cubicBezTo>
                    <a:pt x="72" y="0"/>
                    <a:pt x="1" y="171"/>
                    <a:pt x="1" y="384"/>
                  </a:cubicBezTo>
                  <a:lnTo>
                    <a:pt x="1" y="10397"/>
                  </a:lnTo>
                  <a:cubicBezTo>
                    <a:pt x="1" y="10468"/>
                    <a:pt x="9" y="10492"/>
                    <a:pt x="23" y="10492"/>
                  </a:cubicBezTo>
                  <a:cubicBezTo>
                    <a:pt x="50" y="10492"/>
                    <a:pt x="102" y="10397"/>
                    <a:pt x="162" y="10397"/>
                  </a:cubicBezTo>
                  <a:lnTo>
                    <a:pt x="849" y="10397"/>
                  </a:lnTo>
                  <a:cubicBezTo>
                    <a:pt x="908" y="10397"/>
                    <a:pt x="959" y="10492"/>
                    <a:pt x="987" y="10492"/>
                  </a:cubicBezTo>
                  <a:cubicBezTo>
                    <a:pt x="1001" y="10492"/>
                    <a:pt x="1009" y="10468"/>
                    <a:pt x="1009" y="10397"/>
                  </a:cubicBezTo>
                  <a:lnTo>
                    <a:pt x="1009" y="384"/>
                  </a:lnTo>
                  <a:cubicBezTo>
                    <a:pt x="1009" y="171"/>
                    <a:pt x="937" y="0"/>
                    <a:pt x="8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31"/>
            <p:cNvSpPr/>
            <p:nvPr/>
          </p:nvSpPr>
          <p:spPr>
            <a:xfrm>
              <a:off x="4605475" y="4951175"/>
              <a:ext cx="25250" cy="160225"/>
            </a:xfrm>
            <a:custGeom>
              <a:avLst/>
              <a:gdLst/>
              <a:ahLst/>
              <a:cxnLst/>
              <a:rect l="l" t="t" r="r" b="b"/>
              <a:pathLst>
                <a:path w="1010" h="6409" extrusionOk="0">
                  <a:moveTo>
                    <a:pt x="160" y="0"/>
                  </a:moveTo>
                  <a:cubicBezTo>
                    <a:pt x="72" y="0"/>
                    <a:pt x="1" y="171"/>
                    <a:pt x="1" y="383"/>
                  </a:cubicBezTo>
                  <a:lnTo>
                    <a:pt x="1" y="6314"/>
                  </a:lnTo>
                  <a:cubicBezTo>
                    <a:pt x="1" y="6385"/>
                    <a:pt x="9" y="6409"/>
                    <a:pt x="22" y="6409"/>
                  </a:cubicBezTo>
                  <a:cubicBezTo>
                    <a:pt x="50" y="6409"/>
                    <a:pt x="102" y="6314"/>
                    <a:pt x="160" y="6314"/>
                  </a:cubicBezTo>
                  <a:lnTo>
                    <a:pt x="848" y="6314"/>
                  </a:lnTo>
                  <a:cubicBezTo>
                    <a:pt x="908" y="6314"/>
                    <a:pt x="959" y="6409"/>
                    <a:pt x="987" y="6409"/>
                  </a:cubicBezTo>
                  <a:cubicBezTo>
                    <a:pt x="1001" y="6409"/>
                    <a:pt x="1009" y="6385"/>
                    <a:pt x="1009" y="6314"/>
                  </a:cubicBezTo>
                  <a:lnTo>
                    <a:pt x="1009" y="383"/>
                  </a:lnTo>
                  <a:cubicBezTo>
                    <a:pt x="1009" y="171"/>
                    <a:pt x="938"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31"/>
            <p:cNvSpPr/>
            <p:nvPr/>
          </p:nvSpPr>
          <p:spPr>
            <a:xfrm>
              <a:off x="4654975" y="4972300"/>
              <a:ext cx="25250" cy="139100"/>
            </a:xfrm>
            <a:custGeom>
              <a:avLst/>
              <a:gdLst/>
              <a:ahLst/>
              <a:cxnLst/>
              <a:rect l="l" t="t" r="r" b="b"/>
              <a:pathLst>
                <a:path w="1010" h="5564" extrusionOk="0">
                  <a:moveTo>
                    <a:pt x="162" y="0"/>
                  </a:moveTo>
                  <a:cubicBezTo>
                    <a:pt x="72" y="0"/>
                    <a:pt x="1" y="173"/>
                    <a:pt x="1" y="384"/>
                  </a:cubicBezTo>
                  <a:lnTo>
                    <a:pt x="1" y="5469"/>
                  </a:lnTo>
                  <a:cubicBezTo>
                    <a:pt x="1" y="5540"/>
                    <a:pt x="9" y="5564"/>
                    <a:pt x="23" y="5564"/>
                  </a:cubicBezTo>
                  <a:cubicBezTo>
                    <a:pt x="51" y="5564"/>
                    <a:pt x="103" y="5469"/>
                    <a:pt x="162" y="5469"/>
                  </a:cubicBezTo>
                  <a:lnTo>
                    <a:pt x="850" y="5469"/>
                  </a:lnTo>
                  <a:cubicBezTo>
                    <a:pt x="908" y="5469"/>
                    <a:pt x="960" y="5564"/>
                    <a:pt x="987" y="5564"/>
                  </a:cubicBezTo>
                  <a:cubicBezTo>
                    <a:pt x="1001" y="5564"/>
                    <a:pt x="1009" y="5540"/>
                    <a:pt x="1009" y="5469"/>
                  </a:cubicBezTo>
                  <a:lnTo>
                    <a:pt x="1009" y="384"/>
                  </a:lnTo>
                  <a:cubicBezTo>
                    <a:pt x="1009" y="173"/>
                    <a:pt x="938" y="0"/>
                    <a:pt x="8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31"/>
            <p:cNvSpPr/>
            <p:nvPr/>
          </p:nvSpPr>
          <p:spPr>
            <a:xfrm>
              <a:off x="4704150" y="4880300"/>
              <a:ext cx="25925" cy="231100"/>
            </a:xfrm>
            <a:custGeom>
              <a:avLst/>
              <a:gdLst/>
              <a:ahLst/>
              <a:cxnLst/>
              <a:rect l="l" t="t" r="r" b="b"/>
              <a:pathLst>
                <a:path w="1037" h="9244" extrusionOk="0">
                  <a:moveTo>
                    <a:pt x="162" y="1"/>
                  </a:moveTo>
                  <a:cubicBezTo>
                    <a:pt x="74" y="1"/>
                    <a:pt x="1" y="173"/>
                    <a:pt x="1" y="386"/>
                  </a:cubicBezTo>
                  <a:lnTo>
                    <a:pt x="1" y="9149"/>
                  </a:lnTo>
                  <a:cubicBezTo>
                    <a:pt x="1" y="9220"/>
                    <a:pt x="9" y="9244"/>
                    <a:pt x="23" y="9244"/>
                  </a:cubicBezTo>
                  <a:cubicBezTo>
                    <a:pt x="51" y="9244"/>
                    <a:pt x="104" y="9149"/>
                    <a:pt x="162" y="9149"/>
                  </a:cubicBezTo>
                  <a:lnTo>
                    <a:pt x="875" y="9149"/>
                  </a:lnTo>
                  <a:cubicBezTo>
                    <a:pt x="935" y="9149"/>
                    <a:pt x="987" y="9244"/>
                    <a:pt x="1015" y="9244"/>
                  </a:cubicBezTo>
                  <a:cubicBezTo>
                    <a:pt x="1029" y="9244"/>
                    <a:pt x="1037" y="9220"/>
                    <a:pt x="1037" y="9149"/>
                  </a:cubicBezTo>
                  <a:lnTo>
                    <a:pt x="1037" y="386"/>
                  </a:lnTo>
                  <a:cubicBezTo>
                    <a:pt x="1037" y="173"/>
                    <a:pt x="965" y="1"/>
                    <a:pt x="8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31"/>
            <p:cNvSpPr/>
            <p:nvPr/>
          </p:nvSpPr>
          <p:spPr>
            <a:xfrm>
              <a:off x="4752650" y="4850325"/>
              <a:ext cx="27950" cy="261075"/>
            </a:xfrm>
            <a:custGeom>
              <a:avLst/>
              <a:gdLst/>
              <a:ahLst/>
              <a:cxnLst/>
              <a:rect l="l" t="t" r="r" b="b"/>
              <a:pathLst>
                <a:path w="1118" h="10443" extrusionOk="0">
                  <a:moveTo>
                    <a:pt x="162" y="1"/>
                  </a:moveTo>
                  <a:cubicBezTo>
                    <a:pt x="72" y="1"/>
                    <a:pt x="1" y="171"/>
                    <a:pt x="1" y="384"/>
                  </a:cubicBezTo>
                  <a:lnTo>
                    <a:pt x="1" y="10348"/>
                  </a:lnTo>
                  <a:cubicBezTo>
                    <a:pt x="1" y="10419"/>
                    <a:pt x="9" y="10443"/>
                    <a:pt x="22" y="10443"/>
                  </a:cubicBezTo>
                  <a:cubicBezTo>
                    <a:pt x="50" y="10443"/>
                    <a:pt x="102" y="10348"/>
                    <a:pt x="162" y="10348"/>
                  </a:cubicBezTo>
                  <a:lnTo>
                    <a:pt x="958" y="10348"/>
                  </a:lnTo>
                  <a:cubicBezTo>
                    <a:pt x="1016" y="10348"/>
                    <a:pt x="1068" y="10443"/>
                    <a:pt x="1095" y="10443"/>
                  </a:cubicBezTo>
                  <a:cubicBezTo>
                    <a:pt x="1109" y="10443"/>
                    <a:pt x="1117" y="10419"/>
                    <a:pt x="1117" y="10348"/>
                  </a:cubicBezTo>
                  <a:lnTo>
                    <a:pt x="1117" y="384"/>
                  </a:lnTo>
                  <a:cubicBezTo>
                    <a:pt x="1117" y="171"/>
                    <a:pt x="1046" y="1"/>
                    <a:pt x="9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31"/>
            <p:cNvSpPr/>
            <p:nvPr/>
          </p:nvSpPr>
          <p:spPr>
            <a:xfrm>
              <a:off x="4801475" y="4666275"/>
              <a:ext cx="29300" cy="445125"/>
            </a:xfrm>
            <a:custGeom>
              <a:avLst/>
              <a:gdLst/>
              <a:ahLst/>
              <a:cxnLst/>
              <a:rect l="l" t="t" r="r" b="b"/>
              <a:pathLst>
                <a:path w="1172" h="17805" extrusionOk="0">
                  <a:moveTo>
                    <a:pt x="161" y="0"/>
                  </a:moveTo>
                  <a:cubicBezTo>
                    <a:pt x="72" y="0"/>
                    <a:pt x="0" y="173"/>
                    <a:pt x="0" y="385"/>
                  </a:cubicBezTo>
                  <a:lnTo>
                    <a:pt x="0" y="17710"/>
                  </a:lnTo>
                  <a:cubicBezTo>
                    <a:pt x="0" y="17781"/>
                    <a:pt x="8" y="17804"/>
                    <a:pt x="22" y="17804"/>
                  </a:cubicBezTo>
                  <a:cubicBezTo>
                    <a:pt x="50" y="17804"/>
                    <a:pt x="102" y="17710"/>
                    <a:pt x="161" y="17710"/>
                  </a:cubicBezTo>
                  <a:lnTo>
                    <a:pt x="1012" y="17710"/>
                  </a:lnTo>
                  <a:cubicBezTo>
                    <a:pt x="1071" y="17710"/>
                    <a:pt x="1122" y="17804"/>
                    <a:pt x="1150" y="17804"/>
                  </a:cubicBezTo>
                  <a:cubicBezTo>
                    <a:pt x="1164" y="17804"/>
                    <a:pt x="1172" y="17781"/>
                    <a:pt x="1172" y="17710"/>
                  </a:cubicBezTo>
                  <a:lnTo>
                    <a:pt x="1172" y="385"/>
                  </a:lnTo>
                  <a:cubicBezTo>
                    <a:pt x="1172" y="173"/>
                    <a:pt x="1100" y="0"/>
                    <a:pt x="10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31"/>
            <p:cNvSpPr/>
            <p:nvPr/>
          </p:nvSpPr>
          <p:spPr>
            <a:xfrm>
              <a:off x="4852350" y="4894150"/>
              <a:ext cx="26600" cy="217250"/>
            </a:xfrm>
            <a:custGeom>
              <a:avLst/>
              <a:gdLst/>
              <a:ahLst/>
              <a:cxnLst/>
              <a:rect l="l" t="t" r="r" b="b"/>
              <a:pathLst>
                <a:path w="1064" h="8690" extrusionOk="0">
                  <a:moveTo>
                    <a:pt x="161" y="1"/>
                  </a:moveTo>
                  <a:cubicBezTo>
                    <a:pt x="72" y="1"/>
                    <a:pt x="0" y="173"/>
                    <a:pt x="0" y="384"/>
                  </a:cubicBezTo>
                  <a:lnTo>
                    <a:pt x="0" y="8595"/>
                  </a:lnTo>
                  <a:cubicBezTo>
                    <a:pt x="0" y="8666"/>
                    <a:pt x="8" y="8690"/>
                    <a:pt x="22" y="8690"/>
                  </a:cubicBezTo>
                  <a:cubicBezTo>
                    <a:pt x="50" y="8690"/>
                    <a:pt x="102" y="8595"/>
                    <a:pt x="161" y="8595"/>
                  </a:cubicBezTo>
                  <a:lnTo>
                    <a:pt x="902" y="8595"/>
                  </a:lnTo>
                  <a:cubicBezTo>
                    <a:pt x="961" y="8595"/>
                    <a:pt x="1013" y="8690"/>
                    <a:pt x="1041" y="8690"/>
                  </a:cubicBezTo>
                  <a:cubicBezTo>
                    <a:pt x="1055" y="8690"/>
                    <a:pt x="1063" y="8666"/>
                    <a:pt x="1063" y="8595"/>
                  </a:cubicBezTo>
                  <a:lnTo>
                    <a:pt x="1063" y="384"/>
                  </a:lnTo>
                  <a:cubicBezTo>
                    <a:pt x="1063" y="173"/>
                    <a:pt x="990" y="1"/>
                    <a:pt x="9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31"/>
            <p:cNvSpPr/>
            <p:nvPr/>
          </p:nvSpPr>
          <p:spPr>
            <a:xfrm>
              <a:off x="4900500" y="4887650"/>
              <a:ext cx="29275" cy="223750"/>
            </a:xfrm>
            <a:custGeom>
              <a:avLst/>
              <a:gdLst/>
              <a:ahLst/>
              <a:cxnLst/>
              <a:rect l="l" t="t" r="r" b="b"/>
              <a:pathLst>
                <a:path w="1171" h="8950" extrusionOk="0">
                  <a:moveTo>
                    <a:pt x="160" y="0"/>
                  </a:moveTo>
                  <a:cubicBezTo>
                    <a:pt x="72" y="0"/>
                    <a:pt x="1" y="173"/>
                    <a:pt x="1" y="383"/>
                  </a:cubicBezTo>
                  <a:lnTo>
                    <a:pt x="1" y="8855"/>
                  </a:lnTo>
                  <a:cubicBezTo>
                    <a:pt x="1" y="8926"/>
                    <a:pt x="9" y="8950"/>
                    <a:pt x="23" y="8950"/>
                  </a:cubicBezTo>
                  <a:cubicBezTo>
                    <a:pt x="50" y="8950"/>
                    <a:pt x="102" y="8855"/>
                    <a:pt x="160" y="8855"/>
                  </a:cubicBezTo>
                  <a:lnTo>
                    <a:pt x="1009" y="8855"/>
                  </a:lnTo>
                  <a:cubicBezTo>
                    <a:pt x="1069" y="8855"/>
                    <a:pt x="1121" y="8950"/>
                    <a:pt x="1149" y="8950"/>
                  </a:cubicBezTo>
                  <a:cubicBezTo>
                    <a:pt x="1163" y="8950"/>
                    <a:pt x="1171" y="8926"/>
                    <a:pt x="1171" y="8855"/>
                  </a:cubicBezTo>
                  <a:lnTo>
                    <a:pt x="1171" y="383"/>
                  </a:lnTo>
                  <a:cubicBezTo>
                    <a:pt x="1171" y="173"/>
                    <a:pt x="1099" y="0"/>
                    <a:pt x="10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31"/>
            <p:cNvSpPr/>
            <p:nvPr/>
          </p:nvSpPr>
          <p:spPr>
            <a:xfrm>
              <a:off x="4950700" y="5004850"/>
              <a:ext cx="27925" cy="106550"/>
            </a:xfrm>
            <a:custGeom>
              <a:avLst/>
              <a:gdLst/>
              <a:ahLst/>
              <a:cxnLst/>
              <a:rect l="l" t="t" r="r" b="b"/>
              <a:pathLst>
                <a:path w="1117" h="4262" extrusionOk="0">
                  <a:moveTo>
                    <a:pt x="160" y="0"/>
                  </a:moveTo>
                  <a:cubicBezTo>
                    <a:pt x="72" y="0"/>
                    <a:pt x="0" y="172"/>
                    <a:pt x="0" y="385"/>
                  </a:cubicBezTo>
                  <a:lnTo>
                    <a:pt x="0" y="4167"/>
                  </a:lnTo>
                  <a:cubicBezTo>
                    <a:pt x="0" y="4238"/>
                    <a:pt x="8" y="4262"/>
                    <a:pt x="22" y="4262"/>
                  </a:cubicBezTo>
                  <a:cubicBezTo>
                    <a:pt x="50" y="4262"/>
                    <a:pt x="101" y="4167"/>
                    <a:pt x="160" y="4167"/>
                  </a:cubicBezTo>
                  <a:lnTo>
                    <a:pt x="956" y="4167"/>
                  </a:lnTo>
                  <a:cubicBezTo>
                    <a:pt x="1014" y="4167"/>
                    <a:pt x="1066" y="4262"/>
                    <a:pt x="1095" y="4262"/>
                  </a:cubicBezTo>
                  <a:cubicBezTo>
                    <a:pt x="1109" y="4262"/>
                    <a:pt x="1117" y="4238"/>
                    <a:pt x="1117" y="4167"/>
                  </a:cubicBezTo>
                  <a:lnTo>
                    <a:pt x="1117" y="385"/>
                  </a:lnTo>
                  <a:cubicBezTo>
                    <a:pt x="1117" y="172"/>
                    <a:pt x="1044" y="0"/>
                    <a:pt x="9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31"/>
            <p:cNvSpPr/>
            <p:nvPr/>
          </p:nvSpPr>
          <p:spPr>
            <a:xfrm>
              <a:off x="5001200" y="4861600"/>
              <a:ext cx="25925" cy="249800"/>
            </a:xfrm>
            <a:custGeom>
              <a:avLst/>
              <a:gdLst/>
              <a:ahLst/>
              <a:cxnLst/>
              <a:rect l="l" t="t" r="r" b="b"/>
              <a:pathLst>
                <a:path w="1037" h="9992" extrusionOk="0">
                  <a:moveTo>
                    <a:pt x="160" y="1"/>
                  </a:moveTo>
                  <a:cubicBezTo>
                    <a:pt x="72" y="1"/>
                    <a:pt x="1" y="171"/>
                    <a:pt x="1" y="384"/>
                  </a:cubicBezTo>
                  <a:lnTo>
                    <a:pt x="1" y="9897"/>
                  </a:lnTo>
                  <a:cubicBezTo>
                    <a:pt x="1" y="9968"/>
                    <a:pt x="9" y="9992"/>
                    <a:pt x="23" y="9992"/>
                  </a:cubicBezTo>
                  <a:cubicBezTo>
                    <a:pt x="50" y="9992"/>
                    <a:pt x="102" y="9897"/>
                    <a:pt x="160" y="9897"/>
                  </a:cubicBezTo>
                  <a:lnTo>
                    <a:pt x="875" y="9897"/>
                  </a:lnTo>
                  <a:cubicBezTo>
                    <a:pt x="934" y="9897"/>
                    <a:pt x="986" y="9992"/>
                    <a:pt x="1014" y="9992"/>
                  </a:cubicBezTo>
                  <a:cubicBezTo>
                    <a:pt x="1029" y="9992"/>
                    <a:pt x="1037" y="9968"/>
                    <a:pt x="1037" y="9897"/>
                  </a:cubicBezTo>
                  <a:lnTo>
                    <a:pt x="1037" y="384"/>
                  </a:lnTo>
                  <a:cubicBezTo>
                    <a:pt x="1037" y="171"/>
                    <a:pt x="963" y="1"/>
                    <a:pt x="8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31"/>
            <p:cNvSpPr/>
            <p:nvPr/>
          </p:nvSpPr>
          <p:spPr>
            <a:xfrm>
              <a:off x="3813375" y="4934850"/>
              <a:ext cx="25250" cy="176550"/>
            </a:xfrm>
            <a:custGeom>
              <a:avLst/>
              <a:gdLst/>
              <a:ahLst/>
              <a:cxnLst/>
              <a:rect l="l" t="t" r="r" b="b"/>
              <a:pathLst>
                <a:path w="1010" h="7062" extrusionOk="0">
                  <a:moveTo>
                    <a:pt x="162" y="1"/>
                  </a:moveTo>
                  <a:cubicBezTo>
                    <a:pt x="72" y="1"/>
                    <a:pt x="1" y="173"/>
                    <a:pt x="1" y="384"/>
                  </a:cubicBezTo>
                  <a:lnTo>
                    <a:pt x="1" y="6967"/>
                  </a:lnTo>
                  <a:cubicBezTo>
                    <a:pt x="1" y="7038"/>
                    <a:pt x="9" y="7062"/>
                    <a:pt x="23" y="7062"/>
                  </a:cubicBezTo>
                  <a:cubicBezTo>
                    <a:pt x="51" y="7062"/>
                    <a:pt x="103" y="6967"/>
                    <a:pt x="162" y="6967"/>
                  </a:cubicBezTo>
                  <a:lnTo>
                    <a:pt x="850" y="6967"/>
                  </a:lnTo>
                  <a:cubicBezTo>
                    <a:pt x="908" y="6967"/>
                    <a:pt x="960" y="7062"/>
                    <a:pt x="987" y="7062"/>
                  </a:cubicBezTo>
                  <a:cubicBezTo>
                    <a:pt x="1001" y="7062"/>
                    <a:pt x="1009" y="7038"/>
                    <a:pt x="1009" y="6967"/>
                  </a:cubicBezTo>
                  <a:lnTo>
                    <a:pt x="1009" y="384"/>
                  </a:lnTo>
                  <a:cubicBezTo>
                    <a:pt x="1009" y="173"/>
                    <a:pt x="938" y="1"/>
                    <a:pt x="8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31"/>
            <p:cNvSpPr/>
            <p:nvPr/>
          </p:nvSpPr>
          <p:spPr>
            <a:xfrm>
              <a:off x="3863925" y="4990225"/>
              <a:ext cx="23175" cy="121175"/>
            </a:xfrm>
            <a:custGeom>
              <a:avLst/>
              <a:gdLst/>
              <a:ahLst/>
              <a:cxnLst/>
              <a:rect l="l" t="t" r="r" b="b"/>
              <a:pathLst>
                <a:path w="927" h="4847" extrusionOk="0">
                  <a:moveTo>
                    <a:pt x="162" y="0"/>
                  </a:moveTo>
                  <a:cubicBezTo>
                    <a:pt x="72" y="0"/>
                    <a:pt x="1" y="171"/>
                    <a:pt x="1" y="383"/>
                  </a:cubicBezTo>
                  <a:lnTo>
                    <a:pt x="1" y="4752"/>
                  </a:lnTo>
                  <a:cubicBezTo>
                    <a:pt x="1" y="4823"/>
                    <a:pt x="9" y="4847"/>
                    <a:pt x="23" y="4847"/>
                  </a:cubicBezTo>
                  <a:cubicBezTo>
                    <a:pt x="51" y="4847"/>
                    <a:pt x="102" y="4752"/>
                    <a:pt x="162" y="4752"/>
                  </a:cubicBezTo>
                  <a:lnTo>
                    <a:pt x="767" y="4752"/>
                  </a:lnTo>
                  <a:cubicBezTo>
                    <a:pt x="826" y="4752"/>
                    <a:pt x="877" y="4847"/>
                    <a:pt x="905" y="4847"/>
                  </a:cubicBezTo>
                  <a:cubicBezTo>
                    <a:pt x="919" y="4847"/>
                    <a:pt x="927" y="4823"/>
                    <a:pt x="927" y="4752"/>
                  </a:cubicBezTo>
                  <a:lnTo>
                    <a:pt x="927" y="383"/>
                  </a:lnTo>
                  <a:cubicBezTo>
                    <a:pt x="927" y="171"/>
                    <a:pt x="855" y="0"/>
                    <a:pt x="7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31"/>
            <p:cNvSpPr/>
            <p:nvPr/>
          </p:nvSpPr>
          <p:spPr>
            <a:xfrm>
              <a:off x="3912425" y="4849100"/>
              <a:ext cx="25225" cy="262300"/>
            </a:xfrm>
            <a:custGeom>
              <a:avLst/>
              <a:gdLst/>
              <a:ahLst/>
              <a:cxnLst/>
              <a:rect l="l" t="t" r="r" b="b"/>
              <a:pathLst>
                <a:path w="1009" h="10492" extrusionOk="0">
                  <a:moveTo>
                    <a:pt x="160" y="0"/>
                  </a:moveTo>
                  <a:cubicBezTo>
                    <a:pt x="72" y="0"/>
                    <a:pt x="1" y="171"/>
                    <a:pt x="1" y="384"/>
                  </a:cubicBezTo>
                  <a:lnTo>
                    <a:pt x="1" y="10397"/>
                  </a:lnTo>
                  <a:cubicBezTo>
                    <a:pt x="1" y="10468"/>
                    <a:pt x="8" y="10492"/>
                    <a:pt x="22" y="10492"/>
                  </a:cubicBezTo>
                  <a:cubicBezTo>
                    <a:pt x="50" y="10492"/>
                    <a:pt x="101" y="10397"/>
                    <a:pt x="160" y="10397"/>
                  </a:cubicBezTo>
                  <a:lnTo>
                    <a:pt x="848" y="10397"/>
                  </a:lnTo>
                  <a:cubicBezTo>
                    <a:pt x="907" y="10397"/>
                    <a:pt x="959" y="10492"/>
                    <a:pt x="987" y="10492"/>
                  </a:cubicBezTo>
                  <a:cubicBezTo>
                    <a:pt x="1001" y="10492"/>
                    <a:pt x="1009" y="10468"/>
                    <a:pt x="1009" y="10397"/>
                  </a:cubicBezTo>
                  <a:lnTo>
                    <a:pt x="1009" y="384"/>
                  </a:lnTo>
                  <a:cubicBezTo>
                    <a:pt x="1009" y="171"/>
                    <a:pt x="936"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31"/>
            <p:cNvSpPr/>
            <p:nvPr/>
          </p:nvSpPr>
          <p:spPr>
            <a:xfrm>
              <a:off x="3961925" y="4951125"/>
              <a:ext cx="25225" cy="160275"/>
            </a:xfrm>
            <a:custGeom>
              <a:avLst/>
              <a:gdLst/>
              <a:ahLst/>
              <a:cxnLst/>
              <a:rect l="l" t="t" r="r" b="b"/>
              <a:pathLst>
                <a:path w="1009" h="6411" extrusionOk="0">
                  <a:moveTo>
                    <a:pt x="160" y="0"/>
                  </a:moveTo>
                  <a:cubicBezTo>
                    <a:pt x="72" y="0"/>
                    <a:pt x="1" y="173"/>
                    <a:pt x="1" y="384"/>
                  </a:cubicBezTo>
                  <a:lnTo>
                    <a:pt x="1" y="6316"/>
                  </a:lnTo>
                  <a:cubicBezTo>
                    <a:pt x="1" y="6387"/>
                    <a:pt x="9" y="6411"/>
                    <a:pt x="22" y="6411"/>
                  </a:cubicBezTo>
                  <a:cubicBezTo>
                    <a:pt x="50" y="6411"/>
                    <a:pt x="101" y="6316"/>
                    <a:pt x="160" y="6316"/>
                  </a:cubicBezTo>
                  <a:lnTo>
                    <a:pt x="848" y="6316"/>
                  </a:lnTo>
                  <a:cubicBezTo>
                    <a:pt x="907" y="6316"/>
                    <a:pt x="959" y="6411"/>
                    <a:pt x="987" y="6411"/>
                  </a:cubicBezTo>
                  <a:cubicBezTo>
                    <a:pt x="1001" y="6411"/>
                    <a:pt x="1009" y="6387"/>
                    <a:pt x="1009" y="6316"/>
                  </a:cubicBezTo>
                  <a:lnTo>
                    <a:pt x="1009" y="384"/>
                  </a:lnTo>
                  <a:cubicBezTo>
                    <a:pt x="1009" y="173"/>
                    <a:pt x="937"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31"/>
            <p:cNvSpPr/>
            <p:nvPr/>
          </p:nvSpPr>
          <p:spPr>
            <a:xfrm>
              <a:off x="4011425" y="4972300"/>
              <a:ext cx="25225" cy="139100"/>
            </a:xfrm>
            <a:custGeom>
              <a:avLst/>
              <a:gdLst/>
              <a:ahLst/>
              <a:cxnLst/>
              <a:rect l="l" t="t" r="r" b="b"/>
              <a:pathLst>
                <a:path w="1009" h="5564" extrusionOk="0">
                  <a:moveTo>
                    <a:pt x="160" y="0"/>
                  </a:moveTo>
                  <a:cubicBezTo>
                    <a:pt x="72" y="0"/>
                    <a:pt x="1" y="173"/>
                    <a:pt x="1" y="384"/>
                  </a:cubicBezTo>
                  <a:lnTo>
                    <a:pt x="1" y="5469"/>
                  </a:lnTo>
                  <a:cubicBezTo>
                    <a:pt x="1" y="5540"/>
                    <a:pt x="9" y="5564"/>
                    <a:pt x="22" y="5564"/>
                  </a:cubicBezTo>
                  <a:cubicBezTo>
                    <a:pt x="50" y="5564"/>
                    <a:pt x="101" y="5469"/>
                    <a:pt x="160" y="5469"/>
                  </a:cubicBezTo>
                  <a:lnTo>
                    <a:pt x="848" y="5469"/>
                  </a:lnTo>
                  <a:cubicBezTo>
                    <a:pt x="907" y="5469"/>
                    <a:pt x="959" y="5564"/>
                    <a:pt x="987" y="5564"/>
                  </a:cubicBezTo>
                  <a:cubicBezTo>
                    <a:pt x="1001" y="5564"/>
                    <a:pt x="1009" y="5540"/>
                    <a:pt x="1009" y="5469"/>
                  </a:cubicBezTo>
                  <a:lnTo>
                    <a:pt x="1009" y="384"/>
                  </a:lnTo>
                  <a:cubicBezTo>
                    <a:pt x="1009" y="173"/>
                    <a:pt x="937"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31"/>
            <p:cNvSpPr/>
            <p:nvPr/>
          </p:nvSpPr>
          <p:spPr>
            <a:xfrm>
              <a:off x="4060600" y="4880300"/>
              <a:ext cx="25925" cy="231100"/>
            </a:xfrm>
            <a:custGeom>
              <a:avLst/>
              <a:gdLst/>
              <a:ahLst/>
              <a:cxnLst/>
              <a:rect l="l" t="t" r="r" b="b"/>
              <a:pathLst>
                <a:path w="1037" h="9244" extrusionOk="0">
                  <a:moveTo>
                    <a:pt x="162" y="1"/>
                  </a:moveTo>
                  <a:cubicBezTo>
                    <a:pt x="74" y="1"/>
                    <a:pt x="1" y="173"/>
                    <a:pt x="1" y="386"/>
                  </a:cubicBezTo>
                  <a:lnTo>
                    <a:pt x="1" y="9149"/>
                  </a:lnTo>
                  <a:cubicBezTo>
                    <a:pt x="1" y="9220"/>
                    <a:pt x="9" y="9244"/>
                    <a:pt x="23" y="9244"/>
                  </a:cubicBezTo>
                  <a:cubicBezTo>
                    <a:pt x="51" y="9244"/>
                    <a:pt x="103" y="9149"/>
                    <a:pt x="162" y="9149"/>
                  </a:cubicBezTo>
                  <a:lnTo>
                    <a:pt x="875" y="9149"/>
                  </a:lnTo>
                  <a:cubicBezTo>
                    <a:pt x="935" y="9149"/>
                    <a:pt x="987" y="9244"/>
                    <a:pt x="1015" y="9244"/>
                  </a:cubicBezTo>
                  <a:cubicBezTo>
                    <a:pt x="1029" y="9244"/>
                    <a:pt x="1037" y="9220"/>
                    <a:pt x="1037" y="9149"/>
                  </a:cubicBezTo>
                  <a:lnTo>
                    <a:pt x="1035" y="386"/>
                  </a:lnTo>
                  <a:cubicBezTo>
                    <a:pt x="1035" y="173"/>
                    <a:pt x="963" y="1"/>
                    <a:pt x="8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31"/>
            <p:cNvSpPr/>
            <p:nvPr/>
          </p:nvSpPr>
          <p:spPr>
            <a:xfrm>
              <a:off x="4109100" y="4850325"/>
              <a:ext cx="27925" cy="261075"/>
            </a:xfrm>
            <a:custGeom>
              <a:avLst/>
              <a:gdLst/>
              <a:ahLst/>
              <a:cxnLst/>
              <a:rect l="l" t="t" r="r" b="b"/>
              <a:pathLst>
                <a:path w="1117" h="10443" extrusionOk="0">
                  <a:moveTo>
                    <a:pt x="160" y="1"/>
                  </a:moveTo>
                  <a:cubicBezTo>
                    <a:pt x="72" y="1"/>
                    <a:pt x="0" y="173"/>
                    <a:pt x="0" y="386"/>
                  </a:cubicBezTo>
                  <a:lnTo>
                    <a:pt x="0" y="10348"/>
                  </a:lnTo>
                  <a:cubicBezTo>
                    <a:pt x="0" y="10419"/>
                    <a:pt x="8" y="10443"/>
                    <a:pt x="22" y="10443"/>
                  </a:cubicBezTo>
                  <a:cubicBezTo>
                    <a:pt x="50" y="10443"/>
                    <a:pt x="101" y="10348"/>
                    <a:pt x="160" y="10348"/>
                  </a:cubicBezTo>
                  <a:lnTo>
                    <a:pt x="956" y="10348"/>
                  </a:lnTo>
                  <a:cubicBezTo>
                    <a:pt x="1016" y="10348"/>
                    <a:pt x="1067" y="10443"/>
                    <a:pt x="1095" y="10443"/>
                  </a:cubicBezTo>
                  <a:cubicBezTo>
                    <a:pt x="1109" y="10443"/>
                    <a:pt x="1117" y="10419"/>
                    <a:pt x="1117" y="10348"/>
                  </a:cubicBezTo>
                  <a:lnTo>
                    <a:pt x="1117" y="386"/>
                  </a:lnTo>
                  <a:cubicBezTo>
                    <a:pt x="1117" y="173"/>
                    <a:pt x="1045" y="1"/>
                    <a:pt x="9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31"/>
            <p:cNvSpPr/>
            <p:nvPr/>
          </p:nvSpPr>
          <p:spPr>
            <a:xfrm>
              <a:off x="4157900" y="4666325"/>
              <a:ext cx="29325" cy="445075"/>
            </a:xfrm>
            <a:custGeom>
              <a:avLst/>
              <a:gdLst/>
              <a:ahLst/>
              <a:cxnLst/>
              <a:rect l="l" t="t" r="r" b="b"/>
              <a:pathLst>
                <a:path w="1173" h="17803" extrusionOk="0">
                  <a:moveTo>
                    <a:pt x="160" y="0"/>
                  </a:moveTo>
                  <a:cubicBezTo>
                    <a:pt x="72" y="0"/>
                    <a:pt x="1" y="171"/>
                    <a:pt x="1" y="383"/>
                  </a:cubicBezTo>
                  <a:lnTo>
                    <a:pt x="1" y="17708"/>
                  </a:lnTo>
                  <a:cubicBezTo>
                    <a:pt x="1" y="17779"/>
                    <a:pt x="9" y="17803"/>
                    <a:pt x="23" y="17803"/>
                  </a:cubicBezTo>
                  <a:cubicBezTo>
                    <a:pt x="50" y="17803"/>
                    <a:pt x="102" y="17708"/>
                    <a:pt x="160" y="17708"/>
                  </a:cubicBezTo>
                  <a:lnTo>
                    <a:pt x="1011" y="17708"/>
                  </a:lnTo>
                  <a:cubicBezTo>
                    <a:pt x="1071" y="17708"/>
                    <a:pt x="1123" y="17803"/>
                    <a:pt x="1151" y="17803"/>
                  </a:cubicBezTo>
                  <a:cubicBezTo>
                    <a:pt x="1165" y="17803"/>
                    <a:pt x="1172" y="17779"/>
                    <a:pt x="1172" y="17708"/>
                  </a:cubicBezTo>
                  <a:lnTo>
                    <a:pt x="1172" y="383"/>
                  </a:lnTo>
                  <a:cubicBezTo>
                    <a:pt x="1172" y="171"/>
                    <a:pt x="1099" y="0"/>
                    <a:pt x="10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31"/>
            <p:cNvSpPr/>
            <p:nvPr/>
          </p:nvSpPr>
          <p:spPr>
            <a:xfrm>
              <a:off x="4208800" y="4894150"/>
              <a:ext cx="26550" cy="217250"/>
            </a:xfrm>
            <a:custGeom>
              <a:avLst/>
              <a:gdLst/>
              <a:ahLst/>
              <a:cxnLst/>
              <a:rect l="l" t="t" r="r" b="b"/>
              <a:pathLst>
                <a:path w="1062" h="8690" extrusionOk="0">
                  <a:moveTo>
                    <a:pt x="160" y="1"/>
                  </a:moveTo>
                  <a:cubicBezTo>
                    <a:pt x="72" y="1"/>
                    <a:pt x="0" y="173"/>
                    <a:pt x="0" y="384"/>
                  </a:cubicBezTo>
                  <a:lnTo>
                    <a:pt x="0" y="8595"/>
                  </a:lnTo>
                  <a:cubicBezTo>
                    <a:pt x="0" y="8666"/>
                    <a:pt x="8" y="8690"/>
                    <a:pt x="22" y="8690"/>
                  </a:cubicBezTo>
                  <a:cubicBezTo>
                    <a:pt x="50" y="8690"/>
                    <a:pt x="101" y="8595"/>
                    <a:pt x="160" y="8595"/>
                  </a:cubicBezTo>
                  <a:lnTo>
                    <a:pt x="902" y="8595"/>
                  </a:lnTo>
                  <a:cubicBezTo>
                    <a:pt x="961" y="8595"/>
                    <a:pt x="1012" y="8690"/>
                    <a:pt x="1040" y="8690"/>
                  </a:cubicBezTo>
                  <a:cubicBezTo>
                    <a:pt x="1054" y="8690"/>
                    <a:pt x="1062" y="8666"/>
                    <a:pt x="1062" y="8595"/>
                  </a:cubicBezTo>
                  <a:lnTo>
                    <a:pt x="1062" y="384"/>
                  </a:lnTo>
                  <a:cubicBezTo>
                    <a:pt x="1062" y="173"/>
                    <a:pt x="990" y="1"/>
                    <a:pt x="9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31"/>
            <p:cNvSpPr/>
            <p:nvPr/>
          </p:nvSpPr>
          <p:spPr>
            <a:xfrm>
              <a:off x="4256925" y="4887700"/>
              <a:ext cx="29300" cy="223700"/>
            </a:xfrm>
            <a:custGeom>
              <a:avLst/>
              <a:gdLst/>
              <a:ahLst/>
              <a:cxnLst/>
              <a:rect l="l" t="t" r="r" b="b"/>
              <a:pathLst>
                <a:path w="1172" h="8948" extrusionOk="0">
                  <a:moveTo>
                    <a:pt x="161" y="0"/>
                  </a:moveTo>
                  <a:cubicBezTo>
                    <a:pt x="72" y="0"/>
                    <a:pt x="0" y="171"/>
                    <a:pt x="0" y="383"/>
                  </a:cubicBezTo>
                  <a:lnTo>
                    <a:pt x="0" y="8853"/>
                  </a:lnTo>
                  <a:cubicBezTo>
                    <a:pt x="0" y="8924"/>
                    <a:pt x="8" y="8948"/>
                    <a:pt x="22" y="8948"/>
                  </a:cubicBezTo>
                  <a:cubicBezTo>
                    <a:pt x="50" y="8948"/>
                    <a:pt x="101" y="8853"/>
                    <a:pt x="161" y="8853"/>
                  </a:cubicBezTo>
                  <a:lnTo>
                    <a:pt x="1010" y="8853"/>
                  </a:lnTo>
                  <a:cubicBezTo>
                    <a:pt x="1070" y="8853"/>
                    <a:pt x="1122" y="8948"/>
                    <a:pt x="1150" y="8948"/>
                  </a:cubicBezTo>
                  <a:cubicBezTo>
                    <a:pt x="1164" y="8948"/>
                    <a:pt x="1172" y="8924"/>
                    <a:pt x="1172" y="8853"/>
                  </a:cubicBezTo>
                  <a:lnTo>
                    <a:pt x="1172" y="383"/>
                  </a:lnTo>
                  <a:cubicBezTo>
                    <a:pt x="1172" y="171"/>
                    <a:pt x="1100" y="0"/>
                    <a:pt x="10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31"/>
            <p:cNvSpPr/>
            <p:nvPr/>
          </p:nvSpPr>
          <p:spPr>
            <a:xfrm>
              <a:off x="4307150" y="5004850"/>
              <a:ext cx="27925" cy="106550"/>
            </a:xfrm>
            <a:custGeom>
              <a:avLst/>
              <a:gdLst/>
              <a:ahLst/>
              <a:cxnLst/>
              <a:rect l="l" t="t" r="r" b="b"/>
              <a:pathLst>
                <a:path w="1117" h="4262" extrusionOk="0">
                  <a:moveTo>
                    <a:pt x="160" y="0"/>
                  </a:moveTo>
                  <a:cubicBezTo>
                    <a:pt x="72" y="0"/>
                    <a:pt x="0" y="172"/>
                    <a:pt x="0" y="385"/>
                  </a:cubicBezTo>
                  <a:lnTo>
                    <a:pt x="0" y="4167"/>
                  </a:lnTo>
                  <a:cubicBezTo>
                    <a:pt x="0" y="4238"/>
                    <a:pt x="8" y="4262"/>
                    <a:pt x="22" y="4262"/>
                  </a:cubicBezTo>
                  <a:cubicBezTo>
                    <a:pt x="50" y="4262"/>
                    <a:pt x="101" y="4167"/>
                    <a:pt x="160" y="4167"/>
                  </a:cubicBezTo>
                  <a:lnTo>
                    <a:pt x="956" y="4167"/>
                  </a:lnTo>
                  <a:cubicBezTo>
                    <a:pt x="1015" y="4167"/>
                    <a:pt x="1067" y="4262"/>
                    <a:pt x="1095" y="4262"/>
                  </a:cubicBezTo>
                  <a:cubicBezTo>
                    <a:pt x="1109" y="4262"/>
                    <a:pt x="1117" y="4238"/>
                    <a:pt x="1117" y="4167"/>
                  </a:cubicBezTo>
                  <a:lnTo>
                    <a:pt x="1117" y="385"/>
                  </a:lnTo>
                  <a:cubicBezTo>
                    <a:pt x="1117" y="172"/>
                    <a:pt x="1045" y="0"/>
                    <a:pt x="9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31"/>
            <p:cNvSpPr/>
            <p:nvPr/>
          </p:nvSpPr>
          <p:spPr>
            <a:xfrm>
              <a:off x="4357650" y="4861600"/>
              <a:ext cx="25875" cy="249800"/>
            </a:xfrm>
            <a:custGeom>
              <a:avLst/>
              <a:gdLst/>
              <a:ahLst/>
              <a:cxnLst/>
              <a:rect l="l" t="t" r="r" b="b"/>
              <a:pathLst>
                <a:path w="1035" h="9992" extrusionOk="0">
                  <a:moveTo>
                    <a:pt x="160" y="1"/>
                  </a:moveTo>
                  <a:cubicBezTo>
                    <a:pt x="72" y="1"/>
                    <a:pt x="1" y="173"/>
                    <a:pt x="1" y="386"/>
                  </a:cubicBezTo>
                  <a:lnTo>
                    <a:pt x="1" y="9897"/>
                  </a:lnTo>
                  <a:cubicBezTo>
                    <a:pt x="1" y="9968"/>
                    <a:pt x="9" y="9992"/>
                    <a:pt x="23" y="9992"/>
                  </a:cubicBezTo>
                  <a:cubicBezTo>
                    <a:pt x="50" y="9992"/>
                    <a:pt x="102" y="9897"/>
                    <a:pt x="160" y="9897"/>
                  </a:cubicBezTo>
                  <a:lnTo>
                    <a:pt x="875" y="9897"/>
                  </a:lnTo>
                  <a:cubicBezTo>
                    <a:pt x="934" y="9897"/>
                    <a:pt x="985" y="9992"/>
                    <a:pt x="1013" y="9992"/>
                  </a:cubicBezTo>
                  <a:cubicBezTo>
                    <a:pt x="1027" y="9992"/>
                    <a:pt x="1035" y="9968"/>
                    <a:pt x="1035" y="9897"/>
                  </a:cubicBezTo>
                  <a:lnTo>
                    <a:pt x="1035" y="386"/>
                  </a:lnTo>
                  <a:cubicBezTo>
                    <a:pt x="1035" y="173"/>
                    <a:pt x="963" y="1"/>
                    <a:pt x="8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31"/>
            <p:cNvSpPr/>
            <p:nvPr/>
          </p:nvSpPr>
          <p:spPr>
            <a:xfrm>
              <a:off x="5097150" y="4792550"/>
              <a:ext cx="32100" cy="318850"/>
            </a:xfrm>
            <a:custGeom>
              <a:avLst/>
              <a:gdLst/>
              <a:ahLst/>
              <a:cxnLst/>
              <a:rect l="l" t="t" r="r" b="b"/>
              <a:pathLst>
                <a:path w="1284" h="12754" extrusionOk="0">
                  <a:moveTo>
                    <a:pt x="160" y="0"/>
                  </a:moveTo>
                  <a:cubicBezTo>
                    <a:pt x="72" y="0"/>
                    <a:pt x="0" y="171"/>
                    <a:pt x="0" y="383"/>
                  </a:cubicBezTo>
                  <a:lnTo>
                    <a:pt x="0" y="12659"/>
                  </a:lnTo>
                  <a:cubicBezTo>
                    <a:pt x="0" y="12730"/>
                    <a:pt x="8" y="12754"/>
                    <a:pt x="22" y="12754"/>
                  </a:cubicBezTo>
                  <a:cubicBezTo>
                    <a:pt x="50" y="12754"/>
                    <a:pt x="101" y="12659"/>
                    <a:pt x="160" y="12659"/>
                  </a:cubicBezTo>
                  <a:lnTo>
                    <a:pt x="1122" y="12659"/>
                  </a:lnTo>
                  <a:cubicBezTo>
                    <a:pt x="1182" y="12659"/>
                    <a:pt x="1234" y="12754"/>
                    <a:pt x="1262" y="12754"/>
                  </a:cubicBezTo>
                  <a:cubicBezTo>
                    <a:pt x="1275" y="12754"/>
                    <a:pt x="1283" y="12730"/>
                    <a:pt x="1283" y="12659"/>
                  </a:cubicBezTo>
                  <a:lnTo>
                    <a:pt x="1283" y="383"/>
                  </a:lnTo>
                  <a:cubicBezTo>
                    <a:pt x="1283" y="171"/>
                    <a:pt x="1212" y="0"/>
                    <a:pt x="11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31"/>
            <p:cNvSpPr/>
            <p:nvPr/>
          </p:nvSpPr>
          <p:spPr>
            <a:xfrm>
              <a:off x="5150075" y="4934850"/>
              <a:ext cx="25225" cy="176550"/>
            </a:xfrm>
            <a:custGeom>
              <a:avLst/>
              <a:gdLst/>
              <a:ahLst/>
              <a:cxnLst/>
              <a:rect l="l" t="t" r="r" b="b"/>
              <a:pathLst>
                <a:path w="1009" h="7062" extrusionOk="0">
                  <a:moveTo>
                    <a:pt x="160" y="1"/>
                  </a:moveTo>
                  <a:cubicBezTo>
                    <a:pt x="72" y="1"/>
                    <a:pt x="1" y="173"/>
                    <a:pt x="1" y="384"/>
                  </a:cubicBezTo>
                  <a:lnTo>
                    <a:pt x="1" y="6967"/>
                  </a:lnTo>
                  <a:cubicBezTo>
                    <a:pt x="1" y="7038"/>
                    <a:pt x="9" y="7062"/>
                    <a:pt x="22" y="7062"/>
                  </a:cubicBezTo>
                  <a:cubicBezTo>
                    <a:pt x="50" y="7062"/>
                    <a:pt x="101" y="6967"/>
                    <a:pt x="160" y="6967"/>
                  </a:cubicBezTo>
                  <a:lnTo>
                    <a:pt x="848" y="6967"/>
                  </a:lnTo>
                  <a:cubicBezTo>
                    <a:pt x="907" y="6967"/>
                    <a:pt x="959" y="7062"/>
                    <a:pt x="987" y="7062"/>
                  </a:cubicBezTo>
                  <a:cubicBezTo>
                    <a:pt x="1001" y="7062"/>
                    <a:pt x="1009" y="7038"/>
                    <a:pt x="1009" y="6967"/>
                  </a:cubicBezTo>
                  <a:lnTo>
                    <a:pt x="1009" y="384"/>
                  </a:lnTo>
                  <a:cubicBezTo>
                    <a:pt x="1009" y="173"/>
                    <a:pt x="936" y="1"/>
                    <a:pt x="8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31"/>
            <p:cNvSpPr/>
            <p:nvPr/>
          </p:nvSpPr>
          <p:spPr>
            <a:xfrm>
              <a:off x="5200575" y="4990225"/>
              <a:ext cx="23175" cy="121175"/>
            </a:xfrm>
            <a:custGeom>
              <a:avLst/>
              <a:gdLst/>
              <a:ahLst/>
              <a:cxnLst/>
              <a:rect l="l" t="t" r="r" b="b"/>
              <a:pathLst>
                <a:path w="927" h="4847" extrusionOk="0">
                  <a:moveTo>
                    <a:pt x="162" y="0"/>
                  </a:moveTo>
                  <a:cubicBezTo>
                    <a:pt x="72" y="0"/>
                    <a:pt x="1" y="171"/>
                    <a:pt x="1" y="383"/>
                  </a:cubicBezTo>
                  <a:lnTo>
                    <a:pt x="1" y="4752"/>
                  </a:lnTo>
                  <a:cubicBezTo>
                    <a:pt x="1" y="4823"/>
                    <a:pt x="9" y="4847"/>
                    <a:pt x="23" y="4847"/>
                  </a:cubicBezTo>
                  <a:cubicBezTo>
                    <a:pt x="51" y="4847"/>
                    <a:pt x="102" y="4752"/>
                    <a:pt x="162" y="4752"/>
                  </a:cubicBezTo>
                  <a:lnTo>
                    <a:pt x="767" y="4752"/>
                  </a:lnTo>
                  <a:cubicBezTo>
                    <a:pt x="826" y="4752"/>
                    <a:pt x="877" y="4847"/>
                    <a:pt x="905" y="4847"/>
                  </a:cubicBezTo>
                  <a:cubicBezTo>
                    <a:pt x="919" y="4847"/>
                    <a:pt x="927" y="4823"/>
                    <a:pt x="927" y="4752"/>
                  </a:cubicBezTo>
                  <a:lnTo>
                    <a:pt x="927" y="383"/>
                  </a:lnTo>
                  <a:cubicBezTo>
                    <a:pt x="927" y="171"/>
                    <a:pt x="855" y="0"/>
                    <a:pt x="7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31"/>
            <p:cNvSpPr/>
            <p:nvPr/>
          </p:nvSpPr>
          <p:spPr>
            <a:xfrm>
              <a:off x="5249075" y="4849100"/>
              <a:ext cx="25225" cy="262300"/>
            </a:xfrm>
            <a:custGeom>
              <a:avLst/>
              <a:gdLst/>
              <a:ahLst/>
              <a:cxnLst/>
              <a:rect l="l" t="t" r="r" b="b"/>
              <a:pathLst>
                <a:path w="1009" h="10492" extrusionOk="0">
                  <a:moveTo>
                    <a:pt x="160" y="0"/>
                  </a:moveTo>
                  <a:cubicBezTo>
                    <a:pt x="72" y="0"/>
                    <a:pt x="1" y="171"/>
                    <a:pt x="1" y="384"/>
                  </a:cubicBezTo>
                  <a:lnTo>
                    <a:pt x="1" y="10397"/>
                  </a:lnTo>
                  <a:cubicBezTo>
                    <a:pt x="1" y="10468"/>
                    <a:pt x="9" y="10492"/>
                    <a:pt x="22" y="10492"/>
                  </a:cubicBezTo>
                  <a:cubicBezTo>
                    <a:pt x="50" y="10492"/>
                    <a:pt x="101" y="10397"/>
                    <a:pt x="160" y="10397"/>
                  </a:cubicBezTo>
                  <a:lnTo>
                    <a:pt x="848" y="10397"/>
                  </a:lnTo>
                  <a:cubicBezTo>
                    <a:pt x="906" y="10397"/>
                    <a:pt x="958" y="10492"/>
                    <a:pt x="987" y="10492"/>
                  </a:cubicBezTo>
                  <a:cubicBezTo>
                    <a:pt x="1001" y="10492"/>
                    <a:pt x="1009" y="10468"/>
                    <a:pt x="1009" y="10397"/>
                  </a:cubicBezTo>
                  <a:lnTo>
                    <a:pt x="1009" y="384"/>
                  </a:lnTo>
                  <a:cubicBezTo>
                    <a:pt x="1009" y="171"/>
                    <a:pt x="936"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31"/>
            <p:cNvSpPr/>
            <p:nvPr/>
          </p:nvSpPr>
          <p:spPr>
            <a:xfrm>
              <a:off x="5298575" y="4951175"/>
              <a:ext cx="25225" cy="160225"/>
            </a:xfrm>
            <a:custGeom>
              <a:avLst/>
              <a:gdLst/>
              <a:ahLst/>
              <a:cxnLst/>
              <a:rect l="l" t="t" r="r" b="b"/>
              <a:pathLst>
                <a:path w="1009" h="6409" extrusionOk="0">
                  <a:moveTo>
                    <a:pt x="160" y="0"/>
                  </a:moveTo>
                  <a:cubicBezTo>
                    <a:pt x="72" y="0"/>
                    <a:pt x="1" y="171"/>
                    <a:pt x="1" y="383"/>
                  </a:cubicBezTo>
                  <a:lnTo>
                    <a:pt x="1" y="6314"/>
                  </a:lnTo>
                  <a:cubicBezTo>
                    <a:pt x="1" y="6385"/>
                    <a:pt x="9" y="6409"/>
                    <a:pt x="22" y="6409"/>
                  </a:cubicBezTo>
                  <a:cubicBezTo>
                    <a:pt x="50" y="6409"/>
                    <a:pt x="101" y="6314"/>
                    <a:pt x="160" y="6314"/>
                  </a:cubicBezTo>
                  <a:lnTo>
                    <a:pt x="848" y="6314"/>
                  </a:lnTo>
                  <a:cubicBezTo>
                    <a:pt x="908" y="6314"/>
                    <a:pt x="959" y="6409"/>
                    <a:pt x="987" y="6409"/>
                  </a:cubicBezTo>
                  <a:cubicBezTo>
                    <a:pt x="1001" y="6409"/>
                    <a:pt x="1009" y="6385"/>
                    <a:pt x="1009" y="6314"/>
                  </a:cubicBezTo>
                  <a:lnTo>
                    <a:pt x="1009" y="383"/>
                  </a:lnTo>
                  <a:cubicBezTo>
                    <a:pt x="1009" y="171"/>
                    <a:pt x="937"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31"/>
            <p:cNvSpPr/>
            <p:nvPr/>
          </p:nvSpPr>
          <p:spPr>
            <a:xfrm>
              <a:off x="5348075" y="4972300"/>
              <a:ext cx="25225" cy="139100"/>
            </a:xfrm>
            <a:custGeom>
              <a:avLst/>
              <a:gdLst/>
              <a:ahLst/>
              <a:cxnLst/>
              <a:rect l="l" t="t" r="r" b="b"/>
              <a:pathLst>
                <a:path w="1009" h="5564" extrusionOk="0">
                  <a:moveTo>
                    <a:pt x="160" y="0"/>
                  </a:moveTo>
                  <a:cubicBezTo>
                    <a:pt x="72" y="0"/>
                    <a:pt x="1" y="173"/>
                    <a:pt x="1" y="384"/>
                  </a:cubicBezTo>
                  <a:lnTo>
                    <a:pt x="1" y="5469"/>
                  </a:lnTo>
                  <a:cubicBezTo>
                    <a:pt x="1" y="5540"/>
                    <a:pt x="9" y="5564"/>
                    <a:pt x="22" y="5564"/>
                  </a:cubicBezTo>
                  <a:cubicBezTo>
                    <a:pt x="50" y="5564"/>
                    <a:pt x="101" y="5469"/>
                    <a:pt x="160" y="5469"/>
                  </a:cubicBezTo>
                  <a:lnTo>
                    <a:pt x="848" y="5469"/>
                  </a:lnTo>
                  <a:cubicBezTo>
                    <a:pt x="908" y="5469"/>
                    <a:pt x="959" y="5564"/>
                    <a:pt x="987" y="5564"/>
                  </a:cubicBezTo>
                  <a:cubicBezTo>
                    <a:pt x="1001" y="5564"/>
                    <a:pt x="1009" y="5540"/>
                    <a:pt x="1009" y="5469"/>
                  </a:cubicBezTo>
                  <a:lnTo>
                    <a:pt x="1009" y="384"/>
                  </a:lnTo>
                  <a:cubicBezTo>
                    <a:pt x="1009" y="173"/>
                    <a:pt x="937"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31"/>
            <p:cNvSpPr/>
            <p:nvPr/>
          </p:nvSpPr>
          <p:spPr>
            <a:xfrm>
              <a:off x="5050700" y="4861600"/>
              <a:ext cx="25925" cy="249800"/>
            </a:xfrm>
            <a:custGeom>
              <a:avLst/>
              <a:gdLst/>
              <a:ahLst/>
              <a:cxnLst/>
              <a:rect l="l" t="t" r="r" b="b"/>
              <a:pathLst>
                <a:path w="1037" h="9992" extrusionOk="0">
                  <a:moveTo>
                    <a:pt x="162" y="1"/>
                  </a:moveTo>
                  <a:cubicBezTo>
                    <a:pt x="72" y="1"/>
                    <a:pt x="1" y="171"/>
                    <a:pt x="1" y="384"/>
                  </a:cubicBezTo>
                  <a:lnTo>
                    <a:pt x="1" y="9897"/>
                  </a:lnTo>
                  <a:cubicBezTo>
                    <a:pt x="1" y="9968"/>
                    <a:pt x="9" y="9992"/>
                    <a:pt x="23" y="9992"/>
                  </a:cubicBezTo>
                  <a:cubicBezTo>
                    <a:pt x="51" y="9992"/>
                    <a:pt x="102" y="9897"/>
                    <a:pt x="162" y="9897"/>
                  </a:cubicBezTo>
                  <a:lnTo>
                    <a:pt x="875" y="9897"/>
                  </a:lnTo>
                  <a:cubicBezTo>
                    <a:pt x="935" y="9897"/>
                    <a:pt x="987" y="9992"/>
                    <a:pt x="1015" y="9992"/>
                  </a:cubicBezTo>
                  <a:cubicBezTo>
                    <a:pt x="1029" y="9992"/>
                    <a:pt x="1037" y="9968"/>
                    <a:pt x="1037" y="9897"/>
                  </a:cubicBezTo>
                  <a:lnTo>
                    <a:pt x="1037" y="384"/>
                  </a:lnTo>
                  <a:cubicBezTo>
                    <a:pt x="1037" y="171"/>
                    <a:pt x="965" y="1"/>
                    <a:pt x="8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31"/>
            <p:cNvSpPr/>
            <p:nvPr/>
          </p:nvSpPr>
          <p:spPr>
            <a:xfrm>
              <a:off x="6780350" y="4792550"/>
              <a:ext cx="32100" cy="318850"/>
            </a:xfrm>
            <a:custGeom>
              <a:avLst/>
              <a:gdLst/>
              <a:ahLst/>
              <a:cxnLst/>
              <a:rect l="l" t="t" r="r" b="b"/>
              <a:pathLst>
                <a:path w="1284" h="12754" extrusionOk="0">
                  <a:moveTo>
                    <a:pt x="160" y="0"/>
                  </a:moveTo>
                  <a:cubicBezTo>
                    <a:pt x="72" y="0"/>
                    <a:pt x="0" y="171"/>
                    <a:pt x="0" y="383"/>
                  </a:cubicBezTo>
                  <a:lnTo>
                    <a:pt x="0" y="12659"/>
                  </a:lnTo>
                  <a:cubicBezTo>
                    <a:pt x="0" y="12730"/>
                    <a:pt x="8" y="12754"/>
                    <a:pt x="22" y="12754"/>
                  </a:cubicBezTo>
                  <a:cubicBezTo>
                    <a:pt x="50" y="12754"/>
                    <a:pt x="101" y="12659"/>
                    <a:pt x="160" y="12659"/>
                  </a:cubicBezTo>
                  <a:lnTo>
                    <a:pt x="1122" y="12659"/>
                  </a:lnTo>
                  <a:cubicBezTo>
                    <a:pt x="1182" y="12659"/>
                    <a:pt x="1234" y="12754"/>
                    <a:pt x="1262" y="12754"/>
                  </a:cubicBezTo>
                  <a:cubicBezTo>
                    <a:pt x="1275" y="12754"/>
                    <a:pt x="1283" y="12730"/>
                    <a:pt x="1283" y="12659"/>
                  </a:cubicBezTo>
                  <a:lnTo>
                    <a:pt x="1283" y="383"/>
                  </a:lnTo>
                  <a:cubicBezTo>
                    <a:pt x="1283" y="171"/>
                    <a:pt x="1212" y="0"/>
                    <a:pt x="11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31"/>
            <p:cNvSpPr/>
            <p:nvPr/>
          </p:nvSpPr>
          <p:spPr>
            <a:xfrm>
              <a:off x="6485350" y="4850325"/>
              <a:ext cx="27950" cy="261075"/>
            </a:xfrm>
            <a:custGeom>
              <a:avLst/>
              <a:gdLst/>
              <a:ahLst/>
              <a:cxnLst/>
              <a:rect l="l" t="t" r="r" b="b"/>
              <a:pathLst>
                <a:path w="1118" h="10443" extrusionOk="0">
                  <a:moveTo>
                    <a:pt x="162" y="1"/>
                  </a:moveTo>
                  <a:cubicBezTo>
                    <a:pt x="72" y="1"/>
                    <a:pt x="1" y="173"/>
                    <a:pt x="1" y="384"/>
                  </a:cubicBezTo>
                  <a:lnTo>
                    <a:pt x="1" y="10348"/>
                  </a:lnTo>
                  <a:cubicBezTo>
                    <a:pt x="1" y="10419"/>
                    <a:pt x="9" y="10443"/>
                    <a:pt x="23" y="10443"/>
                  </a:cubicBezTo>
                  <a:cubicBezTo>
                    <a:pt x="51" y="10443"/>
                    <a:pt x="103" y="10348"/>
                    <a:pt x="162" y="10348"/>
                  </a:cubicBezTo>
                  <a:lnTo>
                    <a:pt x="958" y="10348"/>
                  </a:lnTo>
                  <a:cubicBezTo>
                    <a:pt x="1016" y="10348"/>
                    <a:pt x="1068" y="10443"/>
                    <a:pt x="1095" y="10443"/>
                  </a:cubicBezTo>
                  <a:cubicBezTo>
                    <a:pt x="1109" y="10443"/>
                    <a:pt x="1117" y="10419"/>
                    <a:pt x="1117" y="10348"/>
                  </a:cubicBezTo>
                  <a:lnTo>
                    <a:pt x="1117" y="384"/>
                  </a:lnTo>
                  <a:cubicBezTo>
                    <a:pt x="1117" y="173"/>
                    <a:pt x="1046" y="1"/>
                    <a:pt x="9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31"/>
            <p:cNvSpPr/>
            <p:nvPr/>
          </p:nvSpPr>
          <p:spPr>
            <a:xfrm>
              <a:off x="6534200" y="4666275"/>
              <a:ext cx="29275" cy="445125"/>
            </a:xfrm>
            <a:custGeom>
              <a:avLst/>
              <a:gdLst/>
              <a:ahLst/>
              <a:cxnLst/>
              <a:rect l="l" t="t" r="r" b="b"/>
              <a:pathLst>
                <a:path w="1171" h="17805" extrusionOk="0">
                  <a:moveTo>
                    <a:pt x="160" y="0"/>
                  </a:moveTo>
                  <a:cubicBezTo>
                    <a:pt x="72" y="0"/>
                    <a:pt x="1" y="173"/>
                    <a:pt x="1" y="385"/>
                  </a:cubicBezTo>
                  <a:lnTo>
                    <a:pt x="1" y="17710"/>
                  </a:lnTo>
                  <a:cubicBezTo>
                    <a:pt x="1" y="17781"/>
                    <a:pt x="9" y="17805"/>
                    <a:pt x="23" y="17805"/>
                  </a:cubicBezTo>
                  <a:cubicBezTo>
                    <a:pt x="50" y="17805"/>
                    <a:pt x="102" y="17710"/>
                    <a:pt x="160" y="17710"/>
                  </a:cubicBezTo>
                  <a:lnTo>
                    <a:pt x="1011" y="17710"/>
                  </a:lnTo>
                  <a:cubicBezTo>
                    <a:pt x="1070" y="17710"/>
                    <a:pt x="1121" y="17805"/>
                    <a:pt x="1149" y="17805"/>
                  </a:cubicBezTo>
                  <a:cubicBezTo>
                    <a:pt x="1163" y="17805"/>
                    <a:pt x="1171" y="17781"/>
                    <a:pt x="1171" y="17710"/>
                  </a:cubicBezTo>
                  <a:lnTo>
                    <a:pt x="1171" y="385"/>
                  </a:lnTo>
                  <a:cubicBezTo>
                    <a:pt x="1171" y="173"/>
                    <a:pt x="1099" y="0"/>
                    <a:pt x="10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31"/>
            <p:cNvSpPr/>
            <p:nvPr/>
          </p:nvSpPr>
          <p:spPr>
            <a:xfrm>
              <a:off x="6585050" y="4894150"/>
              <a:ext cx="26600" cy="217250"/>
            </a:xfrm>
            <a:custGeom>
              <a:avLst/>
              <a:gdLst/>
              <a:ahLst/>
              <a:cxnLst/>
              <a:rect l="l" t="t" r="r" b="b"/>
              <a:pathLst>
                <a:path w="1064" h="8690" extrusionOk="0">
                  <a:moveTo>
                    <a:pt x="162" y="1"/>
                  </a:moveTo>
                  <a:cubicBezTo>
                    <a:pt x="74" y="1"/>
                    <a:pt x="0" y="173"/>
                    <a:pt x="0" y="384"/>
                  </a:cubicBezTo>
                  <a:lnTo>
                    <a:pt x="0" y="8595"/>
                  </a:lnTo>
                  <a:cubicBezTo>
                    <a:pt x="0" y="8666"/>
                    <a:pt x="8" y="8690"/>
                    <a:pt x="22" y="8690"/>
                  </a:cubicBezTo>
                  <a:cubicBezTo>
                    <a:pt x="51" y="8690"/>
                    <a:pt x="103" y="8595"/>
                    <a:pt x="162" y="8595"/>
                  </a:cubicBezTo>
                  <a:lnTo>
                    <a:pt x="902" y="8595"/>
                  </a:lnTo>
                  <a:cubicBezTo>
                    <a:pt x="962" y="8595"/>
                    <a:pt x="1014" y="8690"/>
                    <a:pt x="1042" y="8690"/>
                  </a:cubicBezTo>
                  <a:cubicBezTo>
                    <a:pt x="1056" y="8690"/>
                    <a:pt x="1064" y="8666"/>
                    <a:pt x="1064" y="8595"/>
                  </a:cubicBezTo>
                  <a:lnTo>
                    <a:pt x="1064" y="384"/>
                  </a:lnTo>
                  <a:cubicBezTo>
                    <a:pt x="1064" y="173"/>
                    <a:pt x="992" y="1"/>
                    <a:pt x="9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31"/>
            <p:cNvSpPr/>
            <p:nvPr/>
          </p:nvSpPr>
          <p:spPr>
            <a:xfrm>
              <a:off x="6633225" y="4887650"/>
              <a:ext cx="29300" cy="223750"/>
            </a:xfrm>
            <a:custGeom>
              <a:avLst/>
              <a:gdLst/>
              <a:ahLst/>
              <a:cxnLst/>
              <a:rect l="l" t="t" r="r" b="b"/>
              <a:pathLst>
                <a:path w="1172" h="8950" extrusionOk="0">
                  <a:moveTo>
                    <a:pt x="160" y="0"/>
                  </a:moveTo>
                  <a:cubicBezTo>
                    <a:pt x="72" y="0"/>
                    <a:pt x="0" y="173"/>
                    <a:pt x="0" y="383"/>
                  </a:cubicBezTo>
                  <a:lnTo>
                    <a:pt x="0" y="8855"/>
                  </a:lnTo>
                  <a:cubicBezTo>
                    <a:pt x="0" y="8926"/>
                    <a:pt x="8" y="8950"/>
                    <a:pt x="22" y="8950"/>
                  </a:cubicBezTo>
                  <a:cubicBezTo>
                    <a:pt x="50" y="8950"/>
                    <a:pt x="101" y="8855"/>
                    <a:pt x="160" y="8855"/>
                  </a:cubicBezTo>
                  <a:lnTo>
                    <a:pt x="1010" y="8855"/>
                  </a:lnTo>
                  <a:cubicBezTo>
                    <a:pt x="1069" y="8855"/>
                    <a:pt x="1121" y="8950"/>
                    <a:pt x="1149" y="8950"/>
                  </a:cubicBezTo>
                  <a:cubicBezTo>
                    <a:pt x="1163" y="8950"/>
                    <a:pt x="1172" y="8926"/>
                    <a:pt x="1172" y="8855"/>
                  </a:cubicBezTo>
                  <a:lnTo>
                    <a:pt x="1172" y="383"/>
                  </a:lnTo>
                  <a:cubicBezTo>
                    <a:pt x="1172" y="173"/>
                    <a:pt x="1098" y="0"/>
                    <a:pt x="10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31"/>
            <p:cNvSpPr/>
            <p:nvPr/>
          </p:nvSpPr>
          <p:spPr>
            <a:xfrm>
              <a:off x="6683350" y="5004850"/>
              <a:ext cx="28000" cy="106550"/>
            </a:xfrm>
            <a:custGeom>
              <a:avLst/>
              <a:gdLst/>
              <a:ahLst/>
              <a:cxnLst/>
              <a:rect l="l" t="t" r="r" b="b"/>
              <a:pathLst>
                <a:path w="1120" h="4262" extrusionOk="0">
                  <a:moveTo>
                    <a:pt x="162" y="0"/>
                  </a:moveTo>
                  <a:cubicBezTo>
                    <a:pt x="74" y="0"/>
                    <a:pt x="1" y="172"/>
                    <a:pt x="1" y="385"/>
                  </a:cubicBezTo>
                  <a:lnTo>
                    <a:pt x="1" y="4167"/>
                  </a:lnTo>
                  <a:cubicBezTo>
                    <a:pt x="1" y="4238"/>
                    <a:pt x="9" y="4262"/>
                    <a:pt x="23" y="4262"/>
                  </a:cubicBezTo>
                  <a:cubicBezTo>
                    <a:pt x="51" y="4262"/>
                    <a:pt x="103" y="4167"/>
                    <a:pt x="162" y="4167"/>
                  </a:cubicBezTo>
                  <a:lnTo>
                    <a:pt x="958" y="4167"/>
                  </a:lnTo>
                  <a:cubicBezTo>
                    <a:pt x="1016" y="4167"/>
                    <a:pt x="1069" y="4262"/>
                    <a:pt x="1097" y="4262"/>
                  </a:cubicBezTo>
                  <a:cubicBezTo>
                    <a:pt x="1111" y="4262"/>
                    <a:pt x="1119" y="4238"/>
                    <a:pt x="1119" y="4167"/>
                  </a:cubicBezTo>
                  <a:lnTo>
                    <a:pt x="1119" y="385"/>
                  </a:lnTo>
                  <a:cubicBezTo>
                    <a:pt x="1119" y="172"/>
                    <a:pt x="1046" y="0"/>
                    <a:pt x="9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31"/>
            <p:cNvSpPr/>
            <p:nvPr/>
          </p:nvSpPr>
          <p:spPr>
            <a:xfrm>
              <a:off x="6733900" y="4861600"/>
              <a:ext cx="25925" cy="249800"/>
            </a:xfrm>
            <a:custGeom>
              <a:avLst/>
              <a:gdLst/>
              <a:ahLst/>
              <a:cxnLst/>
              <a:rect l="l" t="t" r="r" b="b"/>
              <a:pathLst>
                <a:path w="1037" h="9992" extrusionOk="0">
                  <a:moveTo>
                    <a:pt x="162" y="1"/>
                  </a:moveTo>
                  <a:cubicBezTo>
                    <a:pt x="72" y="1"/>
                    <a:pt x="1" y="173"/>
                    <a:pt x="1" y="384"/>
                  </a:cubicBezTo>
                  <a:lnTo>
                    <a:pt x="1" y="9897"/>
                  </a:lnTo>
                  <a:cubicBezTo>
                    <a:pt x="1" y="9968"/>
                    <a:pt x="9" y="9992"/>
                    <a:pt x="23" y="9992"/>
                  </a:cubicBezTo>
                  <a:cubicBezTo>
                    <a:pt x="51" y="9992"/>
                    <a:pt x="102" y="9897"/>
                    <a:pt x="162" y="9897"/>
                  </a:cubicBezTo>
                  <a:lnTo>
                    <a:pt x="875" y="9897"/>
                  </a:lnTo>
                  <a:cubicBezTo>
                    <a:pt x="935" y="9897"/>
                    <a:pt x="987" y="9992"/>
                    <a:pt x="1015" y="9992"/>
                  </a:cubicBezTo>
                  <a:cubicBezTo>
                    <a:pt x="1029" y="9992"/>
                    <a:pt x="1037" y="9968"/>
                    <a:pt x="1037" y="9897"/>
                  </a:cubicBezTo>
                  <a:lnTo>
                    <a:pt x="1037" y="384"/>
                  </a:lnTo>
                  <a:cubicBezTo>
                    <a:pt x="1037" y="173"/>
                    <a:pt x="965" y="1"/>
                    <a:pt x="8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31"/>
            <p:cNvSpPr/>
            <p:nvPr/>
          </p:nvSpPr>
          <p:spPr>
            <a:xfrm>
              <a:off x="5493200" y="4792550"/>
              <a:ext cx="32100" cy="318850"/>
            </a:xfrm>
            <a:custGeom>
              <a:avLst/>
              <a:gdLst/>
              <a:ahLst/>
              <a:cxnLst/>
              <a:rect l="l" t="t" r="r" b="b"/>
              <a:pathLst>
                <a:path w="1284" h="12754" extrusionOk="0">
                  <a:moveTo>
                    <a:pt x="160" y="0"/>
                  </a:moveTo>
                  <a:cubicBezTo>
                    <a:pt x="72" y="0"/>
                    <a:pt x="0" y="171"/>
                    <a:pt x="0" y="383"/>
                  </a:cubicBezTo>
                  <a:lnTo>
                    <a:pt x="0" y="12659"/>
                  </a:lnTo>
                  <a:cubicBezTo>
                    <a:pt x="0" y="12730"/>
                    <a:pt x="8" y="12754"/>
                    <a:pt x="22" y="12754"/>
                  </a:cubicBezTo>
                  <a:cubicBezTo>
                    <a:pt x="50" y="12754"/>
                    <a:pt x="101" y="12659"/>
                    <a:pt x="160" y="12659"/>
                  </a:cubicBezTo>
                  <a:lnTo>
                    <a:pt x="1122" y="12659"/>
                  </a:lnTo>
                  <a:cubicBezTo>
                    <a:pt x="1181" y="12659"/>
                    <a:pt x="1233" y="12754"/>
                    <a:pt x="1261" y="12754"/>
                  </a:cubicBezTo>
                  <a:cubicBezTo>
                    <a:pt x="1275" y="12754"/>
                    <a:pt x="1283" y="12730"/>
                    <a:pt x="1283" y="12659"/>
                  </a:cubicBezTo>
                  <a:lnTo>
                    <a:pt x="1283" y="383"/>
                  </a:lnTo>
                  <a:cubicBezTo>
                    <a:pt x="1283" y="171"/>
                    <a:pt x="1210" y="0"/>
                    <a:pt x="11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31"/>
            <p:cNvSpPr/>
            <p:nvPr/>
          </p:nvSpPr>
          <p:spPr>
            <a:xfrm>
              <a:off x="5546125" y="4934900"/>
              <a:ext cx="25225" cy="176525"/>
            </a:xfrm>
            <a:custGeom>
              <a:avLst/>
              <a:gdLst/>
              <a:ahLst/>
              <a:cxnLst/>
              <a:rect l="l" t="t" r="r" b="b"/>
              <a:pathLst>
                <a:path w="1009" h="7061" extrusionOk="0">
                  <a:moveTo>
                    <a:pt x="160" y="0"/>
                  </a:moveTo>
                  <a:cubicBezTo>
                    <a:pt x="72" y="0"/>
                    <a:pt x="1" y="171"/>
                    <a:pt x="1" y="384"/>
                  </a:cubicBezTo>
                  <a:lnTo>
                    <a:pt x="1" y="6967"/>
                  </a:lnTo>
                  <a:cubicBezTo>
                    <a:pt x="1" y="7037"/>
                    <a:pt x="9" y="7061"/>
                    <a:pt x="22" y="7061"/>
                  </a:cubicBezTo>
                  <a:cubicBezTo>
                    <a:pt x="50" y="7061"/>
                    <a:pt x="101" y="6967"/>
                    <a:pt x="160" y="6967"/>
                  </a:cubicBezTo>
                  <a:lnTo>
                    <a:pt x="848" y="6967"/>
                  </a:lnTo>
                  <a:cubicBezTo>
                    <a:pt x="907" y="6967"/>
                    <a:pt x="959" y="7061"/>
                    <a:pt x="987" y="7061"/>
                  </a:cubicBezTo>
                  <a:cubicBezTo>
                    <a:pt x="1001" y="7061"/>
                    <a:pt x="1009" y="7037"/>
                    <a:pt x="1009" y="6967"/>
                  </a:cubicBezTo>
                  <a:lnTo>
                    <a:pt x="1009" y="384"/>
                  </a:lnTo>
                  <a:cubicBezTo>
                    <a:pt x="1009" y="171"/>
                    <a:pt x="936"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31"/>
            <p:cNvSpPr/>
            <p:nvPr/>
          </p:nvSpPr>
          <p:spPr>
            <a:xfrm>
              <a:off x="5596625" y="4990225"/>
              <a:ext cx="23175" cy="121175"/>
            </a:xfrm>
            <a:custGeom>
              <a:avLst/>
              <a:gdLst/>
              <a:ahLst/>
              <a:cxnLst/>
              <a:rect l="l" t="t" r="r" b="b"/>
              <a:pathLst>
                <a:path w="927" h="4847" extrusionOk="0">
                  <a:moveTo>
                    <a:pt x="160" y="0"/>
                  </a:moveTo>
                  <a:cubicBezTo>
                    <a:pt x="72" y="0"/>
                    <a:pt x="1" y="171"/>
                    <a:pt x="1" y="383"/>
                  </a:cubicBezTo>
                  <a:lnTo>
                    <a:pt x="1" y="4752"/>
                  </a:lnTo>
                  <a:cubicBezTo>
                    <a:pt x="1" y="4823"/>
                    <a:pt x="9" y="4847"/>
                    <a:pt x="23" y="4847"/>
                  </a:cubicBezTo>
                  <a:cubicBezTo>
                    <a:pt x="50" y="4847"/>
                    <a:pt x="102" y="4752"/>
                    <a:pt x="160" y="4752"/>
                  </a:cubicBezTo>
                  <a:lnTo>
                    <a:pt x="767" y="4752"/>
                  </a:lnTo>
                  <a:cubicBezTo>
                    <a:pt x="826" y="4752"/>
                    <a:pt x="877" y="4847"/>
                    <a:pt x="905" y="4847"/>
                  </a:cubicBezTo>
                  <a:cubicBezTo>
                    <a:pt x="919" y="4847"/>
                    <a:pt x="927" y="4823"/>
                    <a:pt x="927" y="4752"/>
                  </a:cubicBezTo>
                  <a:lnTo>
                    <a:pt x="927" y="383"/>
                  </a:lnTo>
                  <a:cubicBezTo>
                    <a:pt x="927" y="171"/>
                    <a:pt x="855" y="0"/>
                    <a:pt x="7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31"/>
            <p:cNvSpPr/>
            <p:nvPr/>
          </p:nvSpPr>
          <p:spPr>
            <a:xfrm>
              <a:off x="5645125" y="4849100"/>
              <a:ext cx="25225" cy="262300"/>
            </a:xfrm>
            <a:custGeom>
              <a:avLst/>
              <a:gdLst/>
              <a:ahLst/>
              <a:cxnLst/>
              <a:rect l="l" t="t" r="r" b="b"/>
              <a:pathLst>
                <a:path w="1009" h="10492" extrusionOk="0">
                  <a:moveTo>
                    <a:pt x="160" y="0"/>
                  </a:moveTo>
                  <a:cubicBezTo>
                    <a:pt x="72" y="0"/>
                    <a:pt x="1" y="171"/>
                    <a:pt x="1" y="384"/>
                  </a:cubicBezTo>
                  <a:lnTo>
                    <a:pt x="1" y="10397"/>
                  </a:lnTo>
                  <a:cubicBezTo>
                    <a:pt x="1" y="10468"/>
                    <a:pt x="9" y="10492"/>
                    <a:pt x="22" y="10492"/>
                  </a:cubicBezTo>
                  <a:cubicBezTo>
                    <a:pt x="50" y="10492"/>
                    <a:pt x="101" y="10397"/>
                    <a:pt x="160" y="10397"/>
                  </a:cubicBezTo>
                  <a:lnTo>
                    <a:pt x="848" y="10397"/>
                  </a:lnTo>
                  <a:cubicBezTo>
                    <a:pt x="906" y="10397"/>
                    <a:pt x="958" y="10492"/>
                    <a:pt x="987" y="10492"/>
                  </a:cubicBezTo>
                  <a:cubicBezTo>
                    <a:pt x="1001" y="10492"/>
                    <a:pt x="1009" y="10468"/>
                    <a:pt x="1009" y="10397"/>
                  </a:cubicBezTo>
                  <a:lnTo>
                    <a:pt x="1009" y="384"/>
                  </a:lnTo>
                  <a:cubicBezTo>
                    <a:pt x="1009" y="171"/>
                    <a:pt x="936"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31"/>
            <p:cNvSpPr/>
            <p:nvPr/>
          </p:nvSpPr>
          <p:spPr>
            <a:xfrm>
              <a:off x="5694575" y="4951175"/>
              <a:ext cx="25250" cy="160225"/>
            </a:xfrm>
            <a:custGeom>
              <a:avLst/>
              <a:gdLst/>
              <a:ahLst/>
              <a:cxnLst/>
              <a:rect l="l" t="t" r="r" b="b"/>
              <a:pathLst>
                <a:path w="1010" h="6409" extrusionOk="0">
                  <a:moveTo>
                    <a:pt x="162" y="0"/>
                  </a:moveTo>
                  <a:cubicBezTo>
                    <a:pt x="74" y="0"/>
                    <a:pt x="1" y="171"/>
                    <a:pt x="1" y="383"/>
                  </a:cubicBezTo>
                  <a:lnTo>
                    <a:pt x="1" y="6314"/>
                  </a:lnTo>
                  <a:cubicBezTo>
                    <a:pt x="1" y="6385"/>
                    <a:pt x="9" y="6409"/>
                    <a:pt x="23" y="6409"/>
                  </a:cubicBezTo>
                  <a:cubicBezTo>
                    <a:pt x="51" y="6409"/>
                    <a:pt x="103" y="6314"/>
                    <a:pt x="162" y="6314"/>
                  </a:cubicBezTo>
                  <a:lnTo>
                    <a:pt x="850" y="6314"/>
                  </a:lnTo>
                  <a:cubicBezTo>
                    <a:pt x="908" y="6314"/>
                    <a:pt x="960" y="6409"/>
                    <a:pt x="987" y="6409"/>
                  </a:cubicBezTo>
                  <a:cubicBezTo>
                    <a:pt x="1001" y="6409"/>
                    <a:pt x="1009" y="6385"/>
                    <a:pt x="1009" y="6314"/>
                  </a:cubicBezTo>
                  <a:lnTo>
                    <a:pt x="1009" y="383"/>
                  </a:lnTo>
                  <a:cubicBezTo>
                    <a:pt x="1009" y="171"/>
                    <a:pt x="938" y="0"/>
                    <a:pt x="8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31"/>
            <p:cNvSpPr/>
            <p:nvPr/>
          </p:nvSpPr>
          <p:spPr>
            <a:xfrm>
              <a:off x="5744125" y="4972300"/>
              <a:ext cx="25225" cy="139100"/>
            </a:xfrm>
            <a:custGeom>
              <a:avLst/>
              <a:gdLst/>
              <a:ahLst/>
              <a:cxnLst/>
              <a:rect l="l" t="t" r="r" b="b"/>
              <a:pathLst>
                <a:path w="1009" h="5564" extrusionOk="0">
                  <a:moveTo>
                    <a:pt x="160" y="0"/>
                  </a:moveTo>
                  <a:cubicBezTo>
                    <a:pt x="72" y="0"/>
                    <a:pt x="1" y="173"/>
                    <a:pt x="1" y="384"/>
                  </a:cubicBezTo>
                  <a:lnTo>
                    <a:pt x="1" y="5469"/>
                  </a:lnTo>
                  <a:cubicBezTo>
                    <a:pt x="1" y="5540"/>
                    <a:pt x="9" y="5564"/>
                    <a:pt x="22" y="5564"/>
                  </a:cubicBezTo>
                  <a:cubicBezTo>
                    <a:pt x="50" y="5564"/>
                    <a:pt x="101" y="5469"/>
                    <a:pt x="160" y="5469"/>
                  </a:cubicBezTo>
                  <a:lnTo>
                    <a:pt x="848" y="5469"/>
                  </a:lnTo>
                  <a:cubicBezTo>
                    <a:pt x="906" y="5469"/>
                    <a:pt x="958" y="5564"/>
                    <a:pt x="987" y="5564"/>
                  </a:cubicBezTo>
                  <a:cubicBezTo>
                    <a:pt x="1001" y="5564"/>
                    <a:pt x="1009" y="5540"/>
                    <a:pt x="1009" y="5469"/>
                  </a:cubicBezTo>
                  <a:lnTo>
                    <a:pt x="1009" y="384"/>
                  </a:lnTo>
                  <a:cubicBezTo>
                    <a:pt x="1009" y="173"/>
                    <a:pt x="937"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31"/>
            <p:cNvSpPr/>
            <p:nvPr/>
          </p:nvSpPr>
          <p:spPr>
            <a:xfrm>
              <a:off x="5793300" y="4880300"/>
              <a:ext cx="25875" cy="231100"/>
            </a:xfrm>
            <a:custGeom>
              <a:avLst/>
              <a:gdLst/>
              <a:ahLst/>
              <a:cxnLst/>
              <a:rect l="l" t="t" r="r" b="b"/>
              <a:pathLst>
                <a:path w="1035" h="9244" extrusionOk="0">
                  <a:moveTo>
                    <a:pt x="160" y="1"/>
                  </a:moveTo>
                  <a:cubicBezTo>
                    <a:pt x="72" y="1"/>
                    <a:pt x="1" y="173"/>
                    <a:pt x="1" y="386"/>
                  </a:cubicBezTo>
                  <a:lnTo>
                    <a:pt x="1" y="9149"/>
                  </a:lnTo>
                  <a:cubicBezTo>
                    <a:pt x="1" y="9220"/>
                    <a:pt x="9" y="9244"/>
                    <a:pt x="23" y="9244"/>
                  </a:cubicBezTo>
                  <a:cubicBezTo>
                    <a:pt x="50" y="9244"/>
                    <a:pt x="102" y="9149"/>
                    <a:pt x="160" y="9149"/>
                  </a:cubicBezTo>
                  <a:lnTo>
                    <a:pt x="875" y="9149"/>
                  </a:lnTo>
                  <a:cubicBezTo>
                    <a:pt x="934" y="9149"/>
                    <a:pt x="985" y="9244"/>
                    <a:pt x="1013" y="9244"/>
                  </a:cubicBezTo>
                  <a:cubicBezTo>
                    <a:pt x="1027" y="9244"/>
                    <a:pt x="1035" y="9220"/>
                    <a:pt x="1035" y="9149"/>
                  </a:cubicBezTo>
                  <a:lnTo>
                    <a:pt x="1035" y="386"/>
                  </a:lnTo>
                  <a:cubicBezTo>
                    <a:pt x="1035" y="173"/>
                    <a:pt x="963" y="1"/>
                    <a:pt x="8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31"/>
            <p:cNvSpPr/>
            <p:nvPr/>
          </p:nvSpPr>
          <p:spPr>
            <a:xfrm>
              <a:off x="5841800" y="4850325"/>
              <a:ext cx="27950" cy="261075"/>
            </a:xfrm>
            <a:custGeom>
              <a:avLst/>
              <a:gdLst/>
              <a:ahLst/>
              <a:cxnLst/>
              <a:rect l="l" t="t" r="r" b="b"/>
              <a:pathLst>
                <a:path w="1118" h="10443" extrusionOk="0">
                  <a:moveTo>
                    <a:pt x="162" y="1"/>
                  </a:moveTo>
                  <a:cubicBezTo>
                    <a:pt x="72" y="1"/>
                    <a:pt x="1" y="173"/>
                    <a:pt x="1" y="384"/>
                  </a:cubicBezTo>
                  <a:lnTo>
                    <a:pt x="1" y="10348"/>
                  </a:lnTo>
                  <a:cubicBezTo>
                    <a:pt x="1" y="10419"/>
                    <a:pt x="8" y="10443"/>
                    <a:pt x="22" y="10443"/>
                  </a:cubicBezTo>
                  <a:cubicBezTo>
                    <a:pt x="50" y="10443"/>
                    <a:pt x="102" y="10348"/>
                    <a:pt x="162" y="10348"/>
                  </a:cubicBezTo>
                  <a:lnTo>
                    <a:pt x="956" y="10348"/>
                  </a:lnTo>
                  <a:cubicBezTo>
                    <a:pt x="1016" y="10348"/>
                    <a:pt x="1067" y="10443"/>
                    <a:pt x="1095" y="10443"/>
                  </a:cubicBezTo>
                  <a:cubicBezTo>
                    <a:pt x="1109" y="10443"/>
                    <a:pt x="1117" y="10419"/>
                    <a:pt x="1117" y="10348"/>
                  </a:cubicBezTo>
                  <a:lnTo>
                    <a:pt x="1117" y="384"/>
                  </a:lnTo>
                  <a:cubicBezTo>
                    <a:pt x="1117" y="173"/>
                    <a:pt x="1046" y="1"/>
                    <a:pt x="9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31"/>
            <p:cNvSpPr/>
            <p:nvPr/>
          </p:nvSpPr>
          <p:spPr>
            <a:xfrm>
              <a:off x="5890625" y="4666275"/>
              <a:ext cx="29300" cy="445125"/>
            </a:xfrm>
            <a:custGeom>
              <a:avLst/>
              <a:gdLst/>
              <a:ahLst/>
              <a:cxnLst/>
              <a:rect l="l" t="t" r="r" b="b"/>
              <a:pathLst>
                <a:path w="1172" h="17805" extrusionOk="0">
                  <a:moveTo>
                    <a:pt x="161" y="0"/>
                  </a:moveTo>
                  <a:cubicBezTo>
                    <a:pt x="72" y="0"/>
                    <a:pt x="0" y="173"/>
                    <a:pt x="0" y="385"/>
                  </a:cubicBezTo>
                  <a:lnTo>
                    <a:pt x="0" y="17710"/>
                  </a:lnTo>
                  <a:cubicBezTo>
                    <a:pt x="0" y="17781"/>
                    <a:pt x="8" y="17805"/>
                    <a:pt x="22" y="17805"/>
                  </a:cubicBezTo>
                  <a:cubicBezTo>
                    <a:pt x="50" y="17805"/>
                    <a:pt x="101" y="17710"/>
                    <a:pt x="161" y="17710"/>
                  </a:cubicBezTo>
                  <a:lnTo>
                    <a:pt x="1010" y="17710"/>
                  </a:lnTo>
                  <a:cubicBezTo>
                    <a:pt x="1070" y="17710"/>
                    <a:pt x="1122" y="17805"/>
                    <a:pt x="1150" y="17805"/>
                  </a:cubicBezTo>
                  <a:cubicBezTo>
                    <a:pt x="1164" y="17805"/>
                    <a:pt x="1172" y="17781"/>
                    <a:pt x="1172" y="17710"/>
                  </a:cubicBezTo>
                  <a:lnTo>
                    <a:pt x="1172" y="385"/>
                  </a:lnTo>
                  <a:cubicBezTo>
                    <a:pt x="1172" y="173"/>
                    <a:pt x="1100" y="0"/>
                    <a:pt x="10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31"/>
            <p:cNvSpPr/>
            <p:nvPr/>
          </p:nvSpPr>
          <p:spPr>
            <a:xfrm>
              <a:off x="5941500" y="4894150"/>
              <a:ext cx="26550" cy="217250"/>
            </a:xfrm>
            <a:custGeom>
              <a:avLst/>
              <a:gdLst/>
              <a:ahLst/>
              <a:cxnLst/>
              <a:rect l="l" t="t" r="r" b="b"/>
              <a:pathLst>
                <a:path w="1062" h="8690" extrusionOk="0">
                  <a:moveTo>
                    <a:pt x="160" y="1"/>
                  </a:moveTo>
                  <a:cubicBezTo>
                    <a:pt x="72" y="1"/>
                    <a:pt x="0" y="173"/>
                    <a:pt x="0" y="384"/>
                  </a:cubicBezTo>
                  <a:lnTo>
                    <a:pt x="0" y="8595"/>
                  </a:lnTo>
                  <a:cubicBezTo>
                    <a:pt x="0" y="8666"/>
                    <a:pt x="8" y="8690"/>
                    <a:pt x="22" y="8690"/>
                  </a:cubicBezTo>
                  <a:cubicBezTo>
                    <a:pt x="50" y="8690"/>
                    <a:pt x="101" y="8595"/>
                    <a:pt x="160" y="8595"/>
                  </a:cubicBezTo>
                  <a:lnTo>
                    <a:pt x="902" y="8595"/>
                  </a:lnTo>
                  <a:cubicBezTo>
                    <a:pt x="961" y="8595"/>
                    <a:pt x="1012" y="8690"/>
                    <a:pt x="1040" y="8690"/>
                  </a:cubicBezTo>
                  <a:cubicBezTo>
                    <a:pt x="1054" y="8690"/>
                    <a:pt x="1062" y="8666"/>
                    <a:pt x="1062" y="8595"/>
                  </a:cubicBezTo>
                  <a:lnTo>
                    <a:pt x="1062" y="384"/>
                  </a:lnTo>
                  <a:cubicBezTo>
                    <a:pt x="1062" y="173"/>
                    <a:pt x="990" y="1"/>
                    <a:pt x="9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31"/>
            <p:cNvSpPr/>
            <p:nvPr/>
          </p:nvSpPr>
          <p:spPr>
            <a:xfrm>
              <a:off x="5989625" y="4887650"/>
              <a:ext cx="29300" cy="223750"/>
            </a:xfrm>
            <a:custGeom>
              <a:avLst/>
              <a:gdLst/>
              <a:ahLst/>
              <a:cxnLst/>
              <a:rect l="l" t="t" r="r" b="b"/>
              <a:pathLst>
                <a:path w="1172" h="8950" extrusionOk="0">
                  <a:moveTo>
                    <a:pt x="161" y="0"/>
                  </a:moveTo>
                  <a:cubicBezTo>
                    <a:pt x="72" y="0"/>
                    <a:pt x="0" y="173"/>
                    <a:pt x="0" y="383"/>
                  </a:cubicBezTo>
                  <a:lnTo>
                    <a:pt x="0" y="8855"/>
                  </a:lnTo>
                  <a:cubicBezTo>
                    <a:pt x="0" y="8926"/>
                    <a:pt x="8" y="8950"/>
                    <a:pt x="22" y="8950"/>
                  </a:cubicBezTo>
                  <a:cubicBezTo>
                    <a:pt x="50" y="8950"/>
                    <a:pt x="102" y="8855"/>
                    <a:pt x="161" y="8855"/>
                  </a:cubicBezTo>
                  <a:lnTo>
                    <a:pt x="1012" y="8855"/>
                  </a:lnTo>
                  <a:cubicBezTo>
                    <a:pt x="1071" y="8855"/>
                    <a:pt x="1122" y="8950"/>
                    <a:pt x="1150" y="8950"/>
                  </a:cubicBezTo>
                  <a:cubicBezTo>
                    <a:pt x="1164" y="8950"/>
                    <a:pt x="1172" y="8926"/>
                    <a:pt x="1172" y="8855"/>
                  </a:cubicBezTo>
                  <a:lnTo>
                    <a:pt x="1172" y="383"/>
                  </a:lnTo>
                  <a:cubicBezTo>
                    <a:pt x="1172" y="173"/>
                    <a:pt x="1100" y="0"/>
                    <a:pt x="10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31"/>
            <p:cNvSpPr/>
            <p:nvPr/>
          </p:nvSpPr>
          <p:spPr>
            <a:xfrm>
              <a:off x="6039800" y="5004850"/>
              <a:ext cx="27950" cy="106550"/>
            </a:xfrm>
            <a:custGeom>
              <a:avLst/>
              <a:gdLst/>
              <a:ahLst/>
              <a:cxnLst/>
              <a:rect l="l" t="t" r="r" b="b"/>
              <a:pathLst>
                <a:path w="1118" h="4262" extrusionOk="0">
                  <a:moveTo>
                    <a:pt x="160" y="0"/>
                  </a:moveTo>
                  <a:cubicBezTo>
                    <a:pt x="72" y="0"/>
                    <a:pt x="1" y="172"/>
                    <a:pt x="1" y="385"/>
                  </a:cubicBezTo>
                  <a:lnTo>
                    <a:pt x="1" y="4167"/>
                  </a:lnTo>
                  <a:cubicBezTo>
                    <a:pt x="1" y="4238"/>
                    <a:pt x="9" y="4262"/>
                    <a:pt x="22" y="4262"/>
                  </a:cubicBezTo>
                  <a:cubicBezTo>
                    <a:pt x="50" y="4262"/>
                    <a:pt x="101" y="4167"/>
                    <a:pt x="160" y="4167"/>
                  </a:cubicBezTo>
                  <a:lnTo>
                    <a:pt x="958" y="4167"/>
                  </a:lnTo>
                  <a:cubicBezTo>
                    <a:pt x="1016" y="4167"/>
                    <a:pt x="1068" y="4262"/>
                    <a:pt x="1095" y="4262"/>
                  </a:cubicBezTo>
                  <a:cubicBezTo>
                    <a:pt x="1109" y="4262"/>
                    <a:pt x="1117" y="4238"/>
                    <a:pt x="1117" y="4167"/>
                  </a:cubicBezTo>
                  <a:lnTo>
                    <a:pt x="1117" y="385"/>
                  </a:lnTo>
                  <a:cubicBezTo>
                    <a:pt x="1117" y="172"/>
                    <a:pt x="1046" y="0"/>
                    <a:pt x="9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31"/>
            <p:cNvSpPr/>
            <p:nvPr/>
          </p:nvSpPr>
          <p:spPr>
            <a:xfrm>
              <a:off x="6090300" y="4861600"/>
              <a:ext cx="25925" cy="249800"/>
            </a:xfrm>
            <a:custGeom>
              <a:avLst/>
              <a:gdLst/>
              <a:ahLst/>
              <a:cxnLst/>
              <a:rect l="l" t="t" r="r" b="b"/>
              <a:pathLst>
                <a:path w="1037" h="9992" extrusionOk="0">
                  <a:moveTo>
                    <a:pt x="162" y="1"/>
                  </a:moveTo>
                  <a:cubicBezTo>
                    <a:pt x="74" y="1"/>
                    <a:pt x="1" y="173"/>
                    <a:pt x="1" y="384"/>
                  </a:cubicBezTo>
                  <a:lnTo>
                    <a:pt x="1" y="9897"/>
                  </a:lnTo>
                  <a:cubicBezTo>
                    <a:pt x="1" y="9968"/>
                    <a:pt x="9" y="9992"/>
                    <a:pt x="23" y="9992"/>
                  </a:cubicBezTo>
                  <a:cubicBezTo>
                    <a:pt x="51" y="9992"/>
                    <a:pt x="102" y="9897"/>
                    <a:pt x="162" y="9897"/>
                  </a:cubicBezTo>
                  <a:lnTo>
                    <a:pt x="877" y="9897"/>
                  </a:lnTo>
                  <a:cubicBezTo>
                    <a:pt x="936" y="9897"/>
                    <a:pt x="987" y="9992"/>
                    <a:pt x="1015" y="9992"/>
                  </a:cubicBezTo>
                  <a:cubicBezTo>
                    <a:pt x="1029" y="9992"/>
                    <a:pt x="1037" y="9968"/>
                    <a:pt x="1037" y="9897"/>
                  </a:cubicBezTo>
                  <a:lnTo>
                    <a:pt x="1037" y="384"/>
                  </a:lnTo>
                  <a:cubicBezTo>
                    <a:pt x="1037" y="173"/>
                    <a:pt x="965" y="1"/>
                    <a:pt x="8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31"/>
            <p:cNvSpPr/>
            <p:nvPr/>
          </p:nvSpPr>
          <p:spPr>
            <a:xfrm>
              <a:off x="5396250" y="5004850"/>
              <a:ext cx="27950" cy="106550"/>
            </a:xfrm>
            <a:custGeom>
              <a:avLst/>
              <a:gdLst/>
              <a:ahLst/>
              <a:cxnLst/>
              <a:rect l="l" t="t" r="r" b="b"/>
              <a:pathLst>
                <a:path w="1118" h="4262" extrusionOk="0">
                  <a:moveTo>
                    <a:pt x="162" y="0"/>
                  </a:moveTo>
                  <a:cubicBezTo>
                    <a:pt x="74" y="0"/>
                    <a:pt x="1" y="172"/>
                    <a:pt x="1" y="385"/>
                  </a:cubicBezTo>
                  <a:lnTo>
                    <a:pt x="1" y="4167"/>
                  </a:lnTo>
                  <a:cubicBezTo>
                    <a:pt x="1" y="4238"/>
                    <a:pt x="9" y="4262"/>
                    <a:pt x="23" y="4262"/>
                  </a:cubicBezTo>
                  <a:cubicBezTo>
                    <a:pt x="51" y="4262"/>
                    <a:pt x="103" y="4167"/>
                    <a:pt x="162" y="4167"/>
                  </a:cubicBezTo>
                  <a:lnTo>
                    <a:pt x="958" y="4167"/>
                  </a:lnTo>
                  <a:cubicBezTo>
                    <a:pt x="1016" y="4167"/>
                    <a:pt x="1068" y="4262"/>
                    <a:pt x="1095" y="4262"/>
                  </a:cubicBezTo>
                  <a:cubicBezTo>
                    <a:pt x="1109" y="4262"/>
                    <a:pt x="1117" y="4238"/>
                    <a:pt x="1117" y="4167"/>
                  </a:cubicBezTo>
                  <a:lnTo>
                    <a:pt x="1117" y="385"/>
                  </a:lnTo>
                  <a:cubicBezTo>
                    <a:pt x="1117" y="172"/>
                    <a:pt x="1046" y="0"/>
                    <a:pt x="9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31"/>
            <p:cNvSpPr/>
            <p:nvPr/>
          </p:nvSpPr>
          <p:spPr>
            <a:xfrm>
              <a:off x="5446750" y="4861600"/>
              <a:ext cx="25925" cy="249800"/>
            </a:xfrm>
            <a:custGeom>
              <a:avLst/>
              <a:gdLst/>
              <a:ahLst/>
              <a:cxnLst/>
              <a:rect l="l" t="t" r="r" b="b"/>
              <a:pathLst>
                <a:path w="1037" h="9992" extrusionOk="0">
                  <a:moveTo>
                    <a:pt x="162" y="1"/>
                  </a:moveTo>
                  <a:cubicBezTo>
                    <a:pt x="72" y="1"/>
                    <a:pt x="1" y="173"/>
                    <a:pt x="1" y="384"/>
                  </a:cubicBezTo>
                  <a:lnTo>
                    <a:pt x="1" y="9897"/>
                  </a:lnTo>
                  <a:cubicBezTo>
                    <a:pt x="1" y="9968"/>
                    <a:pt x="9" y="9992"/>
                    <a:pt x="23" y="9992"/>
                  </a:cubicBezTo>
                  <a:cubicBezTo>
                    <a:pt x="51" y="9992"/>
                    <a:pt x="102" y="9897"/>
                    <a:pt x="162" y="9897"/>
                  </a:cubicBezTo>
                  <a:lnTo>
                    <a:pt x="875" y="9897"/>
                  </a:lnTo>
                  <a:cubicBezTo>
                    <a:pt x="934" y="9897"/>
                    <a:pt x="986" y="9992"/>
                    <a:pt x="1014" y="9992"/>
                  </a:cubicBezTo>
                  <a:cubicBezTo>
                    <a:pt x="1029" y="9992"/>
                    <a:pt x="1037" y="9968"/>
                    <a:pt x="1037" y="9897"/>
                  </a:cubicBezTo>
                  <a:lnTo>
                    <a:pt x="1037" y="384"/>
                  </a:lnTo>
                  <a:cubicBezTo>
                    <a:pt x="1037" y="173"/>
                    <a:pt x="963" y="1"/>
                    <a:pt x="8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31"/>
            <p:cNvSpPr/>
            <p:nvPr/>
          </p:nvSpPr>
          <p:spPr>
            <a:xfrm>
              <a:off x="6186250" y="4792550"/>
              <a:ext cx="32100" cy="318850"/>
            </a:xfrm>
            <a:custGeom>
              <a:avLst/>
              <a:gdLst/>
              <a:ahLst/>
              <a:cxnLst/>
              <a:rect l="l" t="t" r="r" b="b"/>
              <a:pathLst>
                <a:path w="1284" h="12754" extrusionOk="0">
                  <a:moveTo>
                    <a:pt x="162" y="0"/>
                  </a:moveTo>
                  <a:cubicBezTo>
                    <a:pt x="72" y="0"/>
                    <a:pt x="0" y="171"/>
                    <a:pt x="0" y="383"/>
                  </a:cubicBezTo>
                  <a:lnTo>
                    <a:pt x="0" y="12659"/>
                  </a:lnTo>
                  <a:cubicBezTo>
                    <a:pt x="0" y="12730"/>
                    <a:pt x="8" y="12754"/>
                    <a:pt x="22" y="12754"/>
                  </a:cubicBezTo>
                  <a:cubicBezTo>
                    <a:pt x="50" y="12754"/>
                    <a:pt x="102" y="12659"/>
                    <a:pt x="162" y="12659"/>
                  </a:cubicBezTo>
                  <a:lnTo>
                    <a:pt x="1124" y="12659"/>
                  </a:lnTo>
                  <a:cubicBezTo>
                    <a:pt x="1183" y="12659"/>
                    <a:pt x="1234" y="12754"/>
                    <a:pt x="1262" y="12754"/>
                  </a:cubicBezTo>
                  <a:cubicBezTo>
                    <a:pt x="1276" y="12754"/>
                    <a:pt x="1284" y="12730"/>
                    <a:pt x="1284" y="12659"/>
                  </a:cubicBezTo>
                  <a:lnTo>
                    <a:pt x="1284" y="383"/>
                  </a:lnTo>
                  <a:cubicBezTo>
                    <a:pt x="1284" y="171"/>
                    <a:pt x="1212" y="0"/>
                    <a:pt x="11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31"/>
            <p:cNvSpPr/>
            <p:nvPr/>
          </p:nvSpPr>
          <p:spPr>
            <a:xfrm>
              <a:off x="6239175" y="4934900"/>
              <a:ext cx="25250" cy="176525"/>
            </a:xfrm>
            <a:custGeom>
              <a:avLst/>
              <a:gdLst/>
              <a:ahLst/>
              <a:cxnLst/>
              <a:rect l="l" t="t" r="r" b="b"/>
              <a:pathLst>
                <a:path w="1010" h="7061" extrusionOk="0">
                  <a:moveTo>
                    <a:pt x="162" y="0"/>
                  </a:moveTo>
                  <a:cubicBezTo>
                    <a:pt x="72" y="0"/>
                    <a:pt x="1" y="171"/>
                    <a:pt x="1" y="384"/>
                  </a:cubicBezTo>
                  <a:lnTo>
                    <a:pt x="1" y="6967"/>
                  </a:lnTo>
                  <a:cubicBezTo>
                    <a:pt x="1" y="7037"/>
                    <a:pt x="9" y="7061"/>
                    <a:pt x="23" y="7061"/>
                  </a:cubicBezTo>
                  <a:cubicBezTo>
                    <a:pt x="50" y="7061"/>
                    <a:pt x="102" y="6967"/>
                    <a:pt x="162" y="6967"/>
                  </a:cubicBezTo>
                  <a:lnTo>
                    <a:pt x="850" y="6967"/>
                  </a:lnTo>
                  <a:cubicBezTo>
                    <a:pt x="908" y="6967"/>
                    <a:pt x="960" y="7061"/>
                    <a:pt x="987" y="7061"/>
                  </a:cubicBezTo>
                  <a:cubicBezTo>
                    <a:pt x="1001" y="7061"/>
                    <a:pt x="1009" y="7037"/>
                    <a:pt x="1009" y="6967"/>
                  </a:cubicBezTo>
                  <a:lnTo>
                    <a:pt x="1009" y="384"/>
                  </a:lnTo>
                  <a:cubicBezTo>
                    <a:pt x="1009" y="171"/>
                    <a:pt x="938" y="0"/>
                    <a:pt x="8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31"/>
            <p:cNvSpPr/>
            <p:nvPr/>
          </p:nvSpPr>
          <p:spPr>
            <a:xfrm>
              <a:off x="6289725" y="4990225"/>
              <a:ext cx="23175" cy="121175"/>
            </a:xfrm>
            <a:custGeom>
              <a:avLst/>
              <a:gdLst/>
              <a:ahLst/>
              <a:cxnLst/>
              <a:rect l="l" t="t" r="r" b="b"/>
              <a:pathLst>
                <a:path w="927" h="4847" extrusionOk="0">
                  <a:moveTo>
                    <a:pt x="160" y="0"/>
                  </a:moveTo>
                  <a:cubicBezTo>
                    <a:pt x="72" y="0"/>
                    <a:pt x="1" y="171"/>
                    <a:pt x="1" y="383"/>
                  </a:cubicBezTo>
                  <a:lnTo>
                    <a:pt x="1" y="4752"/>
                  </a:lnTo>
                  <a:cubicBezTo>
                    <a:pt x="1" y="4823"/>
                    <a:pt x="9" y="4847"/>
                    <a:pt x="23" y="4847"/>
                  </a:cubicBezTo>
                  <a:cubicBezTo>
                    <a:pt x="50" y="4847"/>
                    <a:pt x="102" y="4752"/>
                    <a:pt x="160" y="4752"/>
                  </a:cubicBezTo>
                  <a:lnTo>
                    <a:pt x="765" y="4752"/>
                  </a:lnTo>
                  <a:cubicBezTo>
                    <a:pt x="825" y="4752"/>
                    <a:pt x="877" y="4847"/>
                    <a:pt x="905" y="4847"/>
                  </a:cubicBezTo>
                  <a:cubicBezTo>
                    <a:pt x="919" y="4847"/>
                    <a:pt x="927" y="4823"/>
                    <a:pt x="927" y="4752"/>
                  </a:cubicBezTo>
                  <a:lnTo>
                    <a:pt x="927" y="383"/>
                  </a:lnTo>
                  <a:cubicBezTo>
                    <a:pt x="927" y="171"/>
                    <a:pt x="855" y="0"/>
                    <a:pt x="7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31"/>
            <p:cNvSpPr/>
            <p:nvPr/>
          </p:nvSpPr>
          <p:spPr>
            <a:xfrm>
              <a:off x="6338175" y="4849100"/>
              <a:ext cx="25250" cy="262300"/>
            </a:xfrm>
            <a:custGeom>
              <a:avLst/>
              <a:gdLst/>
              <a:ahLst/>
              <a:cxnLst/>
              <a:rect l="l" t="t" r="r" b="b"/>
              <a:pathLst>
                <a:path w="1010" h="10492" extrusionOk="0">
                  <a:moveTo>
                    <a:pt x="162" y="0"/>
                  </a:moveTo>
                  <a:cubicBezTo>
                    <a:pt x="72" y="0"/>
                    <a:pt x="1" y="171"/>
                    <a:pt x="1" y="384"/>
                  </a:cubicBezTo>
                  <a:lnTo>
                    <a:pt x="1" y="10397"/>
                  </a:lnTo>
                  <a:cubicBezTo>
                    <a:pt x="1" y="10468"/>
                    <a:pt x="9" y="10492"/>
                    <a:pt x="23" y="10492"/>
                  </a:cubicBezTo>
                  <a:cubicBezTo>
                    <a:pt x="50" y="10492"/>
                    <a:pt x="102" y="10397"/>
                    <a:pt x="162" y="10397"/>
                  </a:cubicBezTo>
                  <a:lnTo>
                    <a:pt x="850" y="10397"/>
                  </a:lnTo>
                  <a:cubicBezTo>
                    <a:pt x="908" y="10397"/>
                    <a:pt x="960" y="10492"/>
                    <a:pt x="987" y="10492"/>
                  </a:cubicBezTo>
                  <a:cubicBezTo>
                    <a:pt x="1001" y="10492"/>
                    <a:pt x="1009" y="10468"/>
                    <a:pt x="1009" y="10397"/>
                  </a:cubicBezTo>
                  <a:lnTo>
                    <a:pt x="1009" y="384"/>
                  </a:lnTo>
                  <a:cubicBezTo>
                    <a:pt x="1009" y="171"/>
                    <a:pt x="938" y="0"/>
                    <a:pt x="8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31"/>
            <p:cNvSpPr/>
            <p:nvPr/>
          </p:nvSpPr>
          <p:spPr>
            <a:xfrm>
              <a:off x="6387675" y="4951125"/>
              <a:ext cx="25250" cy="160275"/>
            </a:xfrm>
            <a:custGeom>
              <a:avLst/>
              <a:gdLst/>
              <a:ahLst/>
              <a:cxnLst/>
              <a:rect l="l" t="t" r="r" b="b"/>
              <a:pathLst>
                <a:path w="1010" h="6411" extrusionOk="0">
                  <a:moveTo>
                    <a:pt x="162" y="0"/>
                  </a:moveTo>
                  <a:cubicBezTo>
                    <a:pt x="74" y="0"/>
                    <a:pt x="1" y="173"/>
                    <a:pt x="1" y="384"/>
                  </a:cubicBezTo>
                  <a:lnTo>
                    <a:pt x="1" y="6316"/>
                  </a:lnTo>
                  <a:cubicBezTo>
                    <a:pt x="1" y="6387"/>
                    <a:pt x="9" y="6411"/>
                    <a:pt x="23" y="6411"/>
                  </a:cubicBezTo>
                  <a:cubicBezTo>
                    <a:pt x="51" y="6411"/>
                    <a:pt x="103" y="6316"/>
                    <a:pt x="162" y="6316"/>
                  </a:cubicBezTo>
                  <a:lnTo>
                    <a:pt x="850" y="6316"/>
                  </a:lnTo>
                  <a:cubicBezTo>
                    <a:pt x="908" y="6316"/>
                    <a:pt x="960" y="6411"/>
                    <a:pt x="987" y="6411"/>
                  </a:cubicBezTo>
                  <a:cubicBezTo>
                    <a:pt x="1001" y="6411"/>
                    <a:pt x="1009" y="6387"/>
                    <a:pt x="1009" y="6316"/>
                  </a:cubicBezTo>
                  <a:lnTo>
                    <a:pt x="1009" y="384"/>
                  </a:lnTo>
                  <a:cubicBezTo>
                    <a:pt x="1009" y="173"/>
                    <a:pt x="938" y="0"/>
                    <a:pt x="8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31"/>
            <p:cNvSpPr/>
            <p:nvPr/>
          </p:nvSpPr>
          <p:spPr>
            <a:xfrm>
              <a:off x="6437175" y="4972300"/>
              <a:ext cx="25250" cy="139100"/>
            </a:xfrm>
            <a:custGeom>
              <a:avLst/>
              <a:gdLst/>
              <a:ahLst/>
              <a:cxnLst/>
              <a:rect l="l" t="t" r="r" b="b"/>
              <a:pathLst>
                <a:path w="1010" h="5564" extrusionOk="0">
                  <a:moveTo>
                    <a:pt x="162" y="0"/>
                  </a:moveTo>
                  <a:cubicBezTo>
                    <a:pt x="74" y="0"/>
                    <a:pt x="1" y="173"/>
                    <a:pt x="1" y="384"/>
                  </a:cubicBezTo>
                  <a:lnTo>
                    <a:pt x="1" y="5469"/>
                  </a:lnTo>
                  <a:cubicBezTo>
                    <a:pt x="1" y="5540"/>
                    <a:pt x="9" y="5564"/>
                    <a:pt x="23" y="5564"/>
                  </a:cubicBezTo>
                  <a:cubicBezTo>
                    <a:pt x="51" y="5564"/>
                    <a:pt x="103" y="5469"/>
                    <a:pt x="162" y="5469"/>
                  </a:cubicBezTo>
                  <a:lnTo>
                    <a:pt x="850" y="5469"/>
                  </a:lnTo>
                  <a:cubicBezTo>
                    <a:pt x="908" y="5469"/>
                    <a:pt x="960" y="5564"/>
                    <a:pt x="987" y="5564"/>
                  </a:cubicBezTo>
                  <a:cubicBezTo>
                    <a:pt x="1001" y="5564"/>
                    <a:pt x="1009" y="5540"/>
                    <a:pt x="1009" y="5469"/>
                  </a:cubicBezTo>
                  <a:lnTo>
                    <a:pt x="1009" y="384"/>
                  </a:lnTo>
                  <a:cubicBezTo>
                    <a:pt x="1009" y="173"/>
                    <a:pt x="938" y="0"/>
                    <a:pt x="8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31"/>
            <p:cNvSpPr/>
            <p:nvPr/>
          </p:nvSpPr>
          <p:spPr>
            <a:xfrm>
              <a:off x="6139850" y="4861600"/>
              <a:ext cx="25875" cy="249800"/>
            </a:xfrm>
            <a:custGeom>
              <a:avLst/>
              <a:gdLst/>
              <a:ahLst/>
              <a:cxnLst/>
              <a:rect l="l" t="t" r="r" b="b"/>
              <a:pathLst>
                <a:path w="1035" h="9992" extrusionOk="0">
                  <a:moveTo>
                    <a:pt x="160" y="1"/>
                  </a:moveTo>
                  <a:cubicBezTo>
                    <a:pt x="72" y="1"/>
                    <a:pt x="1" y="173"/>
                    <a:pt x="1" y="384"/>
                  </a:cubicBezTo>
                  <a:lnTo>
                    <a:pt x="1" y="9897"/>
                  </a:lnTo>
                  <a:cubicBezTo>
                    <a:pt x="1" y="9968"/>
                    <a:pt x="9" y="9992"/>
                    <a:pt x="23" y="9992"/>
                  </a:cubicBezTo>
                  <a:cubicBezTo>
                    <a:pt x="50" y="9992"/>
                    <a:pt x="102" y="9897"/>
                    <a:pt x="160" y="9897"/>
                  </a:cubicBezTo>
                  <a:lnTo>
                    <a:pt x="875" y="9897"/>
                  </a:lnTo>
                  <a:cubicBezTo>
                    <a:pt x="934" y="9897"/>
                    <a:pt x="985" y="9992"/>
                    <a:pt x="1013" y="9992"/>
                  </a:cubicBezTo>
                  <a:cubicBezTo>
                    <a:pt x="1027" y="9992"/>
                    <a:pt x="1035" y="9968"/>
                    <a:pt x="1035" y="9897"/>
                  </a:cubicBezTo>
                  <a:lnTo>
                    <a:pt x="1035" y="384"/>
                  </a:lnTo>
                  <a:cubicBezTo>
                    <a:pt x="1035" y="173"/>
                    <a:pt x="963" y="1"/>
                    <a:pt x="8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31"/>
            <p:cNvSpPr/>
            <p:nvPr/>
          </p:nvSpPr>
          <p:spPr>
            <a:xfrm>
              <a:off x="6833225" y="4934900"/>
              <a:ext cx="25250" cy="176525"/>
            </a:xfrm>
            <a:custGeom>
              <a:avLst/>
              <a:gdLst/>
              <a:ahLst/>
              <a:cxnLst/>
              <a:rect l="l" t="t" r="r" b="b"/>
              <a:pathLst>
                <a:path w="1010" h="7061" extrusionOk="0">
                  <a:moveTo>
                    <a:pt x="162" y="0"/>
                  </a:moveTo>
                  <a:cubicBezTo>
                    <a:pt x="72" y="0"/>
                    <a:pt x="1" y="171"/>
                    <a:pt x="1" y="384"/>
                  </a:cubicBezTo>
                  <a:lnTo>
                    <a:pt x="1" y="6967"/>
                  </a:lnTo>
                  <a:cubicBezTo>
                    <a:pt x="1" y="7037"/>
                    <a:pt x="9" y="7061"/>
                    <a:pt x="23" y="7061"/>
                  </a:cubicBezTo>
                  <a:cubicBezTo>
                    <a:pt x="50" y="7061"/>
                    <a:pt x="102" y="6967"/>
                    <a:pt x="162" y="6967"/>
                  </a:cubicBezTo>
                  <a:lnTo>
                    <a:pt x="850" y="6967"/>
                  </a:lnTo>
                  <a:cubicBezTo>
                    <a:pt x="908" y="6967"/>
                    <a:pt x="960" y="7061"/>
                    <a:pt x="987" y="7061"/>
                  </a:cubicBezTo>
                  <a:cubicBezTo>
                    <a:pt x="1001" y="7061"/>
                    <a:pt x="1009" y="7037"/>
                    <a:pt x="1009" y="6967"/>
                  </a:cubicBezTo>
                  <a:lnTo>
                    <a:pt x="1009" y="384"/>
                  </a:lnTo>
                  <a:cubicBezTo>
                    <a:pt x="1009" y="171"/>
                    <a:pt x="938" y="0"/>
                    <a:pt x="8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31"/>
            <p:cNvSpPr/>
            <p:nvPr/>
          </p:nvSpPr>
          <p:spPr>
            <a:xfrm>
              <a:off x="6883775" y="4990225"/>
              <a:ext cx="23175" cy="121175"/>
            </a:xfrm>
            <a:custGeom>
              <a:avLst/>
              <a:gdLst/>
              <a:ahLst/>
              <a:cxnLst/>
              <a:rect l="l" t="t" r="r" b="b"/>
              <a:pathLst>
                <a:path w="927" h="4847" extrusionOk="0">
                  <a:moveTo>
                    <a:pt x="160" y="0"/>
                  </a:moveTo>
                  <a:cubicBezTo>
                    <a:pt x="72" y="0"/>
                    <a:pt x="1" y="171"/>
                    <a:pt x="1" y="383"/>
                  </a:cubicBezTo>
                  <a:lnTo>
                    <a:pt x="1" y="4752"/>
                  </a:lnTo>
                  <a:cubicBezTo>
                    <a:pt x="1" y="4823"/>
                    <a:pt x="9" y="4847"/>
                    <a:pt x="23" y="4847"/>
                  </a:cubicBezTo>
                  <a:cubicBezTo>
                    <a:pt x="50" y="4847"/>
                    <a:pt x="102" y="4752"/>
                    <a:pt x="160" y="4752"/>
                  </a:cubicBezTo>
                  <a:lnTo>
                    <a:pt x="767" y="4752"/>
                  </a:lnTo>
                  <a:cubicBezTo>
                    <a:pt x="826" y="4752"/>
                    <a:pt x="877" y="4847"/>
                    <a:pt x="905" y="4847"/>
                  </a:cubicBezTo>
                  <a:cubicBezTo>
                    <a:pt x="919" y="4847"/>
                    <a:pt x="927" y="4823"/>
                    <a:pt x="927" y="4752"/>
                  </a:cubicBezTo>
                  <a:lnTo>
                    <a:pt x="927" y="383"/>
                  </a:lnTo>
                  <a:cubicBezTo>
                    <a:pt x="927" y="171"/>
                    <a:pt x="855" y="0"/>
                    <a:pt x="7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31"/>
            <p:cNvSpPr/>
            <p:nvPr/>
          </p:nvSpPr>
          <p:spPr>
            <a:xfrm>
              <a:off x="6932275" y="4849100"/>
              <a:ext cx="25225" cy="262300"/>
            </a:xfrm>
            <a:custGeom>
              <a:avLst/>
              <a:gdLst/>
              <a:ahLst/>
              <a:cxnLst/>
              <a:rect l="l" t="t" r="r" b="b"/>
              <a:pathLst>
                <a:path w="1009" h="10492" extrusionOk="0">
                  <a:moveTo>
                    <a:pt x="160" y="0"/>
                  </a:moveTo>
                  <a:cubicBezTo>
                    <a:pt x="72" y="0"/>
                    <a:pt x="1" y="171"/>
                    <a:pt x="1" y="384"/>
                  </a:cubicBezTo>
                  <a:lnTo>
                    <a:pt x="1" y="10397"/>
                  </a:lnTo>
                  <a:cubicBezTo>
                    <a:pt x="1" y="10468"/>
                    <a:pt x="9" y="10492"/>
                    <a:pt x="22" y="10492"/>
                  </a:cubicBezTo>
                  <a:cubicBezTo>
                    <a:pt x="50" y="10492"/>
                    <a:pt x="101" y="10397"/>
                    <a:pt x="160" y="10397"/>
                  </a:cubicBezTo>
                  <a:lnTo>
                    <a:pt x="848" y="10397"/>
                  </a:lnTo>
                  <a:cubicBezTo>
                    <a:pt x="906" y="10397"/>
                    <a:pt x="958" y="10492"/>
                    <a:pt x="987" y="10492"/>
                  </a:cubicBezTo>
                  <a:cubicBezTo>
                    <a:pt x="1001" y="10492"/>
                    <a:pt x="1009" y="10468"/>
                    <a:pt x="1009" y="10397"/>
                  </a:cubicBezTo>
                  <a:lnTo>
                    <a:pt x="1009" y="384"/>
                  </a:lnTo>
                  <a:cubicBezTo>
                    <a:pt x="1009" y="171"/>
                    <a:pt x="936"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31"/>
            <p:cNvSpPr/>
            <p:nvPr/>
          </p:nvSpPr>
          <p:spPr>
            <a:xfrm>
              <a:off x="6981775" y="4951175"/>
              <a:ext cx="25225" cy="160225"/>
            </a:xfrm>
            <a:custGeom>
              <a:avLst/>
              <a:gdLst/>
              <a:ahLst/>
              <a:cxnLst/>
              <a:rect l="l" t="t" r="r" b="b"/>
              <a:pathLst>
                <a:path w="1009" h="6409" extrusionOk="0">
                  <a:moveTo>
                    <a:pt x="160" y="0"/>
                  </a:moveTo>
                  <a:cubicBezTo>
                    <a:pt x="72" y="0"/>
                    <a:pt x="1" y="171"/>
                    <a:pt x="1" y="383"/>
                  </a:cubicBezTo>
                  <a:lnTo>
                    <a:pt x="1" y="6314"/>
                  </a:lnTo>
                  <a:cubicBezTo>
                    <a:pt x="1" y="6385"/>
                    <a:pt x="9" y="6409"/>
                    <a:pt x="22" y="6409"/>
                  </a:cubicBezTo>
                  <a:cubicBezTo>
                    <a:pt x="50" y="6409"/>
                    <a:pt x="102" y="6314"/>
                    <a:pt x="160" y="6314"/>
                  </a:cubicBezTo>
                  <a:lnTo>
                    <a:pt x="848" y="6314"/>
                  </a:lnTo>
                  <a:cubicBezTo>
                    <a:pt x="908" y="6314"/>
                    <a:pt x="959" y="6409"/>
                    <a:pt x="987" y="6409"/>
                  </a:cubicBezTo>
                  <a:cubicBezTo>
                    <a:pt x="1001" y="6409"/>
                    <a:pt x="1009" y="6385"/>
                    <a:pt x="1009" y="6314"/>
                  </a:cubicBezTo>
                  <a:lnTo>
                    <a:pt x="1009" y="383"/>
                  </a:lnTo>
                  <a:cubicBezTo>
                    <a:pt x="1009" y="171"/>
                    <a:pt x="938"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31"/>
            <p:cNvSpPr/>
            <p:nvPr/>
          </p:nvSpPr>
          <p:spPr>
            <a:xfrm>
              <a:off x="7031275" y="4972300"/>
              <a:ext cx="25250" cy="139100"/>
            </a:xfrm>
            <a:custGeom>
              <a:avLst/>
              <a:gdLst/>
              <a:ahLst/>
              <a:cxnLst/>
              <a:rect l="l" t="t" r="r" b="b"/>
              <a:pathLst>
                <a:path w="1010" h="5564" extrusionOk="0">
                  <a:moveTo>
                    <a:pt x="160" y="0"/>
                  </a:moveTo>
                  <a:cubicBezTo>
                    <a:pt x="72" y="0"/>
                    <a:pt x="1" y="173"/>
                    <a:pt x="1" y="384"/>
                  </a:cubicBezTo>
                  <a:lnTo>
                    <a:pt x="1" y="5469"/>
                  </a:lnTo>
                  <a:cubicBezTo>
                    <a:pt x="1" y="5540"/>
                    <a:pt x="9" y="5564"/>
                    <a:pt x="22" y="5564"/>
                  </a:cubicBezTo>
                  <a:cubicBezTo>
                    <a:pt x="50" y="5564"/>
                    <a:pt x="102" y="5469"/>
                    <a:pt x="160" y="5469"/>
                  </a:cubicBezTo>
                  <a:lnTo>
                    <a:pt x="848" y="5469"/>
                  </a:lnTo>
                  <a:cubicBezTo>
                    <a:pt x="908" y="5469"/>
                    <a:pt x="959" y="5564"/>
                    <a:pt x="987" y="5564"/>
                  </a:cubicBezTo>
                  <a:cubicBezTo>
                    <a:pt x="1001" y="5564"/>
                    <a:pt x="1009" y="5540"/>
                    <a:pt x="1009" y="5469"/>
                  </a:cubicBezTo>
                  <a:lnTo>
                    <a:pt x="1009" y="384"/>
                  </a:lnTo>
                  <a:cubicBezTo>
                    <a:pt x="1009" y="173"/>
                    <a:pt x="938"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31"/>
            <p:cNvSpPr/>
            <p:nvPr/>
          </p:nvSpPr>
          <p:spPr>
            <a:xfrm>
              <a:off x="7080450" y="4880300"/>
              <a:ext cx="25925" cy="231100"/>
            </a:xfrm>
            <a:custGeom>
              <a:avLst/>
              <a:gdLst/>
              <a:ahLst/>
              <a:cxnLst/>
              <a:rect l="l" t="t" r="r" b="b"/>
              <a:pathLst>
                <a:path w="1037" h="9244" extrusionOk="0">
                  <a:moveTo>
                    <a:pt x="162" y="1"/>
                  </a:moveTo>
                  <a:cubicBezTo>
                    <a:pt x="72" y="1"/>
                    <a:pt x="1" y="173"/>
                    <a:pt x="1" y="386"/>
                  </a:cubicBezTo>
                  <a:lnTo>
                    <a:pt x="1" y="9149"/>
                  </a:lnTo>
                  <a:cubicBezTo>
                    <a:pt x="1" y="9220"/>
                    <a:pt x="9" y="9244"/>
                    <a:pt x="23" y="9244"/>
                  </a:cubicBezTo>
                  <a:cubicBezTo>
                    <a:pt x="51" y="9244"/>
                    <a:pt x="102" y="9149"/>
                    <a:pt x="162" y="9149"/>
                  </a:cubicBezTo>
                  <a:lnTo>
                    <a:pt x="875" y="9149"/>
                  </a:lnTo>
                  <a:cubicBezTo>
                    <a:pt x="935" y="9149"/>
                    <a:pt x="987" y="9244"/>
                    <a:pt x="1015" y="9244"/>
                  </a:cubicBezTo>
                  <a:cubicBezTo>
                    <a:pt x="1029" y="9244"/>
                    <a:pt x="1037" y="9220"/>
                    <a:pt x="1037" y="9149"/>
                  </a:cubicBezTo>
                  <a:lnTo>
                    <a:pt x="1037" y="386"/>
                  </a:lnTo>
                  <a:cubicBezTo>
                    <a:pt x="1037" y="173"/>
                    <a:pt x="963" y="1"/>
                    <a:pt x="8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31"/>
            <p:cNvSpPr/>
            <p:nvPr/>
          </p:nvSpPr>
          <p:spPr>
            <a:xfrm>
              <a:off x="7128950" y="4850325"/>
              <a:ext cx="27950" cy="261075"/>
            </a:xfrm>
            <a:custGeom>
              <a:avLst/>
              <a:gdLst/>
              <a:ahLst/>
              <a:cxnLst/>
              <a:rect l="l" t="t" r="r" b="b"/>
              <a:pathLst>
                <a:path w="1118" h="10443" extrusionOk="0">
                  <a:moveTo>
                    <a:pt x="160" y="1"/>
                  </a:moveTo>
                  <a:cubicBezTo>
                    <a:pt x="72" y="1"/>
                    <a:pt x="1" y="173"/>
                    <a:pt x="1" y="384"/>
                  </a:cubicBezTo>
                  <a:lnTo>
                    <a:pt x="1" y="10348"/>
                  </a:lnTo>
                  <a:cubicBezTo>
                    <a:pt x="1" y="10419"/>
                    <a:pt x="9" y="10443"/>
                    <a:pt x="22" y="10443"/>
                  </a:cubicBezTo>
                  <a:cubicBezTo>
                    <a:pt x="50" y="10443"/>
                    <a:pt x="101" y="10348"/>
                    <a:pt x="160" y="10348"/>
                  </a:cubicBezTo>
                  <a:lnTo>
                    <a:pt x="956" y="10348"/>
                  </a:lnTo>
                  <a:cubicBezTo>
                    <a:pt x="1016" y="10348"/>
                    <a:pt x="1067" y="10443"/>
                    <a:pt x="1095" y="10443"/>
                  </a:cubicBezTo>
                  <a:cubicBezTo>
                    <a:pt x="1109" y="10443"/>
                    <a:pt x="1117" y="10419"/>
                    <a:pt x="1117" y="10348"/>
                  </a:cubicBezTo>
                  <a:lnTo>
                    <a:pt x="1117" y="384"/>
                  </a:lnTo>
                  <a:cubicBezTo>
                    <a:pt x="1117" y="173"/>
                    <a:pt x="1046" y="1"/>
                    <a:pt x="9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31"/>
            <p:cNvSpPr/>
            <p:nvPr/>
          </p:nvSpPr>
          <p:spPr>
            <a:xfrm>
              <a:off x="7177775" y="4666275"/>
              <a:ext cx="29300" cy="445125"/>
            </a:xfrm>
            <a:custGeom>
              <a:avLst/>
              <a:gdLst/>
              <a:ahLst/>
              <a:cxnLst/>
              <a:rect l="l" t="t" r="r" b="b"/>
              <a:pathLst>
                <a:path w="1172" h="17805" extrusionOk="0">
                  <a:moveTo>
                    <a:pt x="160" y="0"/>
                  </a:moveTo>
                  <a:cubicBezTo>
                    <a:pt x="72" y="0"/>
                    <a:pt x="0" y="173"/>
                    <a:pt x="0" y="385"/>
                  </a:cubicBezTo>
                  <a:lnTo>
                    <a:pt x="0" y="17710"/>
                  </a:lnTo>
                  <a:cubicBezTo>
                    <a:pt x="0" y="17781"/>
                    <a:pt x="8" y="17805"/>
                    <a:pt x="22" y="17805"/>
                  </a:cubicBezTo>
                  <a:cubicBezTo>
                    <a:pt x="50" y="17805"/>
                    <a:pt x="101" y="17710"/>
                    <a:pt x="160" y="17710"/>
                  </a:cubicBezTo>
                  <a:lnTo>
                    <a:pt x="1010" y="17710"/>
                  </a:lnTo>
                  <a:cubicBezTo>
                    <a:pt x="1070" y="17710"/>
                    <a:pt x="1122" y="17805"/>
                    <a:pt x="1150" y="17805"/>
                  </a:cubicBezTo>
                  <a:cubicBezTo>
                    <a:pt x="1164" y="17805"/>
                    <a:pt x="1172" y="17781"/>
                    <a:pt x="1172" y="17710"/>
                  </a:cubicBezTo>
                  <a:lnTo>
                    <a:pt x="1172" y="385"/>
                  </a:lnTo>
                  <a:cubicBezTo>
                    <a:pt x="1172" y="173"/>
                    <a:pt x="1100" y="0"/>
                    <a:pt x="10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31"/>
            <p:cNvSpPr/>
            <p:nvPr/>
          </p:nvSpPr>
          <p:spPr>
            <a:xfrm>
              <a:off x="7228650" y="4894150"/>
              <a:ext cx="26550" cy="217250"/>
            </a:xfrm>
            <a:custGeom>
              <a:avLst/>
              <a:gdLst/>
              <a:ahLst/>
              <a:cxnLst/>
              <a:rect l="l" t="t" r="r" b="b"/>
              <a:pathLst>
                <a:path w="1062" h="8690" extrusionOk="0">
                  <a:moveTo>
                    <a:pt x="160" y="1"/>
                  </a:moveTo>
                  <a:cubicBezTo>
                    <a:pt x="72" y="1"/>
                    <a:pt x="0" y="173"/>
                    <a:pt x="0" y="384"/>
                  </a:cubicBezTo>
                  <a:lnTo>
                    <a:pt x="0" y="8595"/>
                  </a:lnTo>
                  <a:cubicBezTo>
                    <a:pt x="0" y="8666"/>
                    <a:pt x="8" y="8690"/>
                    <a:pt x="22" y="8690"/>
                  </a:cubicBezTo>
                  <a:cubicBezTo>
                    <a:pt x="50" y="8690"/>
                    <a:pt x="101" y="8595"/>
                    <a:pt x="160" y="8595"/>
                  </a:cubicBezTo>
                  <a:lnTo>
                    <a:pt x="902" y="8595"/>
                  </a:lnTo>
                  <a:cubicBezTo>
                    <a:pt x="961" y="8595"/>
                    <a:pt x="1012" y="8690"/>
                    <a:pt x="1040" y="8690"/>
                  </a:cubicBezTo>
                  <a:cubicBezTo>
                    <a:pt x="1054" y="8690"/>
                    <a:pt x="1062" y="8666"/>
                    <a:pt x="1062" y="8595"/>
                  </a:cubicBezTo>
                  <a:lnTo>
                    <a:pt x="1062" y="384"/>
                  </a:lnTo>
                  <a:cubicBezTo>
                    <a:pt x="1062" y="173"/>
                    <a:pt x="990" y="1"/>
                    <a:pt x="9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45" name="Google Shape;1445;p31"/>
          <p:cNvSpPr/>
          <p:nvPr/>
        </p:nvSpPr>
        <p:spPr>
          <a:xfrm>
            <a:off x="3962921" y="2275884"/>
            <a:ext cx="1088400" cy="1088400"/>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446" name="Google Shape;1446;p31"/>
          <p:cNvSpPr txBox="1">
            <a:spLocks noGrp="1"/>
          </p:cNvSpPr>
          <p:nvPr>
            <p:ph type="title"/>
          </p:nvPr>
        </p:nvSpPr>
        <p:spPr>
          <a:xfrm>
            <a:off x="1063265" y="3511750"/>
            <a:ext cx="7076604" cy="84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t>Q&amp;A</a:t>
            </a:r>
            <a:endParaRPr/>
          </a:p>
        </p:txBody>
      </p:sp>
      <p:sp>
        <p:nvSpPr>
          <p:cNvPr id="1447" name="Google Shape;1447;p31"/>
          <p:cNvSpPr txBox="1">
            <a:spLocks noGrp="1"/>
          </p:cNvSpPr>
          <p:nvPr>
            <p:ph type="title" idx="2"/>
          </p:nvPr>
        </p:nvSpPr>
        <p:spPr>
          <a:xfrm>
            <a:off x="3883935" y="2513717"/>
            <a:ext cx="1235700" cy="616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4</a:t>
            </a:r>
            <a:endParaRPr/>
          </a:p>
        </p:txBody>
      </p:sp>
      <p:sp>
        <p:nvSpPr>
          <p:cNvPr id="1449" name="Google Shape;1449;p31"/>
          <p:cNvSpPr/>
          <p:nvPr/>
        </p:nvSpPr>
        <p:spPr>
          <a:xfrm>
            <a:off x="-17550" y="789950"/>
            <a:ext cx="9207375" cy="1114725"/>
          </a:xfrm>
          <a:custGeom>
            <a:avLst/>
            <a:gdLst/>
            <a:ahLst/>
            <a:cxnLst/>
            <a:rect l="l" t="t" r="r" b="b"/>
            <a:pathLst>
              <a:path w="368295" h="44589" extrusionOk="0">
                <a:moveTo>
                  <a:pt x="368295" y="28439"/>
                </a:moveTo>
                <a:lnTo>
                  <a:pt x="327569" y="36865"/>
                </a:lnTo>
                <a:lnTo>
                  <a:pt x="258755" y="1054"/>
                </a:lnTo>
                <a:lnTo>
                  <a:pt x="179759" y="28088"/>
                </a:lnTo>
                <a:lnTo>
                  <a:pt x="142894" y="2458"/>
                </a:lnTo>
                <a:lnTo>
                  <a:pt x="96550" y="24226"/>
                </a:lnTo>
                <a:lnTo>
                  <a:pt x="67410" y="0"/>
                </a:lnTo>
                <a:lnTo>
                  <a:pt x="0" y="44589"/>
                </a:lnTo>
              </a:path>
            </a:pathLst>
          </a:custGeom>
          <a:noFill/>
          <a:ln w="38100" cap="flat" cmpd="sng">
            <a:solidFill>
              <a:schemeClr val="dk2"/>
            </a:solidFill>
            <a:prstDash val="solid"/>
            <a:round/>
            <a:headEnd type="none" w="med" len="med"/>
            <a:tailEnd type="none" w="med" len="med"/>
          </a:ln>
        </p:spPr>
        <p:txBody>
          <a:bodyPr/>
          <a:lstStyle/>
          <a:p>
            <a:endParaRPr lang="en-US"/>
          </a:p>
        </p:txBody>
      </p:sp>
      <p:grpSp>
        <p:nvGrpSpPr>
          <p:cNvPr id="1450" name="Google Shape;1450;p31"/>
          <p:cNvGrpSpPr/>
          <p:nvPr/>
        </p:nvGrpSpPr>
        <p:grpSpPr>
          <a:xfrm>
            <a:off x="-1" y="1900931"/>
            <a:ext cx="9144134" cy="129765"/>
            <a:chOff x="237925" y="603400"/>
            <a:chExt cx="3162200" cy="44875"/>
          </a:xfrm>
        </p:grpSpPr>
        <p:sp>
          <p:nvSpPr>
            <p:cNvPr id="1451" name="Google Shape;1451;p31"/>
            <p:cNvSpPr/>
            <p:nvPr/>
          </p:nvSpPr>
          <p:spPr>
            <a:xfrm>
              <a:off x="238125" y="603400"/>
              <a:ext cx="3162000" cy="7850"/>
            </a:xfrm>
            <a:custGeom>
              <a:avLst/>
              <a:gdLst/>
              <a:ahLst/>
              <a:cxnLst/>
              <a:rect l="l" t="t" r="r" b="b"/>
              <a:pathLst>
                <a:path w="126480" h="314" extrusionOk="0">
                  <a:moveTo>
                    <a:pt x="0" y="0"/>
                  </a:moveTo>
                  <a:lnTo>
                    <a:pt x="0" y="314"/>
                  </a:lnTo>
                  <a:lnTo>
                    <a:pt x="126479" y="314"/>
                  </a:lnTo>
                  <a:lnTo>
                    <a:pt x="12647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31"/>
            <p:cNvSpPr/>
            <p:nvPr/>
          </p:nvSpPr>
          <p:spPr>
            <a:xfrm>
              <a:off x="237925" y="636525"/>
              <a:ext cx="3147200" cy="11750"/>
            </a:xfrm>
            <a:custGeom>
              <a:avLst/>
              <a:gdLst/>
              <a:ahLst/>
              <a:cxnLst/>
              <a:rect l="l" t="t" r="r" b="b"/>
              <a:pathLst>
                <a:path w="125888" h="470" extrusionOk="0">
                  <a:moveTo>
                    <a:pt x="1" y="1"/>
                  </a:moveTo>
                  <a:lnTo>
                    <a:pt x="1" y="470"/>
                  </a:lnTo>
                  <a:lnTo>
                    <a:pt x="157" y="470"/>
                  </a:lnTo>
                  <a:lnTo>
                    <a:pt x="157" y="1"/>
                  </a:lnTo>
                  <a:close/>
                  <a:moveTo>
                    <a:pt x="947" y="1"/>
                  </a:moveTo>
                  <a:lnTo>
                    <a:pt x="947" y="470"/>
                  </a:lnTo>
                  <a:lnTo>
                    <a:pt x="1095" y="470"/>
                  </a:lnTo>
                  <a:lnTo>
                    <a:pt x="1103" y="1"/>
                  </a:lnTo>
                  <a:close/>
                  <a:moveTo>
                    <a:pt x="1876" y="1"/>
                  </a:moveTo>
                  <a:lnTo>
                    <a:pt x="1876" y="470"/>
                  </a:lnTo>
                  <a:lnTo>
                    <a:pt x="2032" y="470"/>
                  </a:lnTo>
                  <a:lnTo>
                    <a:pt x="2032" y="1"/>
                  </a:lnTo>
                  <a:close/>
                  <a:moveTo>
                    <a:pt x="2815" y="1"/>
                  </a:moveTo>
                  <a:lnTo>
                    <a:pt x="2815" y="470"/>
                  </a:lnTo>
                  <a:lnTo>
                    <a:pt x="2971" y="470"/>
                  </a:lnTo>
                  <a:lnTo>
                    <a:pt x="2971" y="1"/>
                  </a:lnTo>
                  <a:close/>
                  <a:moveTo>
                    <a:pt x="3754" y="1"/>
                  </a:moveTo>
                  <a:lnTo>
                    <a:pt x="3754" y="470"/>
                  </a:lnTo>
                  <a:lnTo>
                    <a:pt x="3909" y="470"/>
                  </a:lnTo>
                  <a:lnTo>
                    <a:pt x="3909" y="1"/>
                  </a:lnTo>
                  <a:close/>
                  <a:moveTo>
                    <a:pt x="4692" y="1"/>
                  </a:moveTo>
                  <a:lnTo>
                    <a:pt x="4692" y="470"/>
                  </a:lnTo>
                  <a:lnTo>
                    <a:pt x="4848" y="470"/>
                  </a:lnTo>
                  <a:lnTo>
                    <a:pt x="4848" y="1"/>
                  </a:lnTo>
                  <a:close/>
                  <a:moveTo>
                    <a:pt x="5631" y="1"/>
                  </a:moveTo>
                  <a:lnTo>
                    <a:pt x="5631" y="470"/>
                  </a:lnTo>
                  <a:lnTo>
                    <a:pt x="5787" y="470"/>
                  </a:lnTo>
                  <a:lnTo>
                    <a:pt x="5787" y="1"/>
                  </a:lnTo>
                  <a:close/>
                  <a:moveTo>
                    <a:pt x="6570" y="1"/>
                  </a:moveTo>
                  <a:lnTo>
                    <a:pt x="6570" y="470"/>
                  </a:lnTo>
                  <a:lnTo>
                    <a:pt x="6725" y="470"/>
                  </a:lnTo>
                  <a:lnTo>
                    <a:pt x="6725" y="1"/>
                  </a:lnTo>
                  <a:close/>
                  <a:moveTo>
                    <a:pt x="7506" y="1"/>
                  </a:moveTo>
                  <a:lnTo>
                    <a:pt x="7506" y="470"/>
                  </a:lnTo>
                  <a:lnTo>
                    <a:pt x="7664" y="470"/>
                  </a:lnTo>
                  <a:lnTo>
                    <a:pt x="7664" y="1"/>
                  </a:lnTo>
                  <a:close/>
                  <a:moveTo>
                    <a:pt x="8445" y="1"/>
                  </a:moveTo>
                  <a:lnTo>
                    <a:pt x="8445" y="470"/>
                  </a:lnTo>
                  <a:lnTo>
                    <a:pt x="8601" y="470"/>
                  </a:lnTo>
                  <a:lnTo>
                    <a:pt x="8601" y="1"/>
                  </a:lnTo>
                  <a:close/>
                  <a:moveTo>
                    <a:pt x="9384" y="1"/>
                  </a:moveTo>
                  <a:lnTo>
                    <a:pt x="9384" y="470"/>
                  </a:lnTo>
                  <a:lnTo>
                    <a:pt x="9540" y="470"/>
                  </a:lnTo>
                  <a:lnTo>
                    <a:pt x="9540" y="1"/>
                  </a:lnTo>
                  <a:close/>
                  <a:moveTo>
                    <a:pt x="10328" y="1"/>
                  </a:moveTo>
                  <a:lnTo>
                    <a:pt x="10328" y="470"/>
                  </a:lnTo>
                  <a:lnTo>
                    <a:pt x="10478" y="470"/>
                  </a:lnTo>
                  <a:lnTo>
                    <a:pt x="10486" y="1"/>
                  </a:lnTo>
                  <a:close/>
                  <a:moveTo>
                    <a:pt x="11259" y="1"/>
                  </a:moveTo>
                  <a:lnTo>
                    <a:pt x="11259" y="470"/>
                  </a:lnTo>
                  <a:lnTo>
                    <a:pt x="11417" y="470"/>
                  </a:lnTo>
                  <a:lnTo>
                    <a:pt x="11417" y="1"/>
                  </a:lnTo>
                  <a:close/>
                  <a:moveTo>
                    <a:pt x="12198" y="1"/>
                  </a:moveTo>
                  <a:lnTo>
                    <a:pt x="12198" y="470"/>
                  </a:lnTo>
                  <a:lnTo>
                    <a:pt x="12354" y="470"/>
                  </a:lnTo>
                  <a:lnTo>
                    <a:pt x="12354" y="1"/>
                  </a:lnTo>
                  <a:close/>
                  <a:moveTo>
                    <a:pt x="13137" y="1"/>
                  </a:moveTo>
                  <a:lnTo>
                    <a:pt x="13137" y="470"/>
                  </a:lnTo>
                  <a:lnTo>
                    <a:pt x="13292" y="470"/>
                  </a:lnTo>
                  <a:lnTo>
                    <a:pt x="13298" y="1"/>
                  </a:lnTo>
                  <a:close/>
                  <a:moveTo>
                    <a:pt x="14075" y="1"/>
                  </a:moveTo>
                  <a:lnTo>
                    <a:pt x="14075" y="470"/>
                  </a:lnTo>
                  <a:lnTo>
                    <a:pt x="14231" y="470"/>
                  </a:lnTo>
                  <a:lnTo>
                    <a:pt x="14238" y="1"/>
                  </a:lnTo>
                  <a:close/>
                  <a:moveTo>
                    <a:pt x="15012" y="1"/>
                  </a:moveTo>
                  <a:lnTo>
                    <a:pt x="15012" y="470"/>
                  </a:lnTo>
                  <a:lnTo>
                    <a:pt x="15170" y="470"/>
                  </a:lnTo>
                  <a:lnTo>
                    <a:pt x="15170" y="1"/>
                  </a:lnTo>
                  <a:close/>
                  <a:moveTo>
                    <a:pt x="15956" y="1"/>
                  </a:moveTo>
                  <a:lnTo>
                    <a:pt x="15956" y="470"/>
                  </a:lnTo>
                  <a:lnTo>
                    <a:pt x="16107" y="470"/>
                  </a:lnTo>
                  <a:lnTo>
                    <a:pt x="16114" y="1"/>
                  </a:lnTo>
                  <a:close/>
                  <a:moveTo>
                    <a:pt x="16897" y="1"/>
                  </a:moveTo>
                  <a:lnTo>
                    <a:pt x="16897" y="470"/>
                  </a:lnTo>
                  <a:lnTo>
                    <a:pt x="17045" y="470"/>
                  </a:lnTo>
                  <a:lnTo>
                    <a:pt x="17053" y="1"/>
                  </a:lnTo>
                  <a:close/>
                  <a:moveTo>
                    <a:pt x="17828" y="1"/>
                  </a:moveTo>
                  <a:lnTo>
                    <a:pt x="17828" y="470"/>
                  </a:lnTo>
                  <a:lnTo>
                    <a:pt x="17986" y="470"/>
                  </a:lnTo>
                  <a:lnTo>
                    <a:pt x="17986" y="1"/>
                  </a:lnTo>
                  <a:close/>
                  <a:moveTo>
                    <a:pt x="18767" y="1"/>
                  </a:moveTo>
                  <a:lnTo>
                    <a:pt x="18767" y="470"/>
                  </a:lnTo>
                  <a:lnTo>
                    <a:pt x="18923" y="470"/>
                  </a:lnTo>
                  <a:lnTo>
                    <a:pt x="18923" y="1"/>
                  </a:lnTo>
                  <a:close/>
                  <a:moveTo>
                    <a:pt x="19706" y="1"/>
                  </a:moveTo>
                  <a:lnTo>
                    <a:pt x="19706" y="470"/>
                  </a:lnTo>
                  <a:lnTo>
                    <a:pt x="19861" y="470"/>
                  </a:lnTo>
                  <a:lnTo>
                    <a:pt x="19861" y="1"/>
                  </a:lnTo>
                  <a:close/>
                  <a:moveTo>
                    <a:pt x="20644" y="1"/>
                  </a:moveTo>
                  <a:lnTo>
                    <a:pt x="20644" y="470"/>
                  </a:lnTo>
                  <a:lnTo>
                    <a:pt x="20800" y="470"/>
                  </a:lnTo>
                  <a:lnTo>
                    <a:pt x="20800" y="1"/>
                  </a:lnTo>
                  <a:close/>
                  <a:moveTo>
                    <a:pt x="21581" y="1"/>
                  </a:moveTo>
                  <a:lnTo>
                    <a:pt x="21581" y="470"/>
                  </a:lnTo>
                  <a:lnTo>
                    <a:pt x="21739" y="470"/>
                  </a:lnTo>
                  <a:lnTo>
                    <a:pt x="21739" y="1"/>
                  </a:lnTo>
                  <a:close/>
                  <a:moveTo>
                    <a:pt x="22520" y="1"/>
                  </a:moveTo>
                  <a:lnTo>
                    <a:pt x="22520" y="470"/>
                  </a:lnTo>
                  <a:lnTo>
                    <a:pt x="22676" y="470"/>
                  </a:lnTo>
                  <a:lnTo>
                    <a:pt x="22676" y="1"/>
                  </a:lnTo>
                  <a:close/>
                  <a:moveTo>
                    <a:pt x="23458" y="1"/>
                  </a:moveTo>
                  <a:lnTo>
                    <a:pt x="23458" y="470"/>
                  </a:lnTo>
                  <a:lnTo>
                    <a:pt x="23614" y="470"/>
                  </a:lnTo>
                  <a:lnTo>
                    <a:pt x="23614" y="1"/>
                  </a:lnTo>
                  <a:close/>
                  <a:moveTo>
                    <a:pt x="24397" y="1"/>
                  </a:moveTo>
                  <a:lnTo>
                    <a:pt x="24397" y="470"/>
                  </a:lnTo>
                  <a:lnTo>
                    <a:pt x="24553" y="470"/>
                  </a:lnTo>
                  <a:lnTo>
                    <a:pt x="24553" y="1"/>
                  </a:lnTo>
                  <a:close/>
                  <a:moveTo>
                    <a:pt x="25334" y="1"/>
                  </a:moveTo>
                  <a:lnTo>
                    <a:pt x="25334" y="470"/>
                  </a:lnTo>
                  <a:lnTo>
                    <a:pt x="25492" y="470"/>
                  </a:lnTo>
                  <a:lnTo>
                    <a:pt x="25492" y="1"/>
                  </a:lnTo>
                  <a:close/>
                  <a:moveTo>
                    <a:pt x="26273" y="1"/>
                  </a:moveTo>
                  <a:lnTo>
                    <a:pt x="26273" y="470"/>
                  </a:lnTo>
                  <a:lnTo>
                    <a:pt x="26428" y="470"/>
                  </a:lnTo>
                  <a:lnTo>
                    <a:pt x="26428" y="1"/>
                  </a:lnTo>
                  <a:close/>
                  <a:moveTo>
                    <a:pt x="27211" y="1"/>
                  </a:moveTo>
                  <a:lnTo>
                    <a:pt x="27211" y="470"/>
                  </a:lnTo>
                  <a:lnTo>
                    <a:pt x="27367" y="470"/>
                  </a:lnTo>
                  <a:lnTo>
                    <a:pt x="27367" y="1"/>
                  </a:lnTo>
                  <a:close/>
                  <a:moveTo>
                    <a:pt x="28150" y="1"/>
                  </a:moveTo>
                  <a:lnTo>
                    <a:pt x="28150" y="470"/>
                  </a:lnTo>
                  <a:lnTo>
                    <a:pt x="28306" y="470"/>
                  </a:lnTo>
                  <a:lnTo>
                    <a:pt x="28306" y="1"/>
                  </a:lnTo>
                  <a:close/>
                  <a:moveTo>
                    <a:pt x="29087" y="1"/>
                  </a:moveTo>
                  <a:lnTo>
                    <a:pt x="29087" y="470"/>
                  </a:lnTo>
                  <a:lnTo>
                    <a:pt x="29244" y="470"/>
                  </a:lnTo>
                  <a:lnTo>
                    <a:pt x="29248" y="1"/>
                  </a:lnTo>
                  <a:close/>
                  <a:moveTo>
                    <a:pt x="30027" y="1"/>
                  </a:moveTo>
                  <a:lnTo>
                    <a:pt x="30027" y="470"/>
                  </a:lnTo>
                  <a:lnTo>
                    <a:pt x="30183" y="470"/>
                  </a:lnTo>
                  <a:lnTo>
                    <a:pt x="30189" y="1"/>
                  </a:lnTo>
                  <a:close/>
                  <a:moveTo>
                    <a:pt x="30966" y="1"/>
                  </a:moveTo>
                  <a:lnTo>
                    <a:pt x="30966" y="470"/>
                  </a:lnTo>
                  <a:lnTo>
                    <a:pt x="31122" y="470"/>
                  </a:lnTo>
                  <a:lnTo>
                    <a:pt x="31122" y="1"/>
                  </a:lnTo>
                  <a:close/>
                  <a:moveTo>
                    <a:pt x="31907" y="1"/>
                  </a:moveTo>
                  <a:lnTo>
                    <a:pt x="31907" y="470"/>
                  </a:lnTo>
                  <a:lnTo>
                    <a:pt x="32061" y="470"/>
                  </a:lnTo>
                  <a:lnTo>
                    <a:pt x="32064" y="1"/>
                  </a:lnTo>
                  <a:close/>
                  <a:moveTo>
                    <a:pt x="32847" y="1"/>
                  </a:moveTo>
                  <a:lnTo>
                    <a:pt x="32847" y="470"/>
                  </a:lnTo>
                  <a:lnTo>
                    <a:pt x="32997" y="470"/>
                  </a:lnTo>
                  <a:lnTo>
                    <a:pt x="33003" y="1"/>
                  </a:lnTo>
                  <a:close/>
                  <a:moveTo>
                    <a:pt x="33780" y="1"/>
                  </a:moveTo>
                  <a:lnTo>
                    <a:pt x="33780" y="470"/>
                  </a:lnTo>
                  <a:lnTo>
                    <a:pt x="33936" y="470"/>
                  </a:lnTo>
                  <a:lnTo>
                    <a:pt x="33936" y="1"/>
                  </a:lnTo>
                  <a:close/>
                  <a:moveTo>
                    <a:pt x="34719" y="1"/>
                  </a:moveTo>
                  <a:lnTo>
                    <a:pt x="34719" y="470"/>
                  </a:lnTo>
                  <a:lnTo>
                    <a:pt x="34875" y="470"/>
                  </a:lnTo>
                  <a:lnTo>
                    <a:pt x="34875" y="1"/>
                  </a:lnTo>
                  <a:close/>
                  <a:moveTo>
                    <a:pt x="35656" y="1"/>
                  </a:moveTo>
                  <a:lnTo>
                    <a:pt x="35656" y="470"/>
                  </a:lnTo>
                  <a:lnTo>
                    <a:pt x="35813" y="470"/>
                  </a:lnTo>
                  <a:lnTo>
                    <a:pt x="35813" y="1"/>
                  </a:lnTo>
                  <a:close/>
                  <a:moveTo>
                    <a:pt x="36594" y="1"/>
                  </a:moveTo>
                  <a:lnTo>
                    <a:pt x="36594" y="470"/>
                  </a:lnTo>
                  <a:lnTo>
                    <a:pt x="36750" y="470"/>
                  </a:lnTo>
                  <a:lnTo>
                    <a:pt x="36750" y="1"/>
                  </a:lnTo>
                  <a:close/>
                  <a:moveTo>
                    <a:pt x="37533" y="1"/>
                  </a:moveTo>
                  <a:lnTo>
                    <a:pt x="37533" y="470"/>
                  </a:lnTo>
                  <a:lnTo>
                    <a:pt x="37689" y="470"/>
                  </a:lnTo>
                  <a:lnTo>
                    <a:pt x="37689" y="1"/>
                  </a:lnTo>
                  <a:close/>
                  <a:moveTo>
                    <a:pt x="38472" y="1"/>
                  </a:moveTo>
                  <a:lnTo>
                    <a:pt x="38472" y="470"/>
                  </a:lnTo>
                  <a:lnTo>
                    <a:pt x="38628" y="470"/>
                  </a:lnTo>
                  <a:lnTo>
                    <a:pt x="38628" y="1"/>
                  </a:lnTo>
                  <a:close/>
                  <a:moveTo>
                    <a:pt x="39409" y="1"/>
                  </a:moveTo>
                  <a:lnTo>
                    <a:pt x="39409" y="470"/>
                  </a:lnTo>
                  <a:lnTo>
                    <a:pt x="39566" y="470"/>
                  </a:lnTo>
                  <a:lnTo>
                    <a:pt x="39566" y="1"/>
                  </a:lnTo>
                  <a:close/>
                  <a:moveTo>
                    <a:pt x="40347" y="1"/>
                  </a:moveTo>
                  <a:lnTo>
                    <a:pt x="40347" y="470"/>
                  </a:lnTo>
                  <a:lnTo>
                    <a:pt x="40503" y="470"/>
                  </a:lnTo>
                  <a:lnTo>
                    <a:pt x="40503" y="1"/>
                  </a:lnTo>
                  <a:close/>
                  <a:moveTo>
                    <a:pt x="41286" y="1"/>
                  </a:moveTo>
                  <a:lnTo>
                    <a:pt x="41286" y="470"/>
                  </a:lnTo>
                  <a:lnTo>
                    <a:pt x="41442" y="470"/>
                  </a:lnTo>
                  <a:lnTo>
                    <a:pt x="41442" y="1"/>
                  </a:lnTo>
                  <a:close/>
                  <a:moveTo>
                    <a:pt x="42225" y="1"/>
                  </a:moveTo>
                  <a:lnTo>
                    <a:pt x="42225" y="470"/>
                  </a:lnTo>
                  <a:lnTo>
                    <a:pt x="42380" y="470"/>
                  </a:lnTo>
                  <a:lnTo>
                    <a:pt x="42380" y="1"/>
                  </a:lnTo>
                  <a:close/>
                  <a:moveTo>
                    <a:pt x="43163" y="1"/>
                  </a:moveTo>
                  <a:lnTo>
                    <a:pt x="43163" y="470"/>
                  </a:lnTo>
                  <a:lnTo>
                    <a:pt x="43319" y="470"/>
                  </a:lnTo>
                  <a:lnTo>
                    <a:pt x="43319" y="1"/>
                  </a:lnTo>
                  <a:close/>
                  <a:moveTo>
                    <a:pt x="44102" y="1"/>
                  </a:moveTo>
                  <a:lnTo>
                    <a:pt x="44102" y="470"/>
                  </a:lnTo>
                  <a:lnTo>
                    <a:pt x="44258" y="470"/>
                  </a:lnTo>
                  <a:lnTo>
                    <a:pt x="44258" y="1"/>
                  </a:lnTo>
                  <a:close/>
                  <a:moveTo>
                    <a:pt x="45041" y="1"/>
                  </a:moveTo>
                  <a:lnTo>
                    <a:pt x="45041" y="470"/>
                  </a:lnTo>
                  <a:lnTo>
                    <a:pt x="45196" y="470"/>
                  </a:lnTo>
                  <a:lnTo>
                    <a:pt x="45198" y="1"/>
                  </a:lnTo>
                  <a:close/>
                  <a:moveTo>
                    <a:pt x="45977" y="1"/>
                  </a:moveTo>
                  <a:lnTo>
                    <a:pt x="45977" y="470"/>
                  </a:lnTo>
                  <a:lnTo>
                    <a:pt x="46135" y="470"/>
                  </a:lnTo>
                  <a:lnTo>
                    <a:pt x="46139" y="1"/>
                  </a:lnTo>
                  <a:close/>
                  <a:moveTo>
                    <a:pt x="46916" y="1"/>
                  </a:moveTo>
                  <a:lnTo>
                    <a:pt x="46916" y="470"/>
                  </a:lnTo>
                  <a:lnTo>
                    <a:pt x="47072" y="470"/>
                  </a:lnTo>
                  <a:lnTo>
                    <a:pt x="47072" y="1"/>
                  </a:lnTo>
                  <a:close/>
                  <a:moveTo>
                    <a:pt x="47857" y="1"/>
                  </a:moveTo>
                  <a:lnTo>
                    <a:pt x="47857" y="470"/>
                  </a:lnTo>
                  <a:lnTo>
                    <a:pt x="48011" y="470"/>
                  </a:lnTo>
                  <a:lnTo>
                    <a:pt x="48014" y="1"/>
                  </a:lnTo>
                  <a:close/>
                  <a:moveTo>
                    <a:pt x="48797" y="1"/>
                  </a:moveTo>
                  <a:lnTo>
                    <a:pt x="48797" y="470"/>
                  </a:lnTo>
                  <a:lnTo>
                    <a:pt x="48949" y="470"/>
                  </a:lnTo>
                  <a:lnTo>
                    <a:pt x="48953" y="1"/>
                  </a:lnTo>
                  <a:close/>
                  <a:moveTo>
                    <a:pt x="49730" y="1"/>
                  </a:moveTo>
                  <a:lnTo>
                    <a:pt x="49730" y="470"/>
                  </a:lnTo>
                  <a:lnTo>
                    <a:pt x="49888" y="470"/>
                  </a:lnTo>
                  <a:lnTo>
                    <a:pt x="49888" y="1"/>
                  </a:lnTo>
                  <a:close/>
                  <a:moveTo>
                    <a:pt x="50669" y="1"/>
                  </a:moveTo>
                  <a:lnTo>
                    <a:pt x="50669" y="470"/>
                  </a:lnTo>
                  <a:lnTo>
                    <a:pt x="50825" y="470"/>
                  </a:lnTo>
                  <a:lnTo>
                    <a:pt x="50825" y="1"/>
                  </a:lnTo>
                  <a:close/>
                  <a:moveTo>
                    <a:pt x="51608" y="1"/>
                  </a:moveTo>
                  <a:lnTo>
                    <a:pt x="51608" y="470"/>
                  </a:lnTo>
                  <a:lnTo>
                    <a:pt x="51764" y="470"/>
                  </a:lnTo>
                  <a:lnTo>
                    <a:pt x="51764" y="1"/>
                  </a:lnTo>
                  <a:close/>
                  <a:moveTo>
                    <a:pt x="52546" y="1"/>
                  </a:moveTo>
                  <a:lnTo>
                    <a:pt x="52546" y="470"/>
                  </a:lnTo>
                  <a:lnTo>
                    <a:pt x="52702" y="470"/>
                  </a:lnTo>
                  <a:lnTo>
                    <a:pt x="52702" y="1"/>
                  </a:lnTo>
                  <a:close/>
                  <a:moveTo>
                    <a:pt x="53483" y="1"/>
                  </a:moveTo>
                  <a:lnTo>
                    <a:pt x="53483" y="470"/>
                  </a:lnTo>
                  <a:lnTo>
                    <a:pt x="53641" y="470"/>
                  </a:lnTo>
                  <a:lnTo>
                    <a:pt x="53641" y="1"/>
                  </a:lnTo>
                  <a:close/>
                  <a:moveTo>
                    <a:pt x="54422" y="1"/>
                  </a:moveTo>
                  <a:lnTo>
                    <a:pt x="54422" y="470"/>
                  </a:lnTo>
                  <a:lnTo>
                    <a:pt x="54578" y="470"/>
                  </a:lnTo>
                  <a:lnTo>
                    <a:pt x="54578" y="1"/>
                  </a:lnTo>
                  <a:close/>
                  <a:moveTo>
                    <a:pt x="55362" y="1"/>
                  </a:moveTo>
                  <a:lnTo>
                    <a:pt x="55362" y="470"/>
                  </a:lnTo>
                  <a:lnTo>
                    <a:pt x="55518" y="470"/>
                  </a:lnTo>
                  <a:lnTo>
                    <a:pt x="55518" y="1"/>
                  </a:lnTo>
                  <a:close/>
                  <a:moveTo>
                    <a:pt x="56299" y="1"/>
                  </a:moveTo>
                  <a:lnTo>
                    <a:pt x="56299" y="470"/>
                  </a:lnTo>
                  <a:lnTo>
                    <a:pt x="56457" y="470"/>
                  </a:lnTo>
                  <a:lnTo>
                    <a:pt x="56457" y="1"/>
                  </a:lnTo>
                  <a:close/>
                  <a:moveTo>
                    <a:pt x="57238" y="1"/>
                  </a:moveTo>
                  <a:lnTo>
                    <a:pt x="57238" y="470"/>
                  </a:lnTo>
                  <a:lnTo>
                    <a:pt x="57394" y="470"/>
                  </a:lnTo>
                  <a:lnTo>
                    <a:pt x="57394" y="1"/>
                  </a:lnTo>
                  <a:close/>
                  <a:moveTo>
                    <a:pt x="58177" y="1"/>
                  </a:moveTo>
                  <a:lnTo>
                    <a:pt x="58177" y="470"/>
                  </a:lnTo>
                  <a:lnTo>
                    <a:pt x="58332" y="470"/>
                  </a:lnTo>
                  <a:lnTo>
                    <a:pt x="58332" y="1"/>
                  </a:lnTo>
                  <a:close/>
                  <a:moveTo>
                    <a:pt x="59115" y="1"/>
                  </a:moveTo>
                  <a:lnTo>
                    <a:pt x="59115" y="470"/>
                  </a:lnTo>
                  <a:lnTo>
                    <a:pt x="59271" y="470"/>
                  </a:lnTo>
                  <a:lnTo>
                    <a:pt x="59271" y="1"/>
                  </a:lnTo>
                  <a:close/>
                  <a:moveTo>
                    <a:pt x="60052" y="1"/>
                  </a:moveTo>
                  <a:lnTo>
                    <a:pt x="60052" y="470"/>
                  </a:lnTo>
                  <a:lnTo>
                    <a:pt x="60210" y="470"/>
                  </a:lnTo>
                  <a:lnTo>
                    <a:pt x="60210" y="1"/>
                  </a:lnTo>
                  <a:close/>
                  <a:moveTo>
                    <a:pt x="60991" y="1"/>
                  </a:moveTo>
                  <a:lnTo>
                    <a:pt x="60991" y="470"/>
                  </a:lnTo>
                  <a:lnTo>
                    <a:pt x="61147" y="470"/>
                  </a:lnTo>
                  <a:lnTo>
                    <a:pt x="61148" y="1"/>
                  </a:lnTo>
                  <a:close/>
                  <a:moveTo>
                    <a:pt x="61929" y="1"/>
                  </a:moveTo>
                  <a:lnTo>
                    <a:pt x="61929" y="470"/>
                  </a:lnTo>
                  <a:lnTo>
                    <a:pt x="62085" y="470"/>
                  </a:lnTo>
                  <a:lnTo>
                    <a:pt x="62089" y="1"/>
                  </a:lnTo>
                  <a:close/>
                  <a:moveTo>
                    <a:pt x="62868" y="1"/>
                  </a:moveTo>
                  <a:lnTo>
                    <a:pt x="62868" y="470"/>
                  </a:lnTo>
                  <a:lnTo>
                    <a:pt x="63024" y="470"/>
                  </a:lnTo>
                  <a:lnTo>
                    <a:pt x="63024" y="1"/>
                  </a:lnTo>
                  <a:close/>
                  <a:moveTo>
                    <a:pt x="63807" y="1"/>
                  </a:moveTo>
                  <a:lnTo>
                    <a:pt x="63807" y="470"/>
                  </a:lnTo>
                  <a:lnTo>
                    <a:pt x="63963" y="470"/>
                  </a:lnTo>
                  <a:lnTo>
                    <a:pt x="63965" y="1"/>
                  </a:lnTo>
                  <a:close/>
                  <a:moveTo>
                    <a:pt x="64747" y="1"/>
                  </a:moveTo>
                  <a:lnTo>
                    <a:pt x="64747" y="470"/>
                  </a:lnTo>
                  <a:lnTo>
                    <a:pt x="64901" y="470"/>
                  </a:lnTo>
                  <a:lnTo>
                    <a:pt x="64903" y="1"/>
                  </a:lnTo>
                  <a:close/>
                  <a:moveTo>
                    <a:pt x="65682" y="1"/>
                  </a:moveTo>
                  <a:lnTo>
                    <a:pt x="65682" y="470"/>
                  </a:lnTo>
                  <a:lnTo>
                    <a:pt x="65838" y="470"/>
                  </a:lnTo>
                  <a:lnTo>
                    <a:pt x="65838" y="1"/>
                  </a:lnTo>
                  <a:close/>
                  <a:moveTo>
                    <a:pt x="66621" y="1"/>
                  </a:moveTo>
                  <a:lnTo>
                    <a:pt x="66621" y="470"/>
                  </a:lnTo>
                  <a:lnTo>
                    <a:pt x="66777" y="470"/>
                  </a:lnTo>
                  <a:lnTo>
                    <a:pt x="66777" y="1"/>
                  </a:lnTo>
                  <a:close/>
                  <a:moveTo>
                    <a:pt x="67560" y="1"/>
                  </a:moveTo>
                  <a:lnTo>
                    <a:pt x="67560" y="470"/>
                  </a:lnTo>
                  <a:lnTo>
                    <a:pt x="67716" y="470"/>
                  </a:lnTo>
                  <a:lnTo>
                    <a:pt x="67716" y="1"/>
                  </a:lnTo>
                  <a:close/>
                  <a:moveTo>
                    <a:pt x="68497" y="1"/>
                  </a:moveTo>
                  <a:lnTo>
                    <a:pt x="68497" y="470"/>
                  </a:lnTo>
                  <a:lnTo>
                    <a:pt x="68652" y="470"/>
                  </a:lnTo>
                  <a:lnTo>
                    <a:pt x="68652" y="1"/>
                  </a:lnTo>
                  <a:close/>
                  <a:moveTo>
                    <a:pt x="69435" y="1"/>
                  </a:moveTo>
                  <a:lnTo>
                    <a:pt x="69435" y="470"/>
                  </a:lnTo>
                  <a:lnTo>
                    <a:pt x="69591" y="470"/>
                  </a:lnTo>
                  <a:lnTo>
                    <a:pt x="69591" y="1"/>
                  </a:lnTo>
                  <a:close/>
                  <a:moveTo>
                    <a:pt x="70374" y="1"/>
                  </a:moveTo>
                  <a:lnTo>
                    <a:pt x="70374" y="470"/>
                  </a:lnTo>
                  <a:lnTo>
                    <a:pt x="70530" y="470"/>
                  </a:lnTo>
                  <a:lnTo>
                    <a:pt x="70530" y="1"/>
                  </a:lnTo>
                  <a:close/>
                  <a:moveTo>
                    <a:pt x="71311" y="1"/>
                  </a:moveTo>
                  <a:lnTo>
                    <a:pt x="71311" y="470"/>
                  </a:lnTo>
                  <a:lnTo>
                    <a:pt x="71468" y="470"/>
                  </a:lnTo>
                  <a:lnTo>
                    <a:pt x="71468" y="1"/>
                  </a:lnTo>
                  <a:close/>
                  <a:moveTo>
                    <a:pt x="72249" y="1"/>
                  </a:moveTo>
                  <a:lnTo>
                    <a:pt x="72249" y="470"/>
                  </a:lnTo>
                  <a:lnTo>
                    <a:pt x="72405" y="470"/>
                  </a:lnTo>
                  <a:lnTo>
                    <a:pt x="72405" y="1"/>
                  </a:lnTo>
                  <a:close/>
                  <a:moveTo>
                    <a:pt x="73188" y="1"/>
                  </a:moveTo>
                  <a:lnTo>
                    <a:pt x="73188" y="470"/>
                  </a:lnTo>
                  <a:lnTo>
                    <a:pt x="73344" y="470"/>
                  </a:lnTo>
                  <a:lnTo>
                    <a:pt x="73344" y="1"/>
                  </a:lnTo>
                  <a:close/>
                  <a:moveTo>
                    <a:pt x="74127" y="1"/>
                  </a:moveTo>
                  <a:lnTo>
                    <a:pt x="74127" y="470"/>
                  </a:lnTo>
                  <a:lnTo>
                    <a:pt x="74283" y="470"/>
                  </a:lnTo>
                  <a:lnTo>
                    <a:pt x="74283" y="1"/>
                  </a:lnTo>
                  <a:close/>
                  <a:moveTo>
                    <a:pt x="75064" y="1"/>
                  </a:moveTo>
                  <a:lnTo>
                    <a:pt x="75064" y="470"/>
                  </a:lnTo>
                  <a:lnTo>
                    <a:pt x="75221" y="470"/>
                  </a:lnTo>
                  <a:lnTo>
                    <a:pt x="75221" y="1"/>
                  </a:lnTo>
                  <a:close/>
                  <a:moveTo>
                    <a:pt x="76002" y="1"/>
                  </a:moveTo>
                  <a:lnTo>
                    <a:pt x="76002" y="470"/>
                  </a:lnTo>
                  <a:lnTo>
                    <a:pt x="76158" y="470"/>
                  </a:lnTo>
                  <a:lnTo>
                    <a:pt x="76158" y="1"/>
                  </a:lnTo>
                  <a:close/>
                  <a:moveTo>
                    <a:pt x="76943" y="1"/>
                  </a:moveTo>
                  <a:lnTo>
                    <a:pt x="76943" y="470"/>
                  </a:lnTo>
                  <a:lnTo>
                    <a:pt x="77099" y="470"/>
                  </a:lnTo>
                  <a:lnTo>
                    <a:pt x="77099" y="1"/>
                  </a:lnTo>
                  <a:close/>
                  <a:moveTo>
                    <a:pt x="77880" y="1"/>
                  </a:moveTo>
                  <a:lnTo>
                    <a:pt x="77880" y="470"/>
                  </a:lnTo>
                  <a:lnTo>
                    <a:pt x="78037" y="470"/>
                  </a:lnTo>
                  <a:lnTo>
                    <a:pt x="78039" y="1"/>
                  </a:lnTo>
                  <a:close/>
                  <a:moveTo>
                    <a:pt x="78818" y="1"/>
                  </a:moveTo>
                  <a:lnTo>
                    <a:pt x="78818" y="470"/>
                  </a:lnTo>
                  <a:lnTo>
                    <a:pt x="78974" y="470"/>
                  </a:lnTo>
                  <a:lnTo>
                    <a:pt x="78974" y="1"/>
                  </a:lnTo>
                  <a:close/>
                  <a:moveTo>
                    <a:pt x="79757" y="1"/>
                  </a:moveTo>
                  <a:lnTo>
                    <a:pt x="79757" y="470"/>
                  </a:lnTo>
                  <a:lnTo>
                    <a:pt x="79913" y="470"/>
                  </a:lnTo>
                  <a:lnTo>
                    <a:pt x="79915" y="1"/>
                  </a:lnTo>
                  <a:close/>
                  <a:moveTo>
                    <a:pt x="80696" y="1"/>
                  </a:moveTo>
                  <a:lnTo>
                    <a:pt x="80696" y="470"/>
                  </a:lnTo>
                  <a:lnTo>
                    <a:pt x="80852" y="470"/>
                  </a:lnTo>
                  <a:lnTo>
                    <a:pt x="80852" y="1"/>
                  </a:lnTo>
                  <a:close/>
                  <a:moveTo>
                    <a:pt x="81633" y="1"/>
                  </a:moveTo>
                  <a:lnTo>
                    <a:pt x="81633" y="470"/>
                  </a:lnTo>
                  <a:lnTo>
                    <a:pt x="81790" y="470"/>
                  </a:lnTo>
                  <a:lnTo>
                    <a:pt x="81790" y="1"/>
                  </a:lnTo>
                  <a:close/>
                  <a:moveTo>
                    <a:pt x="82571" y="1"/>
                  </a:moveTo>
                  <a:lnTo>
                    <a:pt x="82571" y="470"/>
                  </a:lnTo>
                  <a:lnTo>
                    <a:pt x="82727" y="470"/>
                  </a:lnTo>
                  <a:lnTo>
                    <a:pt x="82727" y="1"/>
                  </a:lnTo>
                  <a:close/>
                  <a:moveTo>
                    <a:pt x="83510" y="1"/>
                  </a:moveTo>
                  <a:lnTo>
                    <a:pt x="83510" y="470"/>
                  </a:lnTo>
                  <a:lnTo>
                    <a:pt x="83666" y="470"/>
                  </a:lnTo>
                  <a:lnTo>
                    <a:pt x="83666" y="1"/>
                  </a:lnTo>
                  <a:close/>
                  <a:moveTo>
                    <a:pt x="84449" y="1"/>
                  </a:moveTo>
                  <a:lnTo>
                    <a:pt x="84449" y="470"/>
                  </a:lnTo>
                  <a:lnTo>
                    <a:pt x="84604" y="470"/>
                  </a:lnTo>
                  <a:lnTo>
                    <a:pt x="84604" y="1"/>
                  </a:lnTo>
                  <a:close/>
                  <a:moveTo>
                    <a:pt x="85385" y="1"/>
                  </a:moveTo>
                  <a:lnTo>
                    <a:pt x="85385" y="470"/>
                  </a:lnTo>
                  <a:lnTo>
                    <a:pt x="85543" y="470"/>
                  </a:lnTo>
                  <a:lnTo>
                    <a:pt x="85543" y="1"/>
                  </a:lnTo>
                  <a:close/>
                  <a:moveTo>
                    <a:pt x="86324" y="1"/>
                  </a:moveTo>
                  <a:lnTo>
                    <a:pt x="86324" y="470"/>
                  </a:lnTo>
                  <a:lnTo>
                    <a:pt x="86480" y="470"/>
                  </a:lnTo>
                  <a:lnTo>
                    <a:pt x="86480" y="1"/>
                  </a:lnTo>
                  <a:close/>
                  <a:moveTo>
                    <a:pt x="87263" y="1"/>
                  </a:moveTo>
                  <a:lnTo>
                    <a:pt x="87263" y="470"/>
                  </a:lnTo>
                  <a:lnTo>
                    <a:pt x="87419" y="470"/>
                  </a:lnTo>
                  <a:lnTo>
                    <a:pt x="87419" y="1"/>
                  </a:lnTo>
                  <a:close/>
                  <a:moveTo>
                    <a:pt x="88201" y="1"/>
                  </a:moveTo>
                  <a:lnTo>
                    <a:pt x="88201" y="470"/>
                  </a:lnTo>
                  <a:lnTo>
                    <a:pt x="88357" y="470"/>
                  </a:lnTo>
                  <a:lnTo>
                    <a:pt x="88357" y="1"/>
                  </a:lnTo>
                  <a:close/>
                  <a:moveTo>
                    <a:pt x="89138" y="1"/>
                  </a:moveTo>
                  <a:lnTo>
                    <a:pt x="89138" y="470"/>
                  </a:lnTo>
                  <a:lnTo>
                    <a:pt x="89296" y="470"/>
                  </a:lnTo>
                  <a:lnTo>
                    <a:pt x="89296" y="1"/>
                  </a:lnTo>
                  <a:close/>
                  <a:moveTo>
                    <a:pt x="90079" y="1"/>
                  </a:moveTo>
                  <a:lnTo>
                    <a:pt x="90079" y="470"/>
                  </a:lnTo>
                  <a:lnTo>
                    <a:pt x="90235" y="470"/>
                  </a:lnTo>
                  <a:lnTo>
                    <a:pt x="90235" y="1"/>
                  </a:lnTo>
                  <a:close/>
                  <a:moveTo>
                    <a:pt x="91017" y="1"/>
                  </a:moveTo>
                  <a:lnTo>
                    <a:pt x="91017" y="470"/>
                  </a:lnTo>
                  <a:lnTo>
                    <a:pt x="91173" y="470"/>
                  </a:lnTo>
                  <a:lnTo>
                    <a:pt x="91173" y="1"/>
                  </a:lnTo>
                  <a:close/>
                  <a:moveTo>
                    <a:pt x="91954" y="1"/>
                  </a:moveTo>
                  <a:lnTo>
                    <a:pt x="91954" y="470"/>
                  </a:lnTo>
                  <a:lnTo>
                    <a:pt x="92112" y="470"/>
                  </a:lnTo>
                  <a:lnTo>
                    <a:pt x="92112" y="1"/>
                  </a:lnTo>
                  <a:close/>
                  <a:moveTo>
                    <a:pt x="92893" y="1"/>
                  </a:moveTo>
                  <a:lnTo>
                    <a:pt x="92893" y="470"/>
                  </a:lnTo>
                  <a:lnTo>
                    <a:pt x="93049" y="470"/>
                  </a:lnTo>
                  <a:lnTo>
                    <a:pt x="93049" y="1"/>
                  </a:lnTo>
                  <a:close/>
                  <a:moveTo>
                    <a:pt x="93832" y="1"/>
                  </a:moveTo>
                  <a:lnTo>
                    <a:pt x="93832" y="470"/>
                  </a:lnTo>
                  <a:lnTo>
                    <a:pt x="93987" y="470"/>
                  </a:lnTo>
                  <a:lnTo>
                    <a:pt x="93987" y="1"/>
                  </a:lnTo>
                  <a:close/>
                  <a:moveTo>
                    <a:pt x="94770" y="1"/>
                  </a:moveTo>
                  <a:lnTo>
                    <a:pt x="94770" y="470"/>
                  </a:lnTo>
                  <a:lnTo>
                    <a:pt x="94926" y="470"/>
                  </a:lnTo>
                  <a:lnTo>
                    <a:pt x="94926" y="1"/>
                  </a:lnTo>
                  <a:close/>
                  <a:moveTo>
                    <a:pt x="95707" y="1"/>
                  </a:moveTo>
                  <a:lnTo>
                    <a:pt x="95707" y="470"/>
                  </a:lnTo>
                  <a:lnTo>
                    <a:pt x="95865" y="470"/>
                  </a:lnTo>
                  <a:lnTo>
                    <a:pt x="95865" y="1"/>
                  </a:lnTo>
                  <a:close/>
                  <a:moveTo>
                    <a:pt x="96646" y="1"/>
                  </a:moveTo>
                  <a:lnTo>
                    <a:pt x="96646" y="470"/>
                  </a:lnTo>
                  <a:lnTo>
                    <a:pt x="96802" y="470"/>
                  </a:lnTo>
                  <a:lnTo>
                    <a:pt x="96802" y="1"/>
                  </a:lnTo>
                  <a:close/>
                  <a:moveTo>
                    <a:pt x="97585" y="1"/>
                  </a:moveTo>
                  <a:lnTo>
                    <a:pt x="97585" y="470"/>
                  </a:lnTo>
                  <a:lnTo>
                    <a:pt x="97740" y="470"/>
                  </a:lnTo>
                  <a:lnTo>
                    <a:pt x="97740" y="1"/>
                  </a:lnTo>
                  <a:close/>
                  <a:moveTo>
                    <a:pt x="98523" y="1"/>
                  </a:moveTo>
                  <a:lnTo>
                    <a:pt x="98523" y="470"/>
                  </a:lnTo>
                  <a:lnTo>
                    <a:pt x="98679" y="470"/>
                  </a:lnTo>
                  <a:lnTo>
                    <a:pt x="98679" y="1"/>
                  </a:lnTo>
                  <a:close/>
                  <a:moveTo>
                    <a:pt x="99460" y="1"/>
                  </a:moveTo>
                  <a:lnTo>
                    <a:pt x="99460" y="470"/>
                  </a:lnTo>
                  <a:lnTo>
                    <a:pt x="99618" y="470"/>
                  </a:lnTo>
                  <a:lnTo>
                    <a:pt x="99618" y="1"/>
                  </a:lnTo>
                  <a:close/>
                  <a:moveTo>
                    <a:pt x="100399" y="1"/>
                  </a:moveTo>
                  <a:lnTo>
                    <a:pt x="100399" y="470"/>
                  </a:lnTo>
                  <a:lnTo>
                    <a:pt x="100555" y="470"/>
                  </a:lnTo>
                  <a:lnTo>
                    <a:pt x="100555" y="1"/>
                  </a:lnTo>
                  <a:close/>
                  <a:moveTo>
                    <a:pt x="101337" y="1"/>
                  </a:moveTo>
                  <a:lnTo>
                    <a:pt x="101337" y="470"/>
                  </a:lnTo>
                  <a:lnTo>
                    <a:pt x="101493" y="470"/>
                  </a:lnTo>
                  <a:lnTo>
                    <a:pt x="101493" y="1"/>
                  </a:lnTo>
                  <a:close/>
                  <a:moveTo>
                    <a:pt x="102276" y="1"/>
                  </a:moveTo>
                  <a:lnTo>
                    <a:pt x="102276" y="470"/>
                  </a:lnTo>
                  <a:lnTo>
                    <a:pt x="102432" y="470"/>
                  </a:lnTo>
                  <a:lnTo>
                    <a:pt x="102432" y="1"/>
                  </a:lnTo>
                  <a:close/>
                  <a:moveTo>
                    <a:pt x="103213" y="1"/>
                  </a:moveTo>
                  <a:lnTo>
                    <a:pt x="103213" y="470"/>
                  </a:lnTo>
                  <a:lnTo>
                    <a:pt x="103371" y="470"/>
                  </a:lnTo>
                  <a:lnTo>
                    <a:pt x="103371" y="1"/>
                  </a:lnTo>
                  <a:close/>
                  <a:moveTo>
                    <a:pt x="104152" y="1"/>
                  </a:moveTo>
                  <a:lnTo>
                    <a:pt x="104152" y="470"/>
                  </a:lnTo>
                  <a:lnTo>
                    <a:pt x="104309" y="470"/>
                  </a:lnTo>
                  <a:lnTo>
                    <a:pt x="104309" y="1"/>
                  </a:lnTo>
                  <a:close/>
                  <a:moveTo>
                    <a:pt x="105090" y="1"/>
                  </a:moveTo>
                  <a:lnTo>
                    <a:pt x="105090" y="470"/>
                  </a:lnTo>
                  <a:lnTo>
                    <a:pt x="105246" y="470"/>
                  </a:lnTo>
                  <a:lnTo>
                    <a:pt x="105246" y="1"/>
                  </a:lnTo>
                  <a:close/>
                  <a:moveTo>
                    <a:pt x="106029" y="1"/>
                  </a:moveTo>
                  <a:lnTo>
                    <a:pt x="106029" y="470"/>
                  </a:lnTo>
                  <a:lnTo>
                    <a:pt x="106185" y="470"/>
                  </a:lnTo>
                  <a:lnTo>
                    <a:pt x="106185" y="1"/>
                  </a:lnTo>
                  <a:close/>
                  <a:moveTo>
                    <a:pt x="106968" y="1"/>
                  </a:moveTo>
                  <a:lnTo>
                    <a:pt x="106968" y="470"/>
                  </a:lnTo>
                  <a:lnTo>
                    <a:pt x="107123" y="470"/>
                  </a:lnTo>
                  <a:lnTo>
                    <a:pt x="107123" y="1"/>
                  </a:lnTo>
                  <a:close/>
                  <a:moveTo>
                    <a:pt x="107904" y="1"/>
                  </a:moveTo>
                  <a:lnTo>
                    <a:pt x="107904" y="470"/>
                  </a:lnTo>
                  <a:lnTo>
                    <a:pt x="108062" y="470"/>
                  </a:lnTo>
                  <a:lnTo>
                    <a:pt x="108062" y="1"/>
                  </a:lnTo>
                  <a:close/>
                  <a:moveTo>
                    <a:pt x="108843" y="1"/>
                  </a:moveTo>
                  <a:lnTo>
                    <a:pt x="108843" y="470"/>
                  </a:lnTo>
                  <a:lnTo>
                    <a:pt x="108999" y="470"/>
                  </a:lnTo>
                  <a:lnTo>
                    <a:pt x="108999" y="1"/>
                  </a:lnTo>
                  <a:close/>
                  <a:moveTo>
                    <a:pt x="109782" y="1"/>
                  </a:moveTo>
                  <a:lnTo>
                    <a:pt x="109782" y="470"/>
                  </a:lnTo>
                  <a:lnTo>
                    <a:pt x="109938" y="470"/>
                  </a:lnTo>
                  <a:lnTo>
                    <a:pt x="109938" y="1"/>
                  </a:lnTo>
                  <a:close/>
                  <a:moveTo>
                    <a:pt x="110720" y="1"/>
                  </a:moveTo>
                  <a:lnTo>
                    <a:pt x="110720" y="470"/>
                  </a:lnTo>
                  <a:lnTo>
                    <a:pt x="110876" y="470"/>
                  </a:lnTo>
                  <a:lnTo>
                    <a:pt x="110876" y="1"/>
                  </a:lnTo>
                  <a:close/>
                  <a:moveTo>
                    <a:pt x="111657" y="1"/>
                  </a:moveTo>
                  <a:lnTo>
                    <a:pt x="111657" y="470"/>
                  </a:lnTo>
                  <a:lnTo>
                    <a:pt x="111813" y="470"/>
                  </a:lnTo>
                  <a:lnTo>
                    <a:pt x="111815" y="1"/>
                  </a:lnTo>
                  <a:close/>
                  <a:moveTo>
                    <a:pt x="112596" y="1"/>
                  </a:moveTo>
                  <a:lnTo>
                    <a:pt x="112596" y="470"/>
                  </a:lnTo>
                  <a:lnTo>
                    <a:pt x="112752" y="470"/>
                  </a:lnTo>
                  <a:lnTo>
                    <a:pt x="112752" y="1"/>
                  </a:lnTo>
                  <a:close/>
                  <a:moveTo>
                    <a:pt x="113535" y="1"/>
                  </a:moveTo>
                  <a:lnTo>
                    <a:pt x="113535" y="470"/>
                  </a:lnTo>
                  <a:lnTo>
                    <a:pt x="113691" y="470"/>
                  </a:lnTo>
                  <a:lnTo>
                    <a:pt x="113691" y="1"/>
                  </a:lnTo>
                  <a:close/>
                  <a:moveTo>
                    <a:pt x="114472" y="1"/>
                  </a:moveTo>
                  <a:lnTo>
                    <a:pt x="114472" y="470"/>
                  </a:lnTo>
                  <a:lnTo>
                    <a:pt x="114629" y="470"/>
                  </a:lnTo>
                  <a:lnTo>
                    <a:pt x="114629" y="1"/>
                  </a:lnTo>
                  <a:close/>
                  <a:moveTo>
                    <a:pt x="115410" y="1"/>
                  </a:moveTo>
                  <a:lnTo>
                    <a:pt x="115410" y="470"/>
                  </a:lnTo>
                  <a:lnTo>
                    <a:pt x="115566" y="470"/>
                  </a:lnTo>
                  <a:lnTo>
                    <a:pt x="115566" y="1"/>
                  </a:lnTo>
                  <a:close/>
                  <a:moveTo>
                    <a:pt x="116349" y="1"/>
                  </a:moveTo>
                  <a:lnTo>
                    <a:pt x="116349" y="470"/>
                  </a:lnTo>
                  <a:lnTo>
                    <a:pt x="116505" y="470"/>
                  </a:lnTo>
                  <a:lnTo>
                    <a:pt x="116505" y="1"/>
                  </a:lnTo>
                  <a:close/>
                  <a:moveTo>
                    <a:pt x="117288" y="1"/>
                  </a:moveTo>
                  <a:lnTo>
                    <a:pt x="117288" y="470"/>
                  </a:lnTo>
                  <a:lnTo>
                    <a:pt x="117443" y="470"/>
                  </a:lnTo>
                  <a:lnTo>
                    <a:pt x="117443" y="1"/>
                  </a:lnTo>
                  <a:close/>
                  <a:moveTo>
                    <a:pt x="118224" y="1"/>
                  </a:moveTo>
                  <a:lnTo>
                    <a:pt x="118224" y="470"/>
                  </a:lnTo>
                  <a:lnTo>
                    <a:pt x="118382" y="470"/>
                  </a:lnTo>
                  <a:lnTo>
                    <a:pt x="118382" y="1"/>
                  </a:lnTo>
                  <a:close/>
                  <a:moveTo>
                    <a:pt x="119163" y="1"/>
                  </a:moveTo>
                  <a:lnTo>
                    <a:pt x="119163" y="470"/>
                  </a:lnTo>
                  <a:lnTo>
                    <a:pt x="119321" y="470"/>
                  </a:lnTo>
                  <a:lnTo>
                    <a:pt x="119321" y="1"/>
                  </a:lnTo>
                  <a:close/>
                  <a:moveTo>
                    <a:pt x="120102" y="1"/>
                  </a:moveTo>
                  <a:lnTo>
                    <a:pt x="120102" y="470"/>
                  </a:lnTo>
                  <a:lnTo>
                    <a:pt x="120258" y="470"/>
                  </a:lnTo>
                  <a:lnTo>
                    <a:pt x="120258" y="1"/>
                  </a:lnTo>
                  <a:close/>
                  <a:moveTo>
                    <a:pt x="121040" y="1"/>
                  </a:moveTo>
                  <a:lnTo>
                    <a:pt x="121040" y="470"/>
                  </a:lnTo>
                  <a:lnTo>
                    <a:pt x="121196" y="470"/>
                  </a:lnTo>
                  <a:lnTo>
                    <a:pt x="121196" y="1"/>
                  </a:lnTo>
                  <a:close/>
                  <a:moveTo>
                    <a:pt x="121977" y="1"/>
                  </a:moveTo>
                  <a:lnTo>
                    <a:pt x="121977" y="470"/>
                  </a:lnTo>
                  <a:lnTo>
                    <a:pt x="122135" y="470"/>
                  </a:lnTo>
                  <a:lnTo>
                    <a:pt x="122135" y="1"/>
                  </a:lnTo>
                  <a:close/>
                  <a:moveTo>
                    <a:pt x="122916" y="1"/>
                  </a:moveTo>
                  <a:lnTo>
                    <a:pt x="122916" y="470"/>
                  </a:lnTo>
                  <a:lnTo>
                    <a:pt x="123074" y="470"/>
                  </a:lnTo>
                  <a:lnTo>
                    <a:pt x="123074" y="1"/>
                  </a:lnTo>
                  <a:close/>
                  <a:moveTo>
                    <a:pt x="123855" y="1"/>
                  </a:moveTo>
                  <a:lnTo>
                    <a:pt x="123855" y="470"/>
                  </a:lnTo>
                  <a:lnTo>
                    <a:pt x="124010" y="470"/>
                  </a:lnTo>
                  <a:lnTo>
                    <a:pt x="124010" y="1"/>
                  </a:lnTo>
                  <a:close/>
                  <a:moveTo>
                    <a:pt x="124793" y="1"/>
                  </a:moveTo>
                  <a:lnTo>
                    <a:pt x="124793" y="470"/>
                  </a:lnTo>
                  <a:lnTo>
                    <a:pt x="124949" y="470"/>
                  </a:lnTo>
                  <a:lnTo>
                    <a:pt x="124949" y="1"/>
                  </a:lnTo>
                  <a:close/>
                  <a:moveTo>
                    <a:pt x="125732" y="1"/>
                  </a:moveTo>
                  <a:lnTo>
                    <a:pt x="125732" y="470"/>
                  </a:lnTo>
                  <a:lnTo>
                    <a:pt x="125888" y="470"/>
                  </a:lnTo>
                  <a:lnTo>
                    <a:pt x="12588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05460942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1E6A0-3D72-7C08-EDC6-C0E79268E424}"/>
              </a:ext>
            </a:extLst>
          </p:cNvPr>
          <p:cNvSpPr>
            <a:spLocks noGrp="1"/>
          </p:cNvSpPr>
          <p:nvPr>
            <p:ph type="title"/>
          </p:nvPr>
        </p:nvSpPr>
        <p:spPr/>
        <p:txBody>
          <a:bodyPr/>
          <a:lstStyle/>
          <a:p>
            <a:r>
              <a:rPr lang="en-US"/>
              <a:t>References</a:t>
            </a:r>
          </a:p>
        </p:txBody>
      </p:sp>
      <p:sp>
        <p:nvSpPr>
          <p:cNvPr id="3" name="Text Placeholder 2">
            <a:extLst>
              <a:ext uri="{FF2B5EF4-FFF2-40B4-BE49-F238E27FC236}">
                <a16:creationId xmlns:a16="http://schemas.microsoft.com/office/drawing/2014/main" id="{3374C3C1-B11B-7C8D-ED9A-D2FBD8AF9146}"/>
              </a:ext>
            </a:extLst>
          </p:cNvPr>
          <p:cNvSpPr>
            <a:spLocks noGrp="1"/>
          </p:cNvSpPr>
          <p:nvPr>
            <p:ph type="body" idx="1"/>
          </p:nvPr>
        </p:nvSpPr>
        <p:spPr>
          <a:xfrm>
            <a:off x="287383" y="1301850"/>
            <a:ext cx="8508274" cy="2799000"/>
          </a:xfrm>
        </p:spPr>
        <p:txBody>
          <a:bodyPr/>
          <a:lstStyle/>
          <a:p>
            <a:pPr marL="152400" indent="0">
              <a:buNone/>
            </a:pPr>
            <a:r>
              <a:rPr lang="en-US" sz="1100">
                <a:latin typeface="Work Sans" pitchFamily="2" charset="0"/>
                <a:cs typeface="Times New Roman"/>
              </a:rPr>
              <a:t>Ajana, B. (2017). Digital health and the biopolitics of the Quantified Self. </a:t>
            </a:r>
            <a:r>
              <a:rPr lang="en-US" sz="1100" i="1">
                <a:latin typeface="Work Sans" pitchFamily="2" charset="0"/>
                <a:cs typeface="Times New Roman"/>
              </a:rPr>
              <a:t>Digital Health</a:t>
            </a:r>
            <a:r>
              <a:rPr lang="en-US" sz="1100">
                <a:latin typeface="Work Sans" pitchFamily="2" charset="0"/>
                <a:cs typeface="Times New Roman"/>
              </a:rPr>
              <a:t>, </a:t>
            </a:r>
            <a:r>
              <a:rPr lang="en-US" sz="1100" i="1">
                <a:latin typeface="Work Sans" pitchFamily="2" charset="0"/>
                <a:cs typeface="Times New Roman"/>
              </a:rPr>
              <a:t>3</a:t>
            </a:r>
            <a:r>
              <a:rPr lang="en-US" sz="1100">
                <a:latin typeface="Work Sans" pitchFamily="2" charset="0"/>
                <a:cs typeface="Times New Roman"/>
              </a:rPr>
              <a:t>, 205520761668950. https://doi.org/10.1177/2055207616689509</a:t>
            </a:r>
          </a:p>
          <a:p>
            <a:pPr marL="152400" indent="0">
              <a:buClr>
                <a:srgbClr val="000000"/>
              </a:buClr>
              <a:buNone/>
            </a:pPr>
            <a:r>
              <a:rPr lang="en-US" sz="1100">
                <a:latin typeface="Work Sans" pitchFamily="2" charset="0"/>
                <a:cs typeface="Times New Roman"/>
              </a:rPr>
              <a:t>Ashwood, L., </a:t>
            </a:r>
            <a:r>
              <a:rPr lang="en-US" sz="1100" err="1">
                <a:latin typeface="Work Sans" pitchFamily="2" charset="0"/>
                <a:cs typeface="Times New Roman"/>
              </a:rPr>
              <a:t>Pilny</a:t>
            </a:r>
            <a:r>
              <a:rPr lang="en-US" sz="1100">
                <a:latin typeface="Work Sans" pitchFamily="2" charset="0"/>
                <a:cs typeface="Times New Roman"/>
              </a:rPr>
              <a:t>, A., Canfield, J., Jamila, M., &amp; Thomson, R. (2022). From Big Ag to Big Finance: a market network approach to power in agriculture. </a:t>
            </a:r>
            <a:r>
              <a:rPr lang="en-US" sz="1100" i="1">
                <a:latin typeface="Work Sans" pitchFamily="2" charset="0"/>
                <a:cs typeface="Times New Roman"/>
              </a:rPr>
              <a:t>Agriculture and Human Values</a:t>
            </a:r>
            <a:r>
              <a:rPr lang="en-US" sz="1100">
                <a:latin typeface="Work Sans" pitchFamily="2" charset="0"/>
                <a:cs typeface="Times New Roman"/>
              </a:rPr>
              <a:t>, </a:t>
            </a:r>
            <a:r>
              <a:rPr lang="en-US" sz="1100" i="1">
                <a:latin typeface="Work Sans" pitchFamily="2" charset="0"/>
                <a:cs typeface="Times New Roman"/>
              </a:rPr>
              <a:t>39</a:t>
            </a:r>
            <a:r>
              <a:rPr lang="en-US" sz="1100">
                <a:latin typeface="Work Sans" pitchFamily="2" charset="0"/>
                <a:cs typeface="Times New Roman"/>
              </a:rPr>
              <a:t>(4), 1421–1434. https://doi.org/10.1007/s10460-022-10332-3</a:t>
            </a:r>
          </a:p>
          <a:p>
            <a:pPr marL="152400" indent="0">
              <a:buClr>
                <a:srgbClr val="000000"/>
              </a:buClr>
              <a:buNone/>
            </a:pPr>
            <a:r>
              <a:rPr lang="en-US" sz="1100">
                <a:latin typeface="Work Sans" pitchFamily="2" charset="0"/>
                <a:cs typeface="Times New Roman"/>
              </a:rPr>
              <a:t>Baldwin, C. Y., </a:t>
            </a:r>
            <a:r>
              <a:rPr lang="en-US" sz="1100" err="1">
                <a:latin typeface="Work Sans" pitchFamily="2" charset="0"/>
                <a:cs typeface="Times New Roman"/>
              </a:rPr>
              <a:t>Bogers</a:t>
            </a:r>
            <a:r>
              <a:rPr lang="en-US" sz="1100">
                <a:latin typeface="Work Sans" pitchFamily="2" charset="0"/>
                <a:cs typeface="Times New Roman"/>
              </a:rPr>
              <a:t>, M., Kapoor, R., &amp; West, J. (2024). Focusing the ecosystem lens on innovation studies. </a:t>
            </a:r>
            <a:r>
              <a:rPr lang="en-US" sz="1100" i="1">
                <a:latin typeface="Work Sans" pitchFamily="2" charset="0"/>
                <a:cs typeface="Times New Roman"/>
              </a:rPr>
              <a:t>Research Policy</a:t>
            </a:r>
            <a:r>
              <a:rPr lang="en-US" sz="1100">
                <a:latin typeface="Work Sans" pitchFamily="2" charset="0"/>
                <a:cs typeface="Times New Roman"/>
              </a:rPr>
              <a:t>, </a:t>
            </a:r>
            <a:r>
              <a:rPr lang="en-US" sz="1100" i="1">
                <a:latin typeface="Work Sans" pitchFamily="2" charset="0"/>
                <a:cs typeface="Times New Roman"/>
              </a:rPr>
              <a:t>53</a:t>
            </a:r>
            <a:r>
              <a:rPr lang="en-US" sz="1100">
                <a:latin typeface="Work Sans" pitchFamily="2" charset="0"/>
                <a:cs typeface="Times New Roman"/>
              </a:rPr>
              <a:t>(3), 104949. https://doi.org/10.1016/j.respol.2023.104949</a:t>
            </a:r>
            <a:endParaRPr lang="en-US" sz="1100">
              <a:latin typeface="Work Sans" pitchFamily="2" charset="0"/>
            </a:endParaRPr>
          </a:p>
          <a:p>
            <a:pPr marL="152400" indent="0">
              <a:buClr>
                <a:srgbClr val="000000"/>
              </a:buClr>
              <a:buNone/>
            </a:pPr>
            <a:r>
              <a:rPr lang="en-US" sz="1100" err="1">
                <a:latin typeface="Work Sans" pitchFamily="2" charset="0"/>
                <a:cs typeface="Times New Roman"/>
              </a:rPr>
              <a:t>Urbinati</a:t>
            </a:r>
            <a:r>
              <a:rPr lang="en-US" sz="1100">
                <a:latin typeface="Work Sans" pitchFamily="2" charset="0"/>
                <a:cs typeface="Times New Roman"/>
              </a:rPr>
              <a:t>, A., </a:t>
            </a:r>
            <a:r>
              <a:rPr lang="en-US" sz="1100" err="1">
                <a:latin typeface="Work Sans" pitchFamily="2" charset="0"/>
                <a:cs typeface="Times New Roman"/>
              </a:rPr>
              <a:t>Chiaroni</a:t>
            </a:r>
            <a:r>
              <a:rPr lang="en-US" sz="1100">
                <a:latin typeface="Work Sans" pitchFamily="2" charset="0"/>
                <a:cs typeface="Times New Roman"/>
              </a:rPr>
              <a:t>, D., Chiesa, V., &amp; Frattini, F. (2019). The role of business model design in the diffusion of innovations: An analysis of a sample of Unicorn-Tech companies. </a:t>
            </a:r>
            <a:r>
              <a:rPr lang="en-US" sz="1100" i="1">
                <a:latin typeface="Work Sans" pitchFamily="2" charset="0"/>
                <a:cs typeface="Times New Roman"/>
              </a:rPr>
              <a:t>International Journal of Innovation and Technology Management</a:t>
            </a:r>
            <a:r>
              <a:rPr lang="en-US" sz="1100">
                <a:latin typeface="Work Sans" pitchFamily="2" charset="0"/>
                <a:cs typeface="Times New Roman"/>
              </a:rPr>
              <a:t>, </a:t>
            </a:r>
            <a:r>
              <a:rPr lang="en-US" sz="1100" i="1">
                <a:latin typeface="Work Sans" pitchFamily="2" charset="0"/>
                <a:cs typeface="Times New Roman"/>
              </a:rPr>
              <a:t>16</a:t>
            </a:r>
            <a:r>
              <a:rPr lang="en-US" sz="1100">
                <a:latin typeface="Work Sans" pitchFamily="2" charset="0"/>
                <a:cs typeface="Times New Roman"/>
              </a:rPr>
              <a:t>(01). https://doi.org/10.1142/s0219877019500111</a:t>
            </a:r>
            <a:endParaRPr lang="en-US" sz="1100">
              <a:latin typeface="Work Sans" pitchFamily="2" charset="0"/>
            </a:endParaRPr>
          </a:p>
          <a:p>
            <a:pPr marL="152400" indent="0">
              <a:buClr>
                <a:srgbClr val="000000"/>
              </a:buClr>
              <a:buNone/>
            </a:pPr>
            <a:r>
              <a:rPr lang="en-US" sz="1100" err="1">
                <a:latin typeface="Work Sans" pitchFamily="2" charset="0"/>
                <a:cs typeface="Times New Roman"/>
              </a:rPr>
              <a:t>Skjærseth</a:t>
            </a:r>
            <a:r>
              <a:rPr lang="en-US" sz="1100">
                <a:latin typeface="Work Sans" pitchFamily="2" charset="0"/>
                <a:cs typeface="Times New Roman"/>
              </a:rPr>
              <a:t>, J. B., &amp; </a:t>
            </a:r>
            <a:r>
              <a:rPr lang="en-US" sz="1100" err="1">
                <a:latin typeface="Work Sans" pitchFamily="2" charset="0"/>
                <a:cs typeface="Times New Roman"/>
              </a:rPr>
              <a:t>Skodvin</a:t>
            </a:r>
            <a:r>
              <a:rPr lang="en-US" sz="1100">
                <a:latin typeface="Work Sans" pitchFamily="2" charset="0"/>
                <a:cs typeface="Times New Roman"/>
              </a:rPr>
              <a:t>, T. (2018). </a:t>
            </a:r>
            <a:r>
              <a:rPr lang="en-US" sz="1100" i="1">
                <a:latin typeface="Work Sans" pitchFamily="2" charset="0"/>
                <a:cs typeface="Times New Roman"/>
              </a:rPr>
              <a:t>Climate change and the oil industry</a:t>
            </a:r>
            <a:r>
              <a:rPr lang="en-US" sz="1100">
                <a:latin typeface="Work Sans" pitchFamily="2" charset="0"/>
                <a:cs typeface="Times New Roman"/>
              </a:rPr>
              <a:t>. https://doi.org/10.7765/9781526137296</a:t>
            </a:r>
            <a:endParaRPr lang="en-US" sz="1100">
              <a:latin typeface="Work Sans" pitchFamily="2" charset="0"/>
            </a:endParaRPr>
          </a:p>
          <a:p>
            <a:pPr marL="152400" indent="0">
              <a:buClr>
                <a:srgbClr val="000000"/>
              </a:buClr>
              <a:buNone/>
            </a:pPr>
            <a:endParaRPr lang="en-US" sz="1100">
              <a:latin typeface="Work Sans" pitchFamily="2" charset="0"/>
            </a:endParaRPr>
          </a:p>
        </p:txBody>
      </p:sp>
    </p:spTree>
    <p:extLst>
      <p:ext uri="{BB962C8B-B14F-4D97-AF65-F5344CB8AC3E}">
        <p14:creationId xmlns:p14="http://schemas.microsoft.com/office/powerpoint/2010/main" val="20660107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DD85177-5AA4-322A-DCFE-EBA13C1453CC}"/>
              </a:ext>
            </a:extLst>
          </p:cNvPr>
          <p:cNvSpPr>
            <a:spLocks noGrp="1"/>
          </p:cNvSpPr>
          <p:nvPr>
            <p:ph type="title"/>
          </p:nvPr>
        </p:nvSpPr>
        <p:spPr>
          <a:xfrm>
            <a:off x="720000" y="504499"/>
            <a:ext cx="7704000" cy="572700"/>
          </a:xfrm>
        </p:spPr>
        <p:txBody>
          <a:bodyPr/>
          <a:lstStyle/>
          <a:p>
            <a:r>
              <a:rPr lang="en-US" sz="3500"/>
              <a:t>Portfolio Composition</a:t>
            </a:r>
          </a:p>
        </p:txBody>
      </p:sp>
      <p:graphicFrame>
        <p:nvGraphicFramePr>
          <p:cNvPr id="5" name="Table 4">
            <a:extLst>
              <a:ext uri="{FF2B5EF4-FFF2-40B4-BE49-F238E27FC236}">
                <a16:creationId xmlns:a16="http://schemas.microsoft.com/office/drawing/2014/main" id="{0990A4E0-2034-4270-51B7-EA3AC952EB76}"/>
              </a:ext>
            </a:extLst>
          </p:cNvPr>
          <p:cNvGraphicFramePr>
            <a:graphicFrameLocks noGrp="1"/>
          </p:cNvGraphicFramePr>
          <p:nvPr>
            <p:extLst>
              <p:ext uri="{D42A27DB-BD31-4B8C-83A1-F6EECF244321}">
                <p14:modId xmlns:p14="http://schemas.microsoft.com/office/powerpoint/2010/main" val="4162862373"/>
              </p:ext>
            </p:extLst>
          </p:nvPr>
        </p:nvGraphicFramePr>
        <p:xfrm>
          <a:off x="1126558" y="1459230"/>
          <a:ext cx="6775768" cy="1854200"/>
        </p:xfrm>
        <a:graphic>
          <a:graphicData uri="http://schemas.openxmlformats.org/drawingml/2006/table">
            <a:tbl>
              <a:tblPr firstRow="1" bandRow="1">
                <a:tableStyleId>{CE9A72E1-D780-40AD-B09A-53DFBCE97938}</a:tableStyleId>
              </a:tblPr>
              <a:tblGrid>
                <a:gridCol w="2711768">
                  <a:extLst>
                    <a:ext uri="{9D8B030D-6E8A-4147-A177-3AD203B41FA5}">
                      <a16:colId xmlns:a16="http://schemas.microsoft.com/office/drawing/2014/main" val="404321767"/>
                    </a:ext>
                  </a:extLst>
                </a:gridCol>
                <a:gridCol w="2032000">
                  <a:extLst>
                    <a:ext uri="{9D8B030D-6E8A-4147-A177-3AD203B41FA5}">
                      <a16:colId xmlns:a16="http://schemas.microsoft.com/office/drawing/2014/main" val="1535715385"/>
                    </a:ext>
                  </a:extLst>
                </a:gridCol>
                <a:gridCol w="2032000">
                  <a:extLst>
                    <a:ext uri="{9D8B030D-6E8A-4147-A177-3AD203B41FA5}">
                      <a16:colId xmlns:a16="http://schemas.microsoft.com/office/drawing/2014/main" val="1500171747"/>
                    </a:ext>
                  </a:extLst>
                </a:gridCol>
              </a:tblGrid>
              <a:tr h="370840">
                <a:tc>
                  <a:txBody>
                    <a:bodyPr/>
                    <a:lstStyle/>
                    <a:p>
                      <a:pPr algn="ctr"/>
                      <a:r>
                        <a:rPr lang="en-US" b="1">
                          <a:latin typeface="Work Sans" pitchFamily="2" charset="0"/>
                        </a:rPr>
                        <a:t>Industry</a:t>
                      </a:r>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rgbClr val="ACCBF9"/>
                    </a:solidFill>
                  </a:tcPr>
                </a:tc>
                <a:tc>
                  <a:txBody>
                    <a:bodyPr/>
                    <a:lstStyle/>
                    <a:p>
                      <a:pPr algn="ctr"/>
                      <a:r>
                        <a:rPr lang="en-US" b="1">
                          <a:latin typeface="Work Sans" pitchFamily="2" charset="0"/>
                        </a:rPr>
                        <a:t>Company</a:t>
                      </a:r>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rgbClr val="ACCBF9"/>
                    </a:solidFill>
                  </a:tcPr>
                </a:tc>
                <a:tc>
                  <a:txBody>
                    <a:bodyPr/>
                    <a:lstStyle/>
                    <a:p>
                      <a:pPr algn="ctr"/>
                      <a:r>
                        <a:rPr lang="en-US" b="1">
                          <a:latin typeface="Work Sans" pitchFamily="2" charset="0"/>
                        </a:rPr>
                        <a:t>Stock</a:t>
                      </a:r>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rgbClr val="ACCBF9"/>
                    </a:solidFill>
                  </a:tcPr>
                </a:tc>
                <a:extLst>
                  <a:ext uri="{0D108BD9-81ED-4DB2-BD59-A6C34878D82A}">
                    <a16:rowId xmlns:a16="http://schemas.microsoft.com/office/drawing/2014/main" val="1833464283"/>
                  </a:ext>
                </a:extLst>
              </a:tr>
              <a:tr h="370840">
                <a:tc>
                  <a:txBody>
                    <a:bodyPr/>
                    <a:lstStyle/>
                    <a:p>
                      <a:pPr algn="l"/>
                      <a:r>
                        <a:rPr lang="en-US">
                          <a:latin typeface="Work Sans" pitchFamily="2" charset="0"/>
                        </a:rPr>
                        <a:t>Technology/Software</a:t>
                      </a:r>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ctr"/>
                      <a:r>
                        <a:rPr lang="en-US">
                          <a:effectLst/>
                          <a:latin typeface="Work Sans" pitchFamily="2" charset="0"/>
                        </a:rPr>
                        <a:t>Microsoft</a:t>
                      </a:r>
                      <a:endParaRPr lang="en-US">
                        <a:latin typeface="Work Sans" pitchFamily="2" charset="0"/>
                      </a:endParaRPr>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ctr"/>
                      <a:r>
                        <a:rPr lang="en-US">
                          <a:effectLst/>
                          <a:latin typeface="Work Sans" pitchFamily="2" charset="0"/>
                        </a:rPr>
                        <a:t>MSFT</a:t>
                      </a:r>
                      <a:endParaRPr lang="en-US">
                        <a:latin typeface="Work Sans" pitchFamily="2" charset="0"/>
                      </a:endParaRPr>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extLst>
                  <a:ext uri="{0D108BD9-81ED-4DB2-BD59-A6C34878D82A}">
                    <a16:rowId xmlns:a16="http://schemas.microsoft.com/office/drawing/2014/main" val="812808743"/>
                  </a:ext>
                </a:extLst>
              </a:tr>
              <a:tr h="370840">
                <a:tc>
                  <a:txBody>
                    <a:bodyPr/>
                    <a:lstStyle/>
                    <a:p>
                      <a:pPr algn="l"/>
                      <a:r>
                        <a:rPr lang="en-US">
                          <a:latin typeface="Work Sans" pitchFamily="2" charset="0"/>
                        </a:rPr>
                        <a:t>Financial Services/Banking</a:t>
                      </a:r>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ctr"/>
                      <a:r>
                        <a:rPr lang="en-US">
                          <a:effectLst/>
                          <a:latin typeface="Work Sans" pitchFamily="2" charset="0"/>
                        </a:rPr>
                        <a:t>JP Morgan</a:t>
                      </a:r>
                      <a:endParaRPr lang="en-US">
                        <a:latin typeface="Work Sans" pitchFamily="2" charset="0"/>
                      </a:endParaRPr>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ctr"/>
                      <a:r>
                        <a:rPr lang="en-US">
                          <a:effectLst/>
                          <a:latin typeface="Work Sans" pitchFamily="2" charset="0"/>
                        </a:rPr>
                        <a:t>JPM</a:t>
                      </a:r>
                      <a:endParaRPr lang="en-US">
                        <a:latin typeface="Work Sans" pitchFamily="2" charset="0"/>
                      </a:endParaRPr>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extLst>
                  <a:ext uri="{0D108BD9-81ED-4DB2-BD59-A6C34878D82A}">
                    <a16:rowId xmlns:a16="http://schemas.microsoft.com/office/drawing/2014/main" val="1820767702"/>
                  </a:ext>
                </a:extLst>
              </a:tr>
              <a:tr h="370840">
                <a:tc>
                  <a:txBody>
                    <a:bodyPr/>
                    <a:lstStyle/>
                    <a:p>
                      <a:pPr algn="l"/>
                      <a:r>
                        <a:rPr lang="en-US">
                          <a:latin typeface="Work Sans" pitchFamily="2" charset="0"/>
                        </a:rPr>
                        <a:t>Consumer Goods/Beverages</a:t>
                      </a:r>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ctr"/>
                      <a:r>
                        <a:rPr lang="en-US">
                          <a:effectLst/>
                          <a:latin typeface="Work Sans" pitchFamily="2" charset="0"/>
                        </a:rPr>
                        <a:t>Coca Cola</a:t>
                      </a:r>
                      <a:endParaRPr lang="en-US">
                        <a:latin typeface="Work Sans" pitchFamily="2" charset="0"/>
                      </a:endParaRPr>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ctr"/>
                      <a:r>
                        <a:rPr lang="en-US">
                          <a:effectLst/>
                          <a:latin typeface="Work Sans" pitchFamily="2" charset="0"/>
                        </a:rPr>
                        <a:t>KO</a:t>
                      </a:r>
                      <a:endParaRPr lang="en-US">
                        <a:latin typeface="Work Sans" pitchFamily="2" charset="0"/>
                      </a:endParaRPr>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extLst>
                  <a:ext uri="{0D108BD9-81ED-4DB2-BD59-A6C34878D82A}">
                    <a16:rowId xmlns:a16="http://schemas.microsoft.com/office/drawing/2014/main" val="1269958184"/>
                  </a:ext>
                </a:extLst>
              </a:tr>
              <a:tr h="370840">
                <a:tc>
                  <a:txBody>
                    <a:bodyPr/>
                    <a:lstStyle/>
                    <a:p>
                      <a:pPr algn="l"/>
                      <a:r>
                        <a:rPr lang="en-US">
                          <a:latin typeface="Work Sans" pitchFamily="2" charset="0"/>
                        </a:rPr>
                        <a:t>Energy/Oil &amp; Gas</a:t>
                      </a:r>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ctr"/>
                      <a:r>
                        <a:rPr lang="en-US">
                          <a:latin typeface="Work Sans" pitchFamily="2" charset="0"/>
                        </a:rPr>
                        <a:t>Exxon Mobil</a:t>
                      </a:r>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ctr"/>
                      <a:r>
                        <a:rPr lang="en-US">
                          <a:effectLst/>
                          <a:latin typeface="Work Sans" pitchFamily="2" charset="0"/>
                        </a:rPr>
                        <a:t>XOM</a:t>
                      </a:r>
                      <a:endParaRPr lang="en-US">
                        <a:latin typeface="Work Sans" pitchFamily="2" charset="0"/>
                      </a:endParaRPr>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extLst>
                  <a:ext uri="{0D108BD9-81ED-4DB2-BD59-A6C34878D82A}">
                    <a16:rowId xmlns:a16="http://schemas.microsoft.com/office/drawing/2014/main" val="1525526224"/>
                  </a:ext>
                </a:extLst>
              </a:tr>
            </a:tbl>
          </a:graphicData>
        </a:graphic>
      </p:graphicFrame>
    </p:spTree>
    <p:extLst>
      <p:ext uri="{BB962C8B-B14F-4D97-AF65-F5344CB8AC3E}">
        <p14:creationId xmlns:p14="http://schemas.microsoft.com/office/powerpoint/2010/main" val="2208105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73"/>
        <p:cNvGrpSpPr/>
        <p:nvPr/>
      </p:nvGrpSpPr>
      <p:grpSpPr>
        <a:xfrm>
          <a:off x="0" y="0"/>
          <a:ext cx="0" cy="0"/>
          <a:chOff x="0" y="0"/>
          <a:chExt cx="0" cy="0"/>
        </a:xfrm>
      </p:grpSpPr>
      <p:grpSp>
        <p:nvGrpSpPr>
          <p:cNvPr id="1374" name="Google Shape;1374;p31"/>
          <p:cNvGrpSpPr/>
          <p:nvPr/>
        </p:nvGrpSpPr>
        <p:grpSpPr>
          <a:xfrm flipH="1">
            <a:off x="-41" y="718250"/>
            <a:ext cx="9144241" cy="1182675"/>
            <a:chOff x="3813375" y="4666275"/>
            <a:chExt cx="3441825" cy="445150"/>
          </a:xfrm>
        </p:grpSpPr>
        <p:sp>
          <p:nvSpPr>
            <p:cNvPr id="1375" name="Google Shape;1375;p31"/>
            <p:cNvSpPr/>
            <p:nvPr/>
          </p:nvSpPr>
          <p:spPr>
            <a:xfrm>
              <a:off x="4404050" y="4792550"/>
              <a:ext cx="32100" cy="318850"/>
            </a:xfrm>
            <a:custGeom>
              <a:avLst/>
              <a:gdLst/>
              <a:ahLst/>
              <a:cxnLst/>
              <a:rect l="l" t="t" r="r" b="b"/>
              <a:pathLst>
                <a:path w="1284" h="12754" extrusionOk="0">
                  <a:moveTo>
                    <a:pt x="161" y="0"/>
                  </a:moveTo>
                  <a:cubicBezTo>
                    <a:pt x="72" y="0"/>
                    <a:pt x="0" y="171"/>
                    <a:pt x="0" y="383"/>
                  </a:cubicBezTo>
                  <a:lnTo>
                    <a:pt x="0" y="12659"/>
                  </a:lnTo>
                  <a:cubicBezTo>
                    <a:pt x="0" y="12730"/>
                    <a:pt x="8" y="12754"/>
                    <a:pt x="22" y="12754"/>
                  </a:cubicBezTo>
                  <a:cubicBezTo>
                    <a:pt x="50" y="12754"/>
                    <a:pt x="102" y="12659"/>
                    <a:pt x="161" y="12659"/>
                  </a:cubicBezTo>
                  <a:lnTo>
                    <a:pt x="1124" y="12659"/>
                  </a:lnTo>
                  <a:cubicBezTo>
                    <a:pt x="1183" y="12659"/>
                    <a:pt x="1234" y="12754"/>
                    <a:pt x="1262" y="12754"/>
                  </a:cubicBezTo>
                  <a:cubicBezTo>
                    <a:pt x="1275" y="12754"/>
                    <a:pt x="1283" y="12730"/>
                    <a:pt x="1283" y="12659"/>
                  </a:cubicBezTo>
                  <a:lnTo>
                    <a:pt x="1283" y="383"/>
                  </a:lnTo>
                  <a:cubicBezTo>
                    <a:pt x="1283" y="171"/>
                    <a:pt x="1212" y="0"/>
                    <a:pt x="11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31"/>
            <p:cNvSpPr/>
            <p:nvPr/>
          </p:nvSpPr>
          <p:spPr>
            <a:xfrm>
              <a:off x="4456975" y="4934900"/>
              <a:ext cx="25225" cy="176500"/>
            </a:xfrm>
            <a:custGeom>
              <a:avLst/>
              <a:gdLst/>
              <a:ahLst/>
              <a:cxnLst/>
              <a:rect l="l" t="t" r="r" b="b"/>
              <a:pathLst>
                <a:path w="1009" h="7060" extrusionOk="0">
                  <a:moveTo>
                    <a:pt x="160" y="0"/>
                  </a:moveTo>
                  <a:cubicBezTo>
                    <a:pt x="72" y="0"/>
                    <a:pt x="1" y="171"/>
                    <a:pt x="1" y="384"/>
                  </a:cubicBezTo>
                  <a:lnTo>
                    <a:pt x="1" y="6965"/>
                  </a:lnTo>
                  <a:cubicBezTo>
                    <a:pt x="1" y="7036"/>
                    <a:pt x="9" y="7060"/>
                    <a:pt x="22" y="7060"/>
                  </a:cubicBezTo>
                  <a:cubicBezTo>
                    <a:pt x="50" y="7060"/>
                    <a:pt x="101" y="6965"/>
                    <a:pt x="160" y="6965"/>
                  </a:cubicBezTo>
                  <a:lnTo>
                    <a:pt x="848" y="6965"/>
                  </a:lnTo>
                  <a:cubicBezTo>
                    <a:pt x="908" y="6965"/>
                    <a:pt x="959" y="7060"/>
                    <a:pt x="987" y="7060"/>
                  </a:cubicBezTo>
                  <a:cubicBezTo>
                    <a:pt x="1001" y="7060"/>
                    <a:pt x="1009" y="7036"/>
                    <a:pt x="1009" y="6965"/>
                  </a:cubicBezTo>
                  <a:lnTo>
                    <a:pt x="1009" y="384"/>
                  </a:lnTo>
                  <a:cubicBezTo>
                    <a:pt x="1009" y="171"/>
                    <a:pt x="937"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31"/>
            <p:cNvSpPr/>
            <p:nvPr/>
          </p:nvSpPr>
          <p:spPr>
            <a:xfrm>
              <a:off x="4507475" y="4990225"/>
              <a:ext cx="23225" cy="121175"/>
            </a:xfrm>
            <a:custGeom>
              <a:avLst/>
              <a:gdLst/>
              <a:ahLst/>
              <a:cxnLst/>
              <a:rect l="l" t="t" r="r" b="b"/>
              <a:pathLst>
                <a:path w="929" h="4847" extrusionOk="0">
                  <a:moveTo>
                    <a:pt x="162" y="0"/>
                  </a:moveTo>
                  <a:cubicBezTo>
                    <a:pt x="74" y="0"/>
                    <a:pt x="1" y="171"/>
                    <a:pt x="1" y="383"/>
                  </a:cubicBezTo>
                  <a:lnTo>
                    <a:pt x="1" y="4752"/>
                  </a:lnTo>
                  <a:cubicBezTo>
                    <a:pt x="1" y="4823"/>
                    <a:pt x="9" y="4847"/>
                    <a:pt x="23" y="4847"/>
                  </a:cubicBezTo>
                  <a:cubicBezTo>
                    <a:pt x="51" y="4847"/>
                    <a:pt x="104" y="4752"/>
                    <a:pt x="162" y="4752"/>
                  </a:cubicBezTo>
                  <a:lnTo>
                    <a:pt x="767" y="4752"/>
                  </a:lnTo>
                  <a:cubicBezTo>
                    <a:pt x="826" y="4752"/>
                    <a:pt x="877" y="4847"/>
                    <a:pt x="905" y="4847"/>
                  </a:cubicBezTo>
                  <a:cubicBezTo>
                    <a:pt x="919" y="4847"/>
                    <a:pt x="927" y="4823"/>
                    <a:pt x="927" y="4752"/>
                  </a:cubicBezTo>
                  <a:lnTo>
                    <a:pt x="929" y="383"/>
                  </a:lnTo>
                  <a:cubicBezTo>
                    <a:pt x="929" y="171"/>
                    <a:pt x="857" y="0"/>
                    <a:pt x="7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31"/>
            <p:cNvSpPr/>
            <p:nvPr/>
          </p:nvSpPr>
          <p:spPr>
            <a:xfrm>
              <a:off x="4555975" y="4849100"/>
              <a:ext cx="25225" cy="262300"/>
            </a:xfrm>
            <a:custGeom>
              <a:avLst/>
              <a:gdLst/>
              <a:ahLst/>
              <a:cxnLst/>
              <a:rect l="l" t="t" r="r" b="b"/>
              <a:pathLst>
                <a:path w="1009" h="10492" extrusionOk="0">
                  <a:moveTo>
                    <a:pt x="162" y="0"/>
                  </a:moveTo>
                  <a:cubicBezTo>
                    <a:pt x="72" y="0"/>
                    <a:pt x="1" y="171"/>
                    <a:pt x="1" y="384"/>
                  </a:cubicBezTo>
                  <a:lnTo>
                    <a:pt x="1" y="10397"/>
                  </a:lnTo>
                  <a:cubicBezTo>
                    <a:pt x="1" y="10468"/>
                    <a:pt x="9" y="10492"/>
                    <a:pt x="23" y="10492"/>
                  </a:cubicBezTo>
                  <a:cubicBezTo>
                    <a:pt x="50" y="10492"/>
                    <a:pt x="102" y="10397"/>
                    <a:pt x="162" y="10397"/>
                  </a:cubicBezTo>
                  <a:lnTo>
                    <a:pt x="849" y="10397"/>
                  </a:lnTo>
                  <a:cubicBezTo>
                    <a:pt x="908" y="10397"/>
                    <a:pt x="959" y="10492"/>
                    <a:pt x="987" y="10492"/>
                  </a:cubicBezTo>
                  <a:cubicBezTo>
                    <a:pt x="1001" y="10492"/>
                    <a:pt x="1009" y="10468"/>
                    <a:pt x="1009" y="10397"/>
                  </a:cubicBezTo>
                  <a:lnTo>
                    <a:pt x="1009" y="384"/>
                  </a:lnTo>
                  <a:cubicBezTo>
                    <a:pt x="1009" y="171"/>
                    <a:pt x="937" y="0"/>
                    <a:pt x="8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31"/>
            <p:cNvSpPr/>
            <p:nvPr/>
          </p:nvSpPr>
          <p:spPr>
            <a:xfrm>
              <a:off x="4605475" y="4951175"/>
              <a:ext cx="25250" cy="160225"/>
            </a:xfrm>
            <a:custGeom>
              <a:avLst/>
              <a:gdLst/>
              <a:ahLst/>
              <a:cxnLst/>
              <a:rect l="l" t="t" r="r" b="b"/>
              <a:pathLst>
                <a:path w="1010" h="6409" extrusionOk="0">
                  <a:moveTo>
                    <a:pt x="160" y="0"/>
                  </a:moveTo>
                  <a:cubicBezTo>
                    <a:pt x="72" y="0"/>
                    <a:pt x="1" y="171"/>
                    <a:pt x="1" y="383"/>
                  </a:cubicBezTo>
                  <a:lnTo>
                    <a:pt x="1" y="6314"/>
                  </a:lnTo>
                  <a:cubicBezTo>
                    <a:pt x="1" y="6385"/>
                    <a:pt x="9" y="6409"/>
                    <a:pt x="22" y="6409"/>
                  </a:cubicBezTo>
                  <a:cubicBezTo>
                    <a:pt x="50" y="6409"/>
                    <a:pt x="102" y="6314"/>
                    <a:pt x="160" y="6314"/>
                  </a:cubicBezTo>
                  <a:lnTo>
                    <a:pt x="848" y="6314"/>
                  </a:lnTo>
                  <a:cubicBezTo>
                    <a:pt x="908" y="6314"/>
                    <a:pt x="959" y="6409"/>
                    <a:pt x="987" y="6409"/>
                  </a:cubicBezTo>
                  <a:cubicBezTo>
                    <a:pt x="1001" y="6409"/>
                    <a:pt x="1009" y="6385"/>
                    <a:pt x="1009" y="6314"/>
                  </a:cubicBezTo>
                  <a:lnTo>
                    <a:pt x="1009" y="383"/>
                  </a:lnTo>
                  <a:cubicBezTo>
                    <a:pt x="1009" y="171"/>
                    <a:pt x="938"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31"/>
            <p:cNvSpPr/>
            <p:nvPr/>
          </p:nvSpPr>
          <p:spPr>
            <a:xfrm>
              <a:off x="4654975" y="4972300"/>
              <a:ext cx="25250" cy="139100"/>
            </a:xfrm>
            <a:custGeom>
              <a:avLst/>
              <a:gdLst/>
              <a:ahLst/>
              <a:cxnLst/>
              <a:rect l="l" t="t" r="r" b="b"/>
              <a:pathLst>
                <a:path w="1010" h="5564" extrusionOk="0">
                  <a:moveTo>
                    <a:pt x="162" y="0"/>
                  </a:moveTo>
                  <a:cubicBezTo>
                    <a:pt x="72" y="0"/>
                    <a:pt x="1" y="173"/>
                    <a:pt x="1" y="384"/>
                  </a:cubicBezTo>
                  <a:lnTo>
                    <a:pt x="1" y="5469"/>
                  </a:lnTo>
                  <a:cubicBezTo>
                    <a:pt x="1" y="5540"/>
                    <a:pt x="9" y="5564"/>
                    <a:pt x="23" y="5564"/>
                  </a:cubicBezTo>
                  <a:cubicBezTo>
                    <a:pt x="51" y="5564"/>
                    <a:pt x="103" y="5469"/>
                    <a:pt x="162" y="5469"/>
                  </a:cubicBezTo>
                  <a:lnTo>
                    <a:pt x="850" y="5469"/>
                  </a:lnTo>
                  <a:cubicBezTo>
                    <a:pt x="908" y="5469"/>
                    <a:pt x="960" y="5564"/>
                    <a:pt x="987" y="5564"/>
                  </a:cubicBezTo>
                  <a:cubicBezTo>
                    <a:pt x="1001" y="5564"/>
                    <a:pt x="1009" y="5540"/>
                    <a:pt x="1009" y="5469"/>
                  </a:cubicBezTo>
                  <a:lnTo>
                    <a:pt x="1009" y="384"/>
                  </a:lnTo>
                  <a:cubicBezTo>
                    <a:pt x="1009" y="173"/>
                    <a:pt x="938" y="0"/>
                    <a:pt x="8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31"/>
            <p:cNvSpPr/>
            <p:nvPr/>
          </p:nvSpPr>
          <p:spPr>
            <a:xfrm>
              <a:off x="4704150" y="4880300"/>
              <a:ext cx="25925" cy="231100"/>
            </a:xfrm>
            <a:custGeom>
              <a:avLst/>
              <a:gdLst/>
              <a:ahLst/>
              <a:cxnLst/>
              <a:rect l="l" t="t" r="r" b="b"/>
              <a:pathLst>
                <a:path w="1037" h="9244" extrusionOk="0">
                  <a:moveTo>
                    <a:pt x="162" y="1"/>
                  </a:moveTo>
                  <a:cubicBezTo>
                    <a:pt x="74" y="1"/>
                    <a:pt x="1" y="173"/>
                    <a:pt x="1" y="386"/>
                  </a:cubicBezTo>
                  <a:lnTo>
                    <a:pt x="1" y="9149"/>
                  </a:lnTo>
                  <a:cubicBezTo>
                    <a:pt x="1" y="9220"/>
                    <a:pt x="9" y="9244"/>
                    <a:pt x="23" y="9244"/>
                  </a:cubicBezTo>
                  <a:cubicBezTo>
                    <a:pt x="51" y="9244"/>
                    <a:pt x="104" y="9149"/>
                    <a:pt x="162" y="9149"/>
                  </a:cubicBezTo>
                  <a:lnTo>
                    <a:pt x="875" y="9149"/>
                  </a:lnTo>
                  <a:cubicBezTo>
                    <a:pt x="935" y="9149"/>
                    <a:pt x="987" y="9244"/>
                    <a:pt x="1015" y="9244"/>
                  </a:cubicBezTo>
                  <a:cubicBezTo>
                    <a:pt x="1029" y="9244"/>
                    <a:pt x="1037" y="9220"/>
                    <a:pt x="1037" y="9149"/>
                  </a:cubicBezTo>
                  <a:lnTo>
                    <a:pt x="1037" y="386"/>
                  </a:lnTo>
                  <a:cubicBezTo>
                    <a:pt x="1037" y="173"/>
                    <a:pt x="965" y="1"/>
                    <a:pt x="8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31"/>
            <p:cNvSpPr/>
            <p:nvPr/>
          </p:nvSpPr>
          <p:spPr>
            <a:xfrm>
              <a:off x="4752650" y="4850325"/>
              <a:ext cx="27950" cy="261075"/>
            </a:xfrm>
            <a:custGeom>
              <a:avLst/>
              <a:gdLst/>
              <a:ahLst/>
              <a:cxnLst/>
              <a:rect l="l" t="t" r="r" b="b"/>
              <a:pathLst>
                <a:path w="1118" h="10443" extrusionOk="0">
                  <a:moveTo>
                    <a:pt x="162" y="1"/>
                  </a:moveTo>
                  <a:cubicBezTo>
                    <a:pt x="72" y="1"/>
                    <a:pt x="1" y="171"/>
                    <a:pt x="1" y="384"/>
                  </a:cubicBezTo>
                  <a:lnTo>
                    <a:pt x="1" y="10348"/>
                  </a:lnTo>
                  <a:cubicBezTo>
                    <a:pt x="1" y="10419"/>
                    <a:pt x="9" y="10443"/>
                    <a:pt x="22" y="10443"/>
                  </a:cubicBezTo>
                  <a:cubicBezTo>
                    <a:pt x="50" y="10443"/>
                    <a:pt x="102" y="10348"/>
                    <a:pt x="162" y="10348"/>
                  </a:cubicBezTo>
                  <a:lnTo>
                    <a:pt x="958" y="10348"/>
                  </a:lnTo>
                  <a:cubicBezTo>
                    <a:pt x="1016" y="10348"/>
                    <a:pt x="1068" y="10443"/>
                    <a:pt x="1095" y="10443"/>
                  </a:cubicBezTo>
                  <a:cubicBezTo>
                    <a:pt x="1109" y="10443"/>
                    <a:pt x="1117" y="10419"/>
                    <a:pt x="1117" y="10348"/>
                  </a:cubicBezTo>
                  <a:lnTo>
                    <a:pt x="1117" y="384"/>
                  </a:lnTo>
                  <a:cubicBezTo>
                    <a:pt x="1117" y="171"/>
                    <a:pt x="1046" y="1"/>
                    <a:pt x="9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31"/>
            <p:cNvSpPr/>
            <p:nvPr/>
          </p:nvSpPr>
          <p:spPr>
            <a:xfrm>
              <a:off x="4801475" y="4666275"/>
              <a:ext cx="29300" cy="445125"/>
            </a:xfrm>
            <a:custGeom>
              <a:avLst/>
              <a:gdLst/>
              <a:ahLst/>
              <a:cxnLst/>
              <a:rect l="l" t="t" r="r" b="b"/>
              <a:pathLst>
                <a:path w="1172" h="17805" extrusionOk="0">
                  <a:moveTo>
                    <a:pt x="161" y="0"/>
                  </a:moveTo>
                  <a:cubicBezTo>
                    <a:pt x="72" y="0"/>
                    <a:pt x="0" y="173"/>
                    <a:pt x="0" y="385"/>
                  </a:cubicBezTo>
                  <a:lnTo>
                    <a:pt x="0" y="17710"/>
                  </a:lnTo>
                  <a:cubicBezTo>
                    <a:pt x="0" y="17781"/>
                    <a:pt x="8" y="17804"/>
                    <a:pt x="22" y="17804"/>
                  </a:cubicBezTo>
                  <a:cubicBezTo>
                    <a:pt x="50" y="17804"/>
                    <a:pt x="102" y="17710"/>
                    <a:pt x="161" y="17710"/>
                  </a:cubicBezTo>
                  <a:lnTo>
                    <a:pt x="1012" y="17710"/>
                  </a:lnTo>
                  <a:cubicBezTo>
                    <a:pt x="1071" y="17710"/>
                    <a:pt x="1122" y="17804"/>
                    <a:pt x="1150" y="17804"/>
                  </a:cubicBezTo>
                  <a:cubicBezTo>
                    <a:pt x="1164" y="17804"/>
                    <a:pt x="1172" y="17781"/>
                    <a:pt x="1172" y="17710"/>
                  </a:cubicBezTo>
                  <a:lnTo>
                    <a:pt x="1172" y="385"/>
                  </a:lnTo>
                  <a:cubicBezTo>
                    <a:pt x="1172" y="173"/>
                    <a:pt x="1100" y="0"/>
                    <a:pt x="10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31"/>
            <p:cNvSpPr/>
            <p:nvPr/>
          </p:nvSpPr>
          <p:spPr>
            <a:xfrm>
              <a:off x="4852350" y="4894150"/>
              <a:ext cx="26600" cy="217250"/>
            </a:xfrm>
            <a:custGeom>
              <a:avLst/>
              <a:gdLst/>
              <a:ahLst/>
              <a:cxnLst/>
              <a:rect l="l" t="t" r="r" b="b"/>
              <a:pathLst>
                <a:path w="1064" h="8690" extrusionOk="0">
                  <a:moveTo>
                    <a:pt x="161" y="1"/>
                  </a:moveTo>
                  <a:cubicBezTo>
                    <a:pt x="72" y="1"/>
                    <a:pt x="0" y="173"/>
                    <a:pt x="0" y="384"/>
                  </a:cubicBezTo>
                  <a:lnTo>
                    <a:pt x="0" y="8595"/>
                  </a:lnTo>
                  <a:cubicBezTo>
                    <a:pt x="0" y="8666"/>
                    <a:pt x="8" y="8690"/>
                    <a:pt x="22" y="8690"/>
                  </a:cubicBezTo>
                  <a:cubicBezTo>
                    <a:pt x="50" y="8690"/>
                    <a:pt x="102" y="8595"/>
                    <a:pt x="161" y="8595"/>
                  </a:cubicBezTo>
                  <a:lnTo>
                    <a:pt x="902" y="8595"/>
                  </a:lnTo>
                  <a:cubicBezTo>
                    <a:pt x="961" y="8595"/>
                    <a:pt x="1013" y="8690"/>
                    <a:pt x="1041" y="8690"/>
                  </a:cubicBezTo>
                  <a:cubicBezTo>
                    <a:pt x="1055" y="8690"/>
                    <a:pt x="1063" y="8666"/>
                    <a:pt x="1063" y="8595"/>
                  </a:cubicBezTo>
                  <a:lnTo>
                    <a:pt x="1063" y="384"/>
                  </a:lnTo>
                  <a:cubicBezTo>
                    <a:pt x="1063" y="173"/>
                    <a:pt x="990" y="1"/>
                    <a:pt x="9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31"/>
            <p:cNvSpPr/>
            <p:nvPr/>
          </p:nvSpPr>
          <p:spPr>
            <a:xfrm>
              <a:off x="4900500" y="4887650"/>
              <a:ext cx="29275" cy="223750"/>
            </a:xfrm>
            <a:custGeom>
              <a:avLst/>
              <a:gdLst/>
              <a:ahLst/>
              <a:cxnLst/>
              <a:rect l="l" t="t" r="r" b="b"/>
              <a:pathLst>
                <a:path w="1171" h="8950" extrusionOk="0">
                  <a:moveTo>
                    <a:pt x="160" y="0"/>
                  </a:moveTo>
                  <a:cubicBezTo>
                    <a:pt x="72" y="0"/>
                    <a:pt x="1" y="173"/>
                    <a:pt x="1" y="383"/>
                  </a:cubicBezTo>
                  <a:lnTo>
                    <a:pt x="1" y="8855"/>
                  </a:lnTo>
                  <a:cubicBezTo>
                    <a:pt x="1" y="8926"/>
                    <a:pt x="9" y="8950"/>
                    <a:pt x="23" y="8950"/>
                  </a:cubicBezTo>
                  <a:cubicBezTo>
                    <a:pt x="50" y="8950"/>
                    <a:pt x="102" y="8855"/>
                    <a:pt x="160" y="8855"/>
                  </a:cubicBezTo>
                  <a:lnTo>
                    <a:pt x="1009" y="8855"/>
                  </a:lnTo>
                  <a:cubicBezTo>
                    <a:pt x="1069" y="8855"/>
                    <a:pt x="1121" y="8950"/>
                    <a:pt x="1149" y="8950"/>
                  </a:cubicBezTo>
                  <a:cubicBezTo>
                    <a:pt x="1163" y="8950"/>
                    <a:pt x="1171" y="8926"/>
                    <a:pt x="1171" y="8855"/>
                  </a:cubicBezTo>
                  <a:lnTo>
                    <a:pt x="1171" y="383"/>
                  </a:lnTo>
                  <a:cubicBezTo>
                    <a:pt x="1171" y="173"/>
                    <a:pt x="1099" y="0"/>
                    <a:pt x="10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31"/>
            <p:cNvSpPr/>
            <p:nvPr/>
          </p:nvSpPr>
          <p:spPr>
            <a:xfrm>
              <a:off x="4950700" y="5004850"/>
              <a:ext cx="27925" cy="106550"/>
            </a:xfrm>
            <a:custGeom>
              <a:avLst/>
              <a:gdLst/>
              <a:ahLst/>
              <a:cxnLst/>
              <a:rect l="l" t="t" r="r" b="b"/>
              <a:pathLst>
                <a:path w="1117" h="4262" extrusionOk="0">
                  <a:moveTo>
                    <a:pt x="160" y="0"/>
                  </a:moveTo>
                  <a:cubicBezTo>
                    <a:pt x="72" y="0"/>
                    <a:pt x="0" y="172"/>
                    <a:pt x="0" y="385"/>
                  </a:cubicBezTo>
                  <a:lnTo>
                    <a:pt x="0" y="4167"/>
                  </a:lnTo>
                  <a:cubicBezTo>
                    <a:pt x="0" y="4238"/>
                    <a:pt x="8" y="4262"/>
                    <a:pt x="22" y="4262"/>
                  </a:cubicBezTo>
                  <a:cubicBezTo>
                    <a:pt x="50" y="4262"/>
                    <a:pt x="101" y="4167"/>
                    <a:pt x="160" y="4167"/>
                  </a:cubicBezTo>
                  <a:lnTo>
                    <a:pt x="956" y="4167"/>
                  </a:lnTo>
                  <a:cubicBezTo>
                    <a:pt x="1014" y="4167"/>
                    <a:pt x="1066" y="4262"/>
                    <a:pt x="1095" y="4262"/>
                  </a:cubicBezTo>
                  <a:cubicBezTo>
                    <a:pt x="1109" y="4262"/>
                    <a:pt x="1117" y="4238"/>
                    <a:pt x="1117" y="4167"/>
                  </a:cubicBezTo>
                  <a:lnTo>
                    <a:pt x="1117" y="385"/>
                  </a:lnTo>
                  <a:cubicBezTo>
                    <a:pt x="1117" y="172"/>
                    <a:pt x="1044" y="0"/>
                    <a:pt x="9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31"/>
            <p:cNvSpPr/>
            <p:nvPr/>
          </p:nvSpPr>
          <p:spPr>
            <a:xfrm>
              <a:off x="5001200" y="4861600"/>
              <a:ext cx="25925" cy="249800"/>
            </a:xfrm>
            <a:custGeom>
              <a:avLst/>
              <a:gdLst/>
              <a:ahLst/>
              <a:cxnLst/>
              <a:rect l="l" t="t" r="r" b="b"/>
              <a:pathLst>
                <a:path w="1037" h="9992" extrusionOk="0">
                  <a:moveTo>
                    <a:pt x="160" y="1"/>
                  </a:moveTo>
                  <a:cubicBezTo>
                    <a:pt x="72" y="1"/>
                    <a:pt x="1" y="171"/>
                    <a:pt x="1" y="384"/>
                  </a:cubicBezTo>
                  <a:lnTo>
                    <a:pt x="1" y="9897"/>
                  </a:lnTo>
                  <a:cubicBezTo>
                    <a:pt x="1" y="9968"/>
                    <a:pt x="9" y="9992"/>
                    <a:pt x="23" y="9992"/>
                  </a:cubicBezTo>
                  <a:cubicBezTo>
                    <a:pt x="50" y="9992"/>
                    <a:pt x="102" y="9897"/>
                    <a:pt x="160" y="9897"/>
                  </a:cubicBezTo>
                  <a:lnTo>
                    <a:pt x="875" y="9897"/>
                  </a:lnTo>
                  <a:cubicBezTo>
                    <a:pt x="934" y="9897"/>
                    <a:pt x="986" y="9992"/>
                    <a:pt x="1014" y="9992"/>
                  </a:cubicBezTo>
                  <a:cubicBezTo>
                    <a:pt x="1029" y="9992"/>
                    <a:pt x="1037" y="9968"/>
                    <a:pt x="1037" y="9897"/>
                  </a:cubicBezTo>
                  <a:lnTo>
                    <a:pt x="1037" y="384"/>
                  </a:lnTo>
                  <a:cubicBezTo>
                    <a:pt x="1037" y="171"/>
                    <a:pt x="963" y="1"/>
                    <a:pt x="8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31"/>
            <p:cNvSpPr/>
            <p:nvPr/>
          </p:nvSpPr>
          <p:spPr>
            <a:xfrm>
              <a:off x="3813375" y="4934850"/>
              <a:ext cx="25250" cy="176550"/>
            </a:xfrm>
            <a:custGeom>
              <a:avLst/>
              <a:gdLst/>
              <a:ahLst/>
              <a:cxnLst/>
              <a:rect l="l" t="t" r="r" b="b"/>
              <a:pathLst>
                <a:path w="1010" h="7062" extrusionOk="0">
                  <a:moveTo>
                    <a:pt x="162" y="1"/>
                  </a:moveTo>
                  <a:cubicBezTo>
                    <a:pt x="72" y="1"/>
                    <a:pt x="1" y="173"/>
                    <a:pt x="1" y="384"/>
                  </a:cubicBezTo>
                  <a:lnTo>
                    <a:pt x="1" y="6967"/>
                  </a:lnTo>
                  <a:cubicBezTo>
                    <a:pt x="1" y="7038"/>
                    <a:pt x="9" y="7062"/>
                    <a:pt x="23" y="7062"/>
                  </a:cubicBezTo>
                  <a:cubicBezTo>
                    <a:pt x="51" y="7062"/>
                    <a:pt x="103" y="6967"/>
                    <a:pt x="162" y="6967"/>
                  </a:cubicBezTo>
                  <a:lnTo>
                    <a:pt x="850" y="6967"/>
                  </a:lnTo>
                  <a:cubicBezTo>
                    <a:pt x="908" y="6967"/>
                    <a:pt x="960" y="7062"/>
                    <a:pt x="987" y="7062"/>
                  </a:cubicBezTo>
                  <a:cubicBezTo>
                    <a:pt x="1001" y="7062"/>
                    <a:pt x="1009" y="7038"/>
                    <a:pt x="1009" y="6967"/>
                  </a:cubicBezTo>
                  <a:lnTo>
                    <a:pt x="1009" y="384"/>
                  </a:lnTo>
                  <a:cubicBezTo>
                    <a:pt x="1009" y="173"/>
                    <a:pt x="938" y="1"/>
                    <a:pt x="8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31"/>
            <p:cNvSpPr/>
            <p:nvPr/>
          </p:nvSpPr>
          <p:spPr>
            <a:xfrm>
              <a:off x="3863925" y="4990225"/>
              <a:ext cx="23175" cy="121175"/>
            </a:xfrm>
            <a:custGeom>
              <a:avLst/>
              <a:gdLst/>
              <a:ahLst/>
              <a:cxnLst/>
              <a:rect l="l" t="t" r="r" b="b"/>
              <a:pathLst>
                <a:path w="927" h="4847" extrusionOk="0">
                  <a:moveTo>
                    <a:pt x="162" y="0"/>
                  </a:moveTo>
                  <a:cubicBezTo>
                    <a:pt x="72" y="0"/>
                    <a:pt x="1" y="171"/>
                    <a:pt x="1" y="383"/>
                  </a:cubicBezTo>
                  <a:lnTo>
                    <a:pt x="1" y="4752"/>
                  </a:lnTo>
                  <a:cubicBezTo>
                    <a:pt x="1" y="4823"/>
                    <a:pt x="9" y="4847"/>
                    <a:pt x="23" y="4847"/>
                  </a:cubicBezTo>
                  <a:cubicBezTo>
                    <a:pt x="51" y="4847"/>
                    <a:pt x="102" y="4752"/>
                    <a:pt x="162" y="4752"/>
                  </a:cubicBezTo>
                  <a:lnTo>
                    <a:pt x="767" y="4752"/>
                  </a:lnTo>
                  <a:cubicBezTo>
                    <a:pt x="826" y="4752"/>
                    <a:pt x="877" y="4847"/>
                    <a:pt x="905" y="4847"/>
                  </a:cubicBezTo>
                  <a:cubicBezTo>
                    <a:pt x="919" y="4847"/>
                    <a:pt x="927" y="4823"/>
                    <a:pt x="927" y="4752"/>
                  </a:cubicBezTo>
                  <a:lnTo>
                    <a:pt x="927" y="383"/>
                  </a:lnTo>
                  <a:cubicBezTo>
                    <a:pt x="927" y="171"/>
                    <a:pt x="855" y="0"/>
                    <a:pt x="7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31"/>
            <p:cNvSpPr/>
            <p:nvPr/>
          </p:nvSpPr>
          <p:spPr>
            <a:xfrm>
              <a:off x="3912425" y="4849100"/>
              <a:ext cx="25225" cy="262300"/>
            </a:xfrm>
            <a:custGeom>
              <a:avLst/>
              <a:gdLst/>
              <a:ahLst/>
              <a:cxnLst/>
              <a:rect l="l" t="t" r="r" b="b"/>
              <a:pathLst>
                <a:path w="1009" h="10492" extrusionOk="0">
                  <a:moveTo>
                    <a:pt x="160" y="0"/>
                  </a:moveTo>
                  <a:cubicBezTo>
                    <a:pt x="72" y="0"/>
                    <a:pt x="1" y="171"/>
                    <a:pt x="1" y="384"/>
                  </a:cubicBezTo>
                  <a:lnTo>
                    <a:pt x="1" y="10397"/>
                  </a:lnTo>
                  <a:cubicBezTo>
                    <a:pt x="1" y="10468"/>
                    <a:pt x="8" y="10492"/>
                    <a:pt x="22" y="10492"/>
                  </a:cubicBezTo>
                  <a:cubicBezTo>
                    <a:pt x="50" y="10492"/>
                    <a:pt x="101" y="10397"/>
                    <a:pt x="160" y="10397"/>
                  </a:cubicBezTo>
                  <a:lnTo>
                    <a:pt x="848" y="10397"/>
                  </a:lnTo>
                  <a:cubicBezTo>
                    <a:pt x="907" y="10397"/>
                    <a:pt x="959" y="10492"/>
                    <a:pt x="987" y="10492"/>
                  </a:cubicBezTo>
                  <a:cubicBezTo>
                    <a:pt x="1001" y="10492"/>
                    <a:pt x="1009" y="10468"/>
                    <a:pt x="1009" y="10397"/>
                  </a:cubicBezTo>
                  <a:lnTo>
                    <a:pt x="1009" y="384"/>
                  </a:lnTo>
                  <a:cubicBezTo>
                    <a:pt x="1009" y="171"/>
                    <a:pt x="936"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31"/>
            <p:cNvSpPr/>
            <p:nvPr/>
          </p:nvSpPr>
          <p:spPr>
            <a:xfrm>
              <a:off x="3961925" y="4951125"/>
              <a:ext cx="25225" cy="160275"/>
            </a:xfrm>
            <a:custGeom>
              <a:avLst/>
              <a:gdLst/>
              <a:ahLst/>
              <a:cxnLst/>
              <a:rect l="l" t="t" r="r" b="b"/>
              <a:pathLst>
                <a:path w="1009" h="6411" extrusionOk="0">
                  <a:moveTo>
                    <a:pt x="160" y="0"/>
                  </a:moveTo>
                  <a:cubicBezTo>
                    <a:pt x="72" y="0"/>
                    <a:pt x="1" y="173"/>
                    <a:pt x="1" y="384"/>
                  </a:cubicBezTo>
                  <a:lnTo>
                    <a:pt x="1" y="6316"/>
                  </a:lnTo>
                  <a:cubicBezTo>
                    <a:pt x="1" y="6387"/>
                    <a:pt x="9" y="6411"/>
                    <a:pt x="22" y="6411"/>
                  </a:cubicBezTo>
                  <a:cubicBezTo>
                    <a:pt x="50" y="6411"/>
                    <a:pt x="101" y="6316"/>
                    <a:pt x="160" y="6316"/>
                  </a:cubicBezTo>
                  <a:lnTo>
                    <a:pt x="848" y="6316"/>
                  </a:lnTo>
                  <a:cubicBezTo>
                    <a:pt x="907" y="6316"/>
                    <a:pt x="959" y="6411"/>
                    <a:pt x="987" y="6411"/>
                  </a:cubicBezTo>
                  <a:cubicBezTo>
                    <a:pt x="1001" y="6411"/>
                    <a:pt x="1009" y="6387"/>
                    <a:pt x="1009" y="6316"/>
                  </a:cubicBezTo>
                  <a:lnTo>
                    <a:pt x="1009" y="384"/>
                  </a:lnTo>
                  <a:cubicBezTo>
                    <a:pt x="1009" y="173"/>
                    <a:pt x="937"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31"/>
            <p:cNvSpPr/>
            <p:nvPr/>
          </p:nvSpPr>
          <p:spPr>
            <a:xfrm>
              <a:off x="4011425" y="4972300"/>
              <a:ext cx="25225" cy="139100"/>
            </a:xfrm>
            <a:custGeom>
              <a:avLst/>
              <a:gdLst/>
              <a:ahLst/>
              <a:cxnLst/>
              <a:rect l="l" t="t" r="r" b="b"/>
              <a:pathLst>
                <a:path w="1009" h="5564" extrusionOk="0">
                  <a:moveTo>
                    <a:pt x="160" y="0"/>
                  </a:moveTo>
                  <a:cubicBezTo>
                    <a:pt x="72" y="0"/>
                    <a:pt x="1" y="173"/>
                    <a:pt x="1" y="384"/>
                  </a:cubicBezTo>
                  <a:lnTo>
                    <a:pt x="1" y="5469"/>
                  </a:lnTo>
                  <a:cubicBezTo>
                    <a:pt x="1" y="5540"/>
                    <a:pt x="9" y="5564"/>
                    <a:pt x="22" y="5564"/>
                  </a:cubicBezTo>
                  <a:cubicBezTo>
                    <a:pt x="50" y="5564"/>
                    <a:pt x="101" y="5469"/>
                    <a:pt x="160" y="5469"/>
                  </a:cubicBezTo>
                  <a:lnTo>
                    <a:pt x="848" y="5469"/>
                  </a:lnTo>
                  <a:cubicBezTo>
                    <a:pt x="907" y="5469"/>
                    <a:pt x="959" y="5564"/>
                    <a:pt x="987" y="5564"/>
                  </a:cubicBezTo>
                  <a:cubicBezTo>
                    <a:pt x="1001" y="5564"/>
                    <a:pt x="1009" y="5540"/>
                    <a:pt x="1009" y="5469"/>
                  </a:cubicBezTo>
                  <a:lnTo>
                    <a:pt x="1009" y="384"/>
                  </a:lnTo>
                  <a:cubicBezTo>
                    <a:pt x="1009" y="173"/>
                    <a:pt x="937"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31"/>
            <p:cNvSpPr/>
            <p:nvPr/>
          </p:nvSpPr>
          <p:spPr>
            <a:xfrm>
              <a:off x="4060600" y="4880300"/>
              <a:ext cx="25925" cy="231100"/>
            </a:xfrm>
            <a:custGeom>
              <a:avLst/>
              <a:gdLst/>
              <a:ahLst/>
              <a:cxnLst/>
              <a:rect l="l" t="t" r="r" b="b"/>
              <a:pathLst>
                <a:path w="1037" h="9244" extrusionOk="0">
                  <a:moveTo>
                    <a:pt x="162" y="1"/>
                  </a:moveTo>
                  <a:cubicBezTo>
                    <a:pt x="74" y="1"/>
                    <a:pt x="1" y="173"/>
                    <a:pt x="1" y="386"/>
                  </a:cubicBezTo>
                  <a:lnTo>
                    <a:pt x="1" y="9149"/>
                  </a:lnTo>
                  <a:cubicBezTo>
                    <a:pt x="1" y="9220"/>
                    <a:pt x="9" y="9244"/>
                    <a:pt x="23" y="9244"/>
                  </a:cubicBezTo>
                  <a:cubicBezTo>
                    <a:pt x="51" y="9244"/>
                    <a:pt x="103" y="9149"/>
                    <a:pt x="162" y="9149"/>
                  </a:cubicBezTo>
                  <a:lnTo>
                    <a:pt x="875" y="9149"/>
                  </a:lnTo>
                  <a:cubicBezTo>
                    <a:pt x="935" y="9149"/>
                    <a:pt x="987" y="9244"/>
                    <a:pt x="1015" y="9244"/>
                  </a:cubicBezTo>
                  <a:cubicBezTo>
                    <a:pt x="1029" y="9244"/>
                    <a:pt x="1037" y="9220"/>
                    <a:pt x="1037" y="9149"/>
                  </a:cubicBezTo>
                  <a:lnTo>
                    <a:pt x="1035" y="386"/>
                  </a:lnTo>
                  <a:cubicBezTo>
                    <a:pt x="1035" y="173"/>
                    <a:pt x="963" y="1"/>
                    <a:pt x="8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31"/>
            <p:cNvSpPr/>
            <p:nvPr/>
          </p:nvSpPr>
          <p:spPr>
            <a:xfrm>
              <a:off x="4109100" y="4850325"/>
              <a:ext cx="27925" cy="261075"/>
            </a:xfrm>
            <a:custGeom>
              <a:avLst/>
              <a:gdLst/>
              <a:ahLst/>
              <a:cxnLst/>
              <a:rect l="l" t="t" r="r" b="b"/>
              <a:pathLst>
                <a:path w="1117" h="10443" extrusionOk="0">
                  <a:moveTo>
                    <a:pt x="160" y="1"/>
                  </a:moveTo>
                  <a:cubicBezTo>
                    <a:pt x="72" y="1"/>
                    <a:pt x="0" y="173"/>
                    <a:pt x="0" y="386"/>
                  </a:cubicBezTo>
                  <a:lnTo>
                    <a:pt x="0" y="10348"/>
                  </a:lnTo>
                  <a:cubicBezTo>
                    <a:pt x="0" y="10419"/>
                    <a:pt x="8" y="10443"/>
                    <a:pt x="22" y="10443"/>
                  </a:cubicBezTo>
                  <a:cubicBezTo>
                    <a:pt x="50" y="10443"/>
                    <a:pt x="101" y="10348"/>
                    <a:pt x="160" y="10348"/>
                  </a:cubicBezTo>
                  <a:lnTo>
                    <a:pt x="956" y="10348"/>
                  </a:lnTo>
                  <a:cubicBezTo>
                    <a:pt x="1016" y="10348"/>
                    <a:pt x="1067" y="10443"/>
                    <a:pt x="1095" y="10443"/>
                  </a:cubicBezTo>
                  <a:cubicBezTo>
                    <a:pt x="1109" y="10443"/>
                    <a:pt x="1117" y="10419"/>
                    <a:pt x="1117" y="10348"/>
                  </a:cubicBezTo>
                  <a:lnTo>
                    <a:pt x="1117" y="386"/>
                  </a:lnTo>
                  <a:cubicBezTo>
                    <a:pt x="1117" y="173"/>
                    <a:pt x="1045" y="1"/>
                    <a:pt x="9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31"/>
            <p:cNvSpPr/>
            <p:nvPr/>
          </p:nvSpPr>
          <p:spPr>
            <a:xfrm>
              <a:off x="4157900" y="4666325"/>
              <a:ext cx="29325" cy="445075"/>
            </a:xfrm>
            <a:custGeom>
              <a:avLst/>
              <a:gdLst/>
              <a:ahLst/>
              <a:cxnLst/>
              <a:rect l="l" t="t" r="r" b="b"/>
              <a:pathLst>
                <a:path w="1173" h="17803" extrusionOk="0">
                  <a:moveTo>
                    <a:pt x="160" y="0"/>
                  </a:moveTo>
                  <a:cubicBezTo>
                    <a:pt x="72" y="0"/>
                    <a:pt x="1" y="171"/>
                    <a:pt x="1" y="383"/>
                  </a:cubicBezTo>
                  <a:lnTo>
                    <a:pt x="1" y="17708"/>
                  </a:lnTo>
                  <a:cubicBezTo>
                    <a:pt x="1" y="17779"/>
                    <a:pt x="9" y="17803"/>
                    <a:pt x="23" y="17803"/>
                  </a:cubicBezTo>
                  <a:cubicBezTo>
                    <a:pt x="50" y="17803"/>
                    <a:pt x="102" y="17708"/>
                    <a:pt x="160" y="17708"/>
                  </a:cubicBezTo>
                  <a:lnTo>
                    <a:pt x="1011" y="17708"/>
                  </a:lnTo>
                  <a:cubicBezTo>
                    <a:pt x="1071" y="17708"/>
                    <a:pt x="1123" y="17803"/>
                    <a:pt x="1151" y="17803"/>
                  </a:cubicBezTo>
                  <a:cubicBezTo>
                    <a:pt x="1165" y="17803"/>
                    <a:pt x="1172" y="17779"/>
                    <a:pt x="1172" y="17708"/>
                  </a:cubicBezTo>
                  <a:lnTo>
                    <a:pt x="1172" y="383"/>
                  </a:lnTo>
                  <a:cubicBezTo>
                    <a:pt x="1172" y="171"/>
                    <a:pt x="1099" y="0"/>
                    <a:pt x="10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31"/>
            <p:cNvSpPr/>
            <p:nvPr/>
          </p:nvSpPr>
          <p:spPr>
            <a:xfrm>
              <a:off x="4208800" y="4894150"/>
              <a:ext cx="26550" cy="217250"/>
            </a:xfrm>
            <a:custGeom>
              <a:avLst/>
              <a:gdLst/>
              <a:ahLst/>
              <a:cxnLst/>
              <a:rect l="l" t="t" r="r" b="b"/>
              <a:pathLst>
                <a:path w="1062" h="8690" extrusionOk="0">
                  <a:moveTo>
                    <a:pt x="160" y="1"/>
                  </a:moveTo>
                  <a:cubicBezTo>
                    <a:pt x="72" y="1"/>
                    <a:pt x="0" y="173"/>
                    <a:pt x="0" y="384"/>
                  </a:cubicBezTo>
                  <a:lnTo>
                    <a:pt x="0" y="8595"/>
                  </a:lnTo>
                  <a:cubicBezTo>
                    <a:pt x="0" y="8666"/>
                    <a:pt x="8" y="8690"/>
                    <a:pt x="22" y="8690"/>
                  </a:cubicBezTo>
                  <a:cubicBezTo>
                    <a:pt x="50" y="8690"/>
                    <a:pt x="101" y="8595"/>
                    <a:pt x="160" y="8595"/>
                  </a:cubicBezTo>
                  <a:lnTo>
                    <a:pt x="902" y="8595"/>
                  </a:lnTo>
                  <a:cubicBezTo>
                    <a:pt x="961" y="8595"/>
                    <a:pt x="1012" y="8690"/>
                    <a:pt x="1040" y="8690"/>
                  </a:cubicBezTo>
                  <a:cubicBezTo>
                    <a:pt x="1054" y="8690"/>
                    <a:pt x="1062" y="8666"/>
                    <a:pt x="1062" y="8595"/>
                  </a:cubicBezTo>
                  <a:lnTo>
                    <a:pt x="1062" y="384"/>
                  </a:lnTo>
                  <a:cubicBezTo>
                    <a:pt x="1062" y="173"/>
                    <a:pt x="990" y="1"/>
                    <a:pt x="9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31"/>
            <p:cNvSpPr/>
            <p:nvPr/>
          </p:nvSpPr>
          <p:spPr>
            <a:xfrm>
              <a:off x="4256925" y="4887700"/>
              <a:ext cx="29300" cy="223700"/>
            </a:xfrm>
            <a:custGeom>
              <a:avLst/>
              <a:gdLst/>
              <a:ahLst/>
              <a:cxnLst/>
              <a:rect l="l" t="t" r="r" b="b"/>
              <a:pathLst>
                <a:path w="1172" h="8948" extrusionOk="0">
                  <a:moveTo>
                    <a:pt x="161" y="0"/>
                  </a:moveTo>
                  <a:cubicBezTo>
                    <a:pt x="72" y="0"/>
                    <a:pt x="0" y="171"/>
                    <a:pt x="0" y="383"/>
                  </a:cubicBezTo>
                  <a:lnTo>
                    <a:pt x="0" y="8853"/>
                  </a:lnTo>
                  <a:cubicBezTo>
                    <a:pt x="0" y="8924"/>
                    <a:pt x="8" y="8948"/>
                    <a:pt x="22" y="8948"/>
                  </a:cubicBezTo>
                  <a:cubicBezTo>
                    <a:pt x="50" y="8948"/>
                    <a:pt x="101" y="8853"/>
                    <a:pt x="161" y="8853"/>
                  </a:cubicBezTo>
                  <a:lnTo>
                    <a:pt x="1010" y="8853"/>
                  </a:lnTo>
                  <a:cubicBezTo>
                    <a:pt x="1070" y="8853"/>
                    <a:pt x="1122" y="8948"/>
                    <a:pt x="1150" y="8948"/>
                  </a:cubicBezTo>
                  <a:cubicBezTo>
                    <a:pt x="1164" y="8948"/>
                    <a:pt x="1172" y="8924"/>
                    <a:pt x="1172" y="8853"/>
                  </a:cubicBezTo>
                  <a:lnTo>
                    <a:pt x="1172" y="383"/>
                  </a:lnTo>
                  <a:cubicBezTo>
                    <a:pt x="1172" y="171"/>
                    <a:pt x="1100" y="0"/>
                    <a:pt x="10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31"/>
            <p:cNvSpPr/>
            <p:nvPr/>
          </p:nvSpPr>
          <p:spPr>
            <a:xfrm>
              <a:off x="4307150" y="5004850"/>
              <a:ext cx="27925" cy="106550"/>
            </a:xfrm>
            <a:custGeom>
              <a:avLst/>
              <a:gdLst/>
              <a:ahLst/>
              <a:cxnLst/>
              <a:rect l="l" t="t" r="r" b="b"/>
              <a:pathLst>
                <a:path w="1117" h="4262" extrusionOk="0">
                  <a:moveTo>
                    <a:pt x="160" y="0"/>
                  </a:moveTo>
                  <a:cubicBezTo>
                    <a:pt x="72" y="0"/>
                    <a:pt x="0" y="172"/>
                    <a:pt x="0" y="385"/>
                  </a:cubicBezTo>
                  <a:lnTo>
                    <a:pt x="0" y="4167"/>
                  </a:lnTo>
                  <a:cubicBezTo>
                    <a:pt x="0" y="4238"/>
                    <a:pt x="8" y="4262"/>
                    <a:pt x="22" y="4262"/>
                  </a:cubicBezTo>
                  <a:cubicBezTo>
                    <a:pt x="50" y="4262"/>
                    <a:pt x="101" y="4167"/>
                    <a:pt x="160" y="4167"/>
                  </a:cubicBezTo>
                  <a:lnTo>
                    <a:pt x="956" y="4167"/>
                  </a:lnTo>
                  <a:cubicBezTo>
                    <a:pt x="1015" y="4167"/>
                    <a:pt x="1067" y="4262"/>
                    <a:pt x="1095" y="4262"/>
                  </a:cubicBezTo>
                  <a:cubicBezTo>
                    <a:pt x="1109" y="4262"/>
                    <a:pt x="1117" y="4238"/>
                    <a:pt x="1117" y="4167"/>
                  </a:cubicBezTo>
                  <a:lnTo>
                    <a:pt x="1117" y="385"/>
                  </a:lnTo>
                  <a:cubicBezTo>
                    <a:pt x="1117" y="172"/>
                    <a:pt x="1045" y="0"/>
                    <a:pt x="9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31"/>
            <p:cNvSpPr/>
            <p:nvPr/>
          </p:nvSpPr>
          <p:spPr>
            <a:xfrm>
              <a:off x="4357650" y="4861600"/>
              <a:ext cx="25875" cy="249800"/>
            </a:xfrm>
            <a:custGeom>
              <a:avLst/>
              <a:gdLst/>
              <a:ahLst/>
              <a:cxnLst/>
              <a:rect l="l" t="t" r="r" b="b"/>
              <a:pathLst>
                <a:path w="1035" h="9992" extrusionOk="0">
                  <a:moveTo>
                    <a:pt x="160" y="1"/>
                  </a:moveTo>
                  <a:cubicBezTo>
                    <a:pt x="72" y="1"/>
                    <a:pt x="1" y="173"/>
                    <a:pt x="1" y="386"/>
                  </a:cubicBezTo>
                  <a:lnTo>
                    <a:pt x="1" y="9897"/>
                  </a:lnTo>
                  <a:cubicBezTo>
                    <a:pt x="1" y="9968"/>
                    <a:pt x="9" y="9992"/>
                    <a:pt x="23" y="9992"/>
                  </a:cubicBezTo>
                  <a:cubicBezTo>
                    <a:pt x="50" y="9992"/>
                    <a:pt x="102" y="9897"/>
                    <a:pt x="160" y="9897"/>
                  </a:cubicBezTo>
                  <a:lnTo>
                    <a:pt x="875" y="9897"/>
                  </a:lnTo>
                  <a:cubicBezTo>
                    <a:pt x="934" y="9897"/>
                    <a:pt x="985" y="9992"/>
                    <a:pt x="1013" y="9992"/>
                  </a:cubicBezTo>
                  <a:cubicBezTo>
                    <a:pt x="1027" y="9992"/>
                    <a:pt x="1035" y="9968"/>
                    <a:pt x="1035" y="9897"/>
                  </a:cubicBezTo>
                  <a:lnTo>
                    <a:pt x="1035" y="386"/>
                  </a:lnTo>
                  <a:cubicBezTo>
                    <a:pt x="1035" y="173"/>
                    <a:pt x="963" y="1"/>
                    <a:pt x="8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31"/>
            <p:cNvSpPr/>
            <p:nvPr/>
          </p:nvSpPr>
          <p:spPr>
            <a:xfrm>
              <a:off x="5097150" y="4792550"/>
              <a:ext cx="32100" cy="318850"/>
            </a:xfrm>
            <a:custGeom>
              <a:avLst/>
              <a:gdLst/>
              <a:ahLst/>
              <a:cxnLst/>
              <a:rect l="l" t="t" r="r" b="b"/>
              <a:pathLst>
                <a:path w="1284" h="12754" extrusionOk="0">
                  <a:moveTo>
                    <a:pt x="160" y="0"/>
                  </a:moveTo>
                  <a:cubicBezTo>
                    <a:pt x="72" y="0"/>
                    <a:pt x="0" y="171"/>
                    <a:pt x="0" y="383"/>
                  </a:cubicBezTo>
                  <a:lnTo>
                    <a:pt x="0" y="12659"/>
                  </a:lnTo>
                  <a:cubicBezTo>
                    <a:pt x="0" y="12730"/>
                    <a:pt x="8" y="12754"/>
                    <a:pt x="22" y="12754"/>
                  </a:cubicBezTo>
                  <a:cubicBezTo>
                    <a:pt x="50" y="12754"/>
                    <a:pt x="101" y="12659"/>
                    <a:pt x="160" y="12659"/>
                  </a:cubicBezTo>
                  <a:lnTo>
                    <a:pt x="1122" y="12659"/>
                  </a:lnTo>
                  <a:cubicBezTo>
                    <a:pt x="1182" y="12659"/>
                    <a:pt x="1234" y="12754"/>
                    <a:pt x="1262" y="12754"/>
                  </a:cubicBezTo>
                  <a:cubicBezTo>
                    <a:pt x="1275" y="12754"/>
                    <a:pt x="1283" y="12730"/>
                    <a:pt x="1283" y="12659"/>
                  </a:cubicBezTo>
                  <a:lnTo>
                    <a:pt x="1283" y="383"/>
                  </a:lnTo>
                  <a:cubicBezTo>
                    <a:pt x="1283" y="171"/>
                    <a:pt x="1212" y="0"/>
                    <a:pt x="11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31"/>
            <p:cNvSpPr/>
            <p:nvPr/>
          </p:nvSpPr>
          <p:spPr>
            <a:xfrm>
              <a:off x="5150075" y="4934850"/>
              <a:ext cx="25225" cy="176550"/>
            </a:xfrm>
            <a:custGeom>
              <a:avLst/>
              <a:gdLst/>
              <a:ahLst/>
              <a:cxnLst/>
              <a:rect l="l" t="t" r="r" b="b"/>
              <a:pathLst>
                <a:path w="1009" h="7062" extrusionOk="0">
                  <a:moveTo>
                    <a:pt x="160" y="1"/>
                  </a:moveTo>
                  <a:cubicBezTo>
                    <a:pt x="72" y="1"/>
                    <a:pt x="1" y="173"/>
                    <a:pt x="1" y="384"/>
                  </a:cubicBezTo>
                  <a:lnTo>
                    <a:pt x="1" y="6967"/>
                  </a:lnTo>
                  <a:cubicBezTo>
                    <a:pt x="1" y="7038"/>
                    <a:pt x="9" y="7062"/>
                    <a:pt x="22" y="7062"/>
                  </a:cubicBezTo>
                  <a:cubicBezTo>
                    <a:pt x="50" y="7062"/>
                    <a:pt x="101" y="6967"/>
                    <a:pt x="160" y="6967"/>
                  </a:cubicBezTo>
                  <a:lnTo>
                    <a:pt x="848" y="6967"/>
                  </a:lnTo>
                  <a:cubicBezTo>
                    <a:pt x="907" y="6967"/>
                    <a:pt x="959" y="7062"/>
                    <a:pt x="987" y="7062"/>
                  </a:cubicBezTo>
                  <a:cubicBezTo>
                    <a:pt x="1001" y="7062"/>
                    <a:pt x="1009" y="7038"/>
                    <a:pt x="1009" y="6967"/>
                  </a:cubicBezTo>
                  <a:lnTo>
                    <a:pt x="1009" y="384"/>
                  </a:lnTo>
                  <a:cubicBezTo>
                    <a:pt x="1009" y="173"/>
                    <a:pt x="936" y="1"/>
                    <a:pt x="8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31"/>
            <p:cNvSpPr/>
            <p:nvPr/>
          </p:nvSpPr>
          <p:spPr>
            <a:xfrm>
              <a:off x="5200575" y="4990225"/>
              <a:ext cx="23175" cy="121175"/>
            </a:xfrm>
            <a:custGeom>
              <a:avLst/>
              <a:gdLst/>
              <a:ahLst/>
              <a:cxnLst/>
              <a:rect l="l" t="t" r="r" b="b"/>
              <a:pathLst>
                <a:path w="927" h="4847" extrusionOk="0">
                  <a:moveTo>
                    <a:pt x="162" y="0"/>
                  </a:moveTo>
                  <a:cubicBezTo>
                    <a:pt x="72" y="0"/>
                    <a:pt x="1" y="171"/>
                    <a:pt x="1" y="383"/>
                  </a:cubicBezTo>
                  <a:lnTo>
                    <a:pt x="1" y="4752"/>
                  </a:lnTo>
                  <a:cubicBezTo>
                    <a:pt x="1" y="4823"/>
                    <a:pt x="9" y="4847"/>
                    <a:pt x="23" y="4847"/>
                  </a:cubicBezTo>
                  <a:cubicBezTo>
                    <a:pt x="51" y="4847"/>
                    <a:pt x="102" y="4752"/>
                    <a:pt x="162" y="4752"/>
                  </a:cubicBezTo>
                  <a:lnTo>
                    <a:pt x="767" y="4752"/>
                  </a:lnTo>
                  <a:cubicBezTo>
                    <a:pt x="826" y="4752"/>
                    <a:pt x="877" y="4847"/>
                    <a:pt x="905" y="4847"/>
                  </a:cubicBezTo>
                  <a:cubicBezTo>
                    <a:pt x="919" y="4847"/>
                    <a:pt x="927" y="4823"/>
                    <a:pt x="927" y="4752"/>
                  </a:cubicBezTo>
                  <a:lnTo>
                    <a:pt x="927" y="383"/>
                  </a:lnTo>
                  <a:cubicBezTo>
                    <a:pt x="927" y="171"/>
                    <a:pt x="855" y="0"/>
                    <a:pt x="7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31"/>
            <p:cNvSpPr/>
            <p:nvPr/>
          </p:nvSpPr>
          <p:spPr>
            <a:xfrm>
              <a:off x="5249075" y="4849100"/>
              <a:ext cx="25225" cy="262300"/>
            </a:xfrm>
            <a:custGeom>
              <a:avLst/>
              <a:gdLst/>
              <a:ahLst/>
              <a:cxnLst/>
              <a:rect l="l" t="t" r="r" b="b"/>
              <a:pathLst>
                <a:path w="1009" h="10492" extrusionOk="0">
                  <a:moveTo>
                    <a:pt x="160" y="0"/>
                  </a:moveTo>
                  <a:cubicBezTo>
                    <a:pt x="72" y="0"/>
                    <a:pt x="1" y="171"/>
                    <a:pt x="1" y="384"/>
                  </a:cubicBezTo>
                  <a:lnTo>
                    <a:pt x="1" y="10397"/>
                  </a:lnTo>
                  <a:cubicBezTo>
                    <a:pt x="1" y="10468"/>
                    <a:pt x="9" y="10492"/>
                    <a:pt x="22" y="10492"/>
                  </a:cubicBezTo>
                  <a:cubicBezTo>
                    <a:pt x="50" y="10492"/>
                    <a:pt x="101" y="10397"/>
                    <a:pt x="160" y="10397"/>
                  </a:cubicBezTo>
                  <a:lnTo>
                    <a:pt x="848" y="10397"/>
                  </a:lnTo>
                  <a:cubicBezTo>
                    <a:pt x="906" y="10397"/>
                    <a:pt x="958" y="10492"/>
                    <a:pt x="987" y="10492"/>
                  </a:cubicBezTo>
                  <a:cubicBezTo>
                    <a:pt x="1001" y="10492"/>
                    <a:pt x="1009" y="10468"/>
                    <a:pt x="1009" y="10397"/>
                  </a:cubicBezTo>
                  <a:lnTo>
                    <a:pt x="1009" y="384"/>
                  </a:lnTo>
                  <a:cubicBezTo>
                    <a:pt x="1009" y="171"/>
                    <a:pt x="936"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31"/>
            <p:cNvSpPr/>
            <p:nvPr/>
          </p:nvSpPr>
          <p:spPr>
            <a:xfrm>
              <a:off x="5298575" y="4951175"/>
              <a:ext cx="25225" cy="160225"/>
            </a:xfrm>
            <a:custGeom>
              <a:avLst/>
              <a:gdLst/>
              <a:ahLst/>
              <a:cxnLst/>
              <a:rect l="l" t="t" r="r" b="b"/>
              <a:pathLst>
                <a:path w="1009" h="6409" extrusionOk="0">
                  <a:moveTo>
                    <a:pt x="160" y="0"/>
                  </a:moveTo>
                  <a:cubicBezTo>
                    <a:pt x="72" y="0"/>
                    <a:pt x="1" y="171"/>
                    <a:pt x="1" y="383"/>
                  </a:cubicBezTo>
                  <a:lnTo>
                    <a:pt x="1" y="6314"/>
                  </a:lnTo>
                  <a:cubicBezTo>
                    <a:pt x="1" y="6385"/>
                    <a:pt x="9" y="6409"/>
                    <a:pt x="22" y="6409"/>
                  </a:cubicBezTo>
                  <a:cubicBezTo>
                    <a:pt x="50" y="6409"/>
                    <a:pt x="101" y="6314"/>
                    <a:pt x="160" y="6314"/>
                  </a:cubicBezTo>
                  <a:lnTo>
                    <a:pt x="848" y="6314"/>
                  </a:lnTo>
                  <a:cubicBezTo>
                    <a:pt x="908" y="6314"/>
                    <a:pt x="959" y="6409"/>
                    <a:pt x="987" y="6409"/>
                  </a:cubicBezTo>
                  <a:cubicBezTo>
                    <a:pt x="1001" y="6409"/>
                    <a:pt x="1009" y="6385"/>
                    <a:pt x="1009" y="6314"/>
                  </a:cubicBezTo>
                  <a:lnTo>
                    <a:pt x="1009" y="383"/>
                  </a:lnTo>
                  <a:cubicBezTo>
                    <a:pt x="1009" y="171"/>
                    <a:pt x="937"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31"/>
            <p:cNvSpPr/>
            <p:nvPr/>
          </p:nvSpPr>
          <p:spPr>
            <a:xfrm>
              <a:off x="5348075" y="4972300"/>
              <a:ext cx="25225" cy="139100"/>
            </a:xfrm>
            <a:custGeom>
              <a:avLst/>
              <a:gdLst/>
              <a:ahLst/>
              <a:cxnLst/>
              <a:rect l="l" t="t" r="r" b="b"/>
              <a:pathLst>
                <a:path w="1009" h="5564" extrusionOk="0">
                  <a:moveTo>
                    <a:pt x="160" y="0"/>
                  </a:moveTo>
                  <a:cubicBezTo>
                    <a:pt x="72" y="0"/>
                    <a:pt x="1" y="173"/>
                    <a:pt x="1" y="384"/>
                  </a:cubicBezTo>
                  <a:lnTo>
                    <a:pt x="1" y="5469"/>
                  </a:lnTo>
                  <a:cubicBezTo>
                    <a:pt x="1" y="5540"/>
                    <a:pt x="9" y="5564"/>
                    <a:pt x="22" y="5564"/>
                  </a:cubicBezTo>
                  <a:cubicBezTo>
                    <a:pt x="50" y="5564"/>
                    <a:pt x="101" y="5469"/>
                    <a:pt x="160" y="5469"/>
                  </a:cubicBezTo>
                  <a:lnTo>
                    <a:pt x="848" y="5469"/>
                  </a:lnTo>
                  <a:cubicBezTo>
                    <a:pt x="908" y="5469"/>
                    <a:pt x="959" y="5564"/>
                    <a:pt x="987" y="5564"/>
                  </a:cubicBezTo>
                  <a:cubicBezTo>
                    <a:pt x="1001" y="5564"/>
                    <a:pt x="1009" y="5540"/>
                    <a:pt x="1009" y="5469"/>
                  </a:cubicBezTo>
                  <a:lnTo>
                    <a:pt x="1009" y="384"/>
                  </a:lnTo>
                  <a:cubicBezTo>
                    <a:pt x="1009" y="173"/>
                    <a:pt x="937"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31"/>
            <p:cNvSpPr/>
            <p:nvPr/>
          </p:nvSpPr>
          <p:spPr>
            <a:xfrm>
              <a:off x="5050700" y="4861600"/>
              <a:ext cx="25925" cy="249800"/>
            </a:xfrm>
            <a:custGeom>
              <a:avLst/>
              <a:gdLst/>
              <a:ahLst/>
              <a:cxnLst/>
              <a:rect l="l" t="t" r="r" b="b"/>
              <a:pathLst>
                <a:path w="1037" h="9992" extrusionOk="0">
                  <a:moveTo>
                    <a:pt x="162" y="1"/>
                  </a:moveTo>
                  <a:cubicBezTo>
                    <a:pt x="72" y="1"/>
                    <a:pt x="1" y="171"/>
                    <a:pt x="1" y="384"/>
                  </a:cubicBezTo>
                  <a:lnTo>
                    <a:pt x="1" y="9897"/>
                  </a:lnTo>
                  <a:cubicBezTo>
                    <a:pt x="1" y="9968"/>
                    <a:pt x="9" y="9992"/>
                    <a:pt x="23" y="9992"/>
                  </a:cubicBezTo>
                  <a:cubicBezTo>
                    <a:pt x="51" y="9992"/>
                    <a:pt x="102" y="9897"/>
                    <a:pt x="162" y="9897"/>
                  </a:cubicBezTo>
                  <a:lnTo>
                    <a:pt x="875" y="9897"/>
                  </a:lnTo>
                  <a:cubicBezTo>
                    <a:pt x="935" y="9897"/>
                    <a:pt x="987" y="9992"/>
                    <a:pt x="1015" y="9992"/>
                  </a:cubicBezTo>
                  <a:cubicBezTo>
                    <a:pt x="1029" y="9992"/>
                    <a:pt x="1037" y="9968"/>
                    <a:pt x="1037" y="9897"/>
                  </a:cubicBezTo>
                  <a:lnTo>
                    <a:pt x="1037" y="384"/>
                  </a:lnTo>
                  <a:cubicBezTo>
                    <a:pt x="1037" y="171"/>
                    <a:pt x="965" y="1"/>
                    <a:pt x="8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31"/>
            <p:cNvSpPr/>
            <p:nvPr/>
          </p:nvSpPr>
          <p:spPr>
            <a:xfrm>
              <a:off x="6780350" y="4792550"/>
              <a:ext cx="32100" cy="318850"/>
            </a:xfrm>
            <a:custGeom>
              <a:avLst/>
              <a:gdLst/>
              <a:ahLst/>
              <a:cxnLst/>
              <a:rect l="l" t="t" r="r" b="b"/>
              <a:pathLst>
                <a:path w="1284" h="12754" extrusionOk="0">
                  <a:moveTo>
                    <a:pt x="160" y="0"/>
                  </a:moveTo>
                  <a:cubicBezTo>
                    <a:pt x="72" y="0"/>
                    <a:pt x="0" y="171"/>
                    <a:pt x="0" y="383"/>
                  </a:cubicBezTo>
                  <a:lnTo>
                    <a:pt x="0" y="12659"/>
                  </a:lnTo>
                  <a:cubicBezTo>
                    <a:pt x="0" y="12730"/>
                    <a:pt x="8" y="12754"/>
                    <a:pt x="22" y="12754"/>
                  </a:cubicBezTo>
                  <a:cubicBezTo>
                    <a:pt x="50" y="12754"/>
                    <a:pt x="101" y="12659"/>
                    <a:pt x="160" y="12659"/>
                  </a:cubicBezTo>
                  <a:lnTo>
                    <a:pt x="1122" y="12659"/>
                  </a:lnTo>
                  <a:cubicBezTo>
                    <a:pt x="1182" y="12659"/>
                    <a:pt x="1234" y="12754"/>
                    <a:pt x="1262" y="12754"/>
                  </a:cubicBezTo>
                  <a:cubicBezTo>
                    <a:pt x="1275" y="12754"/>
                    <a:pt x="1283" y="12730"/>
                    <a:pt x="1283" y="12659"/>
                  </a:cubicBezTo>
                  <a:lnTo>
                    <a:pt x="1283" y="383"/>
                  </a:lnTo>
                  <a:cubicBezTo>
                    <a:pt x="1283" y="171"/>
                    <a:pt x="1212" y="0"/>
                    <a:pt x="11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31"/>
            <p:cNvSpPr/>
            <p:nvPr/>
          </p:nvSpPr>
          <p:spPr>
            <a:xfrm>
              <a:off x="6485350" y="4850325"/>
              <a:ext cx="27950" cy="261075"/>
            </a:xfrm>
            <a:custGeom>
              <a:avLst/>
              <a:gdLst/>
              <a:ahLst/>
              <a:cxnLst/>
              <a:rect l="l" t="t" r="r" b="b"/>
              <a:pathLst>
                <a:path w="1118" h="10443" extrusionOk="0">
                  <a:moveTo>
                    <a:pt x="162" y="1"/>
                  </a:moveTo>
                  <a:cubicBezTo>
                    <a:pt x="72" y="1"/>
                    <a:pt x="1" y="173"/>
                    <a:pt x="1" y="384"/>
                  </a:cubicBezTo>
                  <a:lnTo>
                    <a:pt x="1" y="10348"/>
                  </a:lnTo>
                  <a:cubicBezTo>
                    <a:pt x="1" y="10419"/>
                    <a:pt x="9" y="10443"/>
                    <a:pt x="23" y="10443"/>
                  </a:cubicBezTo>
                  <a:cubicBezTo>
                    <a:pt x="51" y="10443"/>
                    <a:pt x="103" y="10348"/>
                    <a:pt x="162" y="10348"/>
                  </a:cubicBezTo>
                  <a:lnTo>
                    <a:pt x="958" y="10348"/>
                  </a:lnTo>
                  <a:cubicBezTo>
                    <a:pt x="1016" y="10348"/>
                    <a:pt x="1068" y="10443"/>
                    <a:pt x="1095" y="10443"/>
                  </a:cubicBezTo>
                  <a:cubicBezTo>
                    <a:pt x="1109" y="10443"/>
                    <a:pt x="1117" y="10419"/>
                    <a:pt x="1117" y="10348"/>
                  </a:cubicBezTo>
                  <a:lnTo>
                    <a:pt x="1117" y="384"/>
                  </a:lnTo>
                  <a:cubicBezTo>
                    <a:pt x="1117" y="173"/>
                    <a:pt x="1046" y="1"/>
                    <a:pt x="9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31"/>
            <p:cNvSpPr/>
            <p:nvPr/>
          </p:nvSpPr>
          <p:spPr>
            <a:xfrm>
              <a:off x="6534200" y="4666275"/>
              <a:ext cx="29275" cy="445125"/>
            </a:xfrm>
            <a:custGeom>
              <a:avLst/>
              <a:gdLst/>
              <a:ahLst/>
              <a:cxnLst/>
              <a:rect l="l" t="t" r="r" b="b"/>
              <a:pathLst>
                <a:path w="1171" h="17805" extrusionOk="0">
                  <a:moveTo>
                    <a:pt x="160" y="0"/>
                  </a:moveTo>
                  <a:cubicBezTo>
                    <a:pt x="72" y="0"/>
                    <a:pt x="1" y="173"/>
                    <a:pt x="1" y="385"/>
                  </a:cubicBezTo>
                  <a:lnTo>
                    <a:pt x="1" y="17710"/>
                  </a:lnTo>
                  <a:cubicBezTo>
                    <a:pt x="1" y="17781"/>
                    <a:pt x="9" y="17805"/>
                    <a:pt x="23" y="17805"/>
                  </a:cubicBezTo>
                  <a:cubicBezTo>
                    <a:pt x="50" y="17805"/>
                    <a:pt x="102" y="17710"/>
                    <a:pt x="160" y="17710"/>
                  </a:cubicBezTo>
                  <a:lnTo>
                    <a:pt x="1011" y="17710"/>
                  </a:lnTo>
                  <a:cubicBezTo>
                    <a:pt x="1070" y="17710"/>
                    <a:pt x="1121" y="17805"/>
                    <a:pt x="1149" y="17805"/>
                  </a:cubicBezTo>
                  <a:cubicBezTo>
                    <a:pt x="1163" y="17805"/>
                    <a:pt x="1171" y="17781"/>
                    <a:pt x="1171" y="17710"/>
                  </a:cubicBezTo>
                  <a:lnTo>
                    <a:pt x="1171" y="385"/>
                  </a:lnTo>
                  <a:cubicBezTo>
                    <a:pt x="1171" y="173"/>
                    <a:pt x="1099" y="0"/>
                    <a:pt x="10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31"/>
            <p:cNvSpPr/>
            <p:nvPr/>
          </p:nvSpPr>
          <p:spPr>
            <a:xfrm>
              <a:off x="6585050" y="4894150"/>
              <a:ext cx="26600" cy="217250"/>
            </a:xfrm>
            <a:custGeom>
              <a:avLst/>
              <a:gdLst/>
              <a:ahLst/>
              <a:cxnLst/>
              <a:rect l="l" t="t" r="r" b="b"/>
              <a:pathLst>
                <a:path w="1064" h="8690" extrusionOk="0">
                  <a:moveTo>
                    <a:pt x="162" y="1"/>
                  </a:moveTo>
                  <a:cubicBezTo>
                    <a:pt x="74" y="1"/>
                    <a:pt x="0" y="173"/>
                    <a:pt x="0" y="384"/>
                  </a:cubicBezTo>
                  <a:lnTo>
                    <a:pt x="0" y="8595"/>
                  </a:lnTo>
                  <a:cubicBezTo>
                    <a:pt x="0" y="8666"/>
                    <a:pt x="8" y="8690"/>
                    <a:pt x="22" y="8690"/>
                  </a:cubicBezTo>
                  <a:cubicBezTo>
                    <a:pt x="51" y="8690"/>
                    <a:pt x="103" y="8595"/>
                    <a:pt x="162" y="8595"/>
                  </a:cubicBezTo>
                  <a:lnTo>
                    <a:pt x="902" y="8595"/>
                  </a:lnTo>
                  <a:cubicBezTo>
                    <a:pt x="962" y="8595"/>
                    <a:pt x="1014" y="8690"/>
                    <a:pt x="1042" y="8690"/>
                  </a:cubicBezTo>
                  <a:cubicBezTo>
                    <a:pt x="1056" y="8690"/>
                    <a:pt x="1064" y="8666"/>
                    <a:pt x="1064" y="8595"/>
                  </a:cubicBezTo>
                  <a:lnTo>
                    <a:pt x="1064" y="384"/>
                  </a:lnTo>
                  <a:cubicBezTo>
                    <a:pt x="1064" y="173"/>
                    <a:pt x="992" y="1"/>
                    <a:pt x="9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31"/>
            <p:cNvSpPr/>
            <p:nvPr/>
          </p:nvSpPr>
          <p:spPr>
            <a:xfrm>
              <a:off x="6633225" y="4887650"/>
              <a:ext cx="29300" cy="223750"/>
            </a:xfrm>
            <a:custGeom>
              <a:avLst/>
              <a:gdLst/>
              <a:ahLst/>
              <a:cxnLst/>
              <a:rect l="l" t="t" r="r" b="b"/>
              <a:pathLst>
                <a:path w="1172" h="8950" extrusionOk="0">
                  <a:moveTo>
                    <a:pt x="160" y="0"/>
                  </a:moveTo>
                  <a:cubicBezTo>
                    <a:pt x="72" y="0"/>
                    <a:pt x="0" y="173"/>
                    <a:pt x="0" y="383"/>
                  </a:cubicBezTo>
                  <a:lnTo>
                    <a:pt x="0" y="8855"/>
                  </a:lnTo>
                  <a:cubicBezTo>
                    <a:pt x="0" y="8926"/>
                    <a:pt x="8" y="8950"/>
                    <a:pt x="22" y="8950"/>
                  </a:cubicBezTo>
                  <a:cubicBezTo>
                    <a:pt x="50" y="8950"/>
                    <a:pt x="101" y="8855"/>
                    <a:pt x="160" y="8855"/>
                  </a:cubicBezTo>
                  <a:lnTo>
                    <a:pt x="1010" y="8855"/>
                  </a:lnTo>
                  <a:cubicBezTo>
                    <a:pt x="1069" y="8855"/>
                    <a:pt x="1121" y="8950"/>
                    <a:pt x="1149" y="8950"/>
                  </a:cubicBezTo>
                  <a:cubicBezTo>
                    <a:pt x="1163" y="8950"/>
                    <a:pt x="1172" y="8926"/>
                    <a:pt x="1172" y="8855"/>
                  </a:cubicBezTo>
                  <a:lnTo>
                    <a:pt x="1172" y="383"/>
                  </a:lnTo>
                  <a:cubicBezTo>
                    <a:pt x="1172" y="173"/>
                    <a:pt x="1098" y="0"/>
                    <a:pt x="10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31"/>
            <p:cNvSpPr/>
            <p:nvPr/>
          </p:nvSpPr>
          <p:spPr>
            <a:xfrm>
              <a:off x="6683350" y="5004850"/>
              <a:ext cx="28000" cy="106550"/>
            </a:xfrm>
            <a:custGeom>
              <a:avLst/>
              <a:gdLst/>
              <a:ahLst/>
              <a:cxnLst/>
              <a:rect l="l" t="t" r="r" b="b"/>
              <a:pathLst>
                <a:path w="1120" h="4262" extrusionOk="0">
                  <a:moveTo>
                    <a:pt x="162" y="0"/>
                  </a:moveTo>
                  <a:cubicBezTo>
                    <a:pt x="74" y="0"/>
                    <a:pt x="1" y="172"/>
                    <a:pt x="1" y="385"/>
                  </a:cubicBezTo>
                  <a:lnTo>
                    <a:pt x="1" y="4167"/>
                  </a:lnTo>
                  <a:cubicBezTo>
                    <a:pt x="1" y="4238"/>
                    <a:pt x="9" y="4262"/>
                    <a:pt x="23" y="4262"/>
                  </a:cubicBezTo>
                  <a:cubicBezTo>
                    <a:pt x="51" y="4262"/>
                    <a:pt x="103" y="4167"/>
                    <a:pt x="162" y="4167"/>
                  </a:cubicBezTo>
                  <a:lnTo>
                    <a:pt x="958" y="4167"/>
                  </a:lnTo>
                  <a:cubicBezTo>
                    <a:pt x="1016" y="4167"/>
                    <a:pt x="1069" y="4262"/>
                    <a:pt x="1097" y="4262"/>
                  </a:cubicBezTo>
                  <a:cubicBezTo>
                    <a:pt x="1111" y="4262"/>
                    <a:pt x="1119" y="4238"/>
                    <a:pt x="1119" y="4167"/>
                  </a:cubicBezTo>
                  <a:lnTo>
                    <a:pt x="1119" y="385"/>
                  </a:lnTo>
                  <a:cubicBezTo>
                    <a:pt x="1119" y="172"/>
                    <a:pt x="1046" y="0"/>
                    <a:pt x="9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31"/>
            <p:cNvSpPr/>
            <p:nvPr/>
          </p:nvSpPr>
          <p:spPr>
            <a:xfrm>
              <a:off x="6733900" y="4861600"/>
              <a:ext cx="25925" cy="249800"/>
            </a:xfrm>
            <a:custGeom>
              <a:avLst/>
              <a:gdLst/>
              <a:ahLst/>
              <a:cxnLst/>
              <a:rect l="l" t="t" r="r" b="b"/>
              <a:pathLst>
                <a:path w="1037" h="9992" extrusionOk="0">
                  <a:moveTo>
                    <a:pt x="162" y="1"/>
                  </a:moveTo>
                  <a:cubicBezTo>
                    <a:pt x="72" y="1"/>
                    <a:pt x="1" y="173"/>
                    <a:pt x="1" y="384"/>
                  </a:cubicBezTo>
                  <a:lnTo>
                    <a:pt x="1" y="9897"/>
                  </a:lnTo>
                  <a:cubicBezTo>
                    <a:pt x="1" y="9968"/>
                    <a:pt x="9" y="9992"/>
                    <a:pt x="23" y="9992"/>
                  </a:cubicBezTo>
                  <a:cubicBezTo>
                    <a:pt x="51" y="9992"/>
                    <a:pt x="102" y="9897"/>
                    <a:pt x="162" y="9897"/>
                  </a:cubicBezTo>
                  <a:lnTo>
                    <a:pt x="875" y="9897"/>
                  </a:lnTo>
                  <a:cubicBezTo>
                    <a:pt x="935" y="9897"/>
                    <a:pt x="987" y="9992"/>
                    <a:pt x="1015" y="9992"/>
                  </a:cubicBezTo>
                  <a:cubicBezTo>
                    <a:pt x="1029" y="9992"/>
                    <a:pt x="1037" y="9968"/>
                    <a:pt x="1037" y="9897"/>
                  </a:cubicBezTo>
                  <a:lnTo>
                    <a:pt x="1037" y="384"/>
                  </a:lnTo>
                  <a:cubicBezTo>
                    <a:pt x="1037" y="173"/>
                    <a:pt x="965" y="1"/>
                    <a:pt x="8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31"/>
            <p:cNvSpPr/>
            <p:nvPr/>
          </p:nvSpPr>
          <p:spPr>
            <a:xfrm>
              <a:off x="5493200" y="4792550"/>
              <a:ext cx="32100" cy="318850"/>
            </a:xfrm>
            <a:custGeom>
              <a:avLst/>
              <a:gdLst/>
              <a:ahLst/>
              <a:cxnLst/>
              <a:rect l="l" t="t" r="r" b="b"/>
              <a:pathLst>
                <a:path w="1284" h="12754" extrusionOk="0">
                  <a:moveTo>
                    <a:pt x="160" y="0"/>
                  </a:moveTo>
                  <a:cubicBezTo>
                    <a:pt x="72" y="0"/>
                    <a:pt x="0" y="171"/>
                    <a:pt x="0" y="383"/>
                  </a:cubicBezTo>
                  <a:lnTo>
                    <a:pt x="0" y="12659"/>
                  </a:lnTo>
                  <a:cubicBezTo>
                    <a:pt x="0" y="12730"/>
                    <a:pt x="8" y="12754"/>
                    <a:pt x="22" y="12754"/>
                  </a:cubicBezTo>
                  <a:cubicBezTo>
                    <a:pt x="50" y="12754"/>
                    <a:pt x="101" y="12659"/>
                    <a:pt x="160" y="12659"/>
                  </a:cubicBezTo>
                  <a:lnTo>
                    <a:pt x="1122" y="12659"/>
                  </a:lnTo>
                  <a:cubicBezTo>
                    <a:pt x="1181" y="12659"/>
                    <a:pt x="1233" y="12754"/>
                    <a:pt x="1261" y="12754"/>
                  </a:cubicBezTo>
                  <a:cubicBezTo>
                    <a:pt x="1275" y="12754"/>
                    <a:pt x="1283" y="12730"/>
                    <a:pt x="1283" y="12659"/>
                  </a:cubicBezTo>
                  <a:lnTo>
                    <a:pt x="1283" y="383"/>
                  </a:lnTo>
                  <a:cubicBezTo>
                    <a:pt x="1283" y="171"/>
                    <a:pt x="1210" y="0"/>
                    <a:pt x="11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31"/>
            <p:cNvSpPr/>
            <p:nvPr/>
          </p:nvSpPr>
          <p:spPr>
            <a:xfrm>
              <a:off x="5546125" y="4934900"/>
              <a:ext cx="25225" cy="176525"/>
            </a:xfrm>
            <a:custGeom>
              <a:avLst/>
              <a:gdLst/>
              <a:ahLst/>
              <a:cxnLst/>
              <a:rect l="l" t="t" r="r" b="b"/>
              <a:pathLst>
                <a:path w="1009" h="7061" extrusionOk="0">
                  <a:moveTo>
                    <a:pt x="160" y="0"/>
                  </a:moveTo>
                  <a:cubicBezTo>
                    <a:pt x="72" y="0"/>
                    <a:pt x="1" y="171"/>
                    <a:pt x="1" y="384"/>
                  </a:cubicBezTo>
                  <a:lnTo>
                    <a:pt x="1" y="6967"/>
                  </a:lnTo>
                  <a:cubicBezTo>
                    <a:pt x="1" y="7037"/>
                    <a:pt x="9" y="7061"/>
                    <a:pt x="22" y="7061"/>
                  </a:cubicBezTo>
                  <a:cubicBezTo>
                    <a:pt x="50" y="7061"/>
                    <a:pt x="101" y="6967"/>
                    <a:pt x="160" y="6967"/>
                  </a:cubicBezTo>
                  <a:lnTo>
                    <a:pt x="848" y="6967"/>
                  </a:lnTo>
                  <a:cubicBezTo>
                    <a:pt x="907" y="6967"/>
                    <a:pt x="959" y="7061"/>
                    <a:pt x="987" y="7061"/>
                  </a:cubicBezTo>
                  <a:cubicBezTo>
                    <a:pt x="1001" y="7061"/>
                    <a:pt x="1009" y="7037"/>
                    <a:pt x="1009" y="6967"/>
                  </a:cubicBezTo>
                  <a:lnTo>
                    <a:pt x="1009" y="384"/>
                  </a:lnTo>
                  <a:cubicBezTo>
                    <a:pt x="1009" y="171"/>
                    <a:pt x="936"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31"/>
            <p:cNvSpPr/>
            <p:nvPr/>
          </p:nvSpPr>
          <p:spPr>
            <a:xfrm>
              <a:off x="5596625" y="4990225"/>
              <a:ext cx="23175" cy="121175"/>
            </a:xfrm>
            <a:custGeom>
              <a:avLst/>
              <a:gdLst/>
              <a:ahLst/>
              <a:cxnLst/>
              <a:rect l="l" t="t" r="r" b="b"/>
              <a:pathLst>
                <a:path w="927" h="4847" extrusionOk="0">
                  <a:moveTo>
                    <a:pt x="160" y="0"/>
                  </a:moveTo>
                  <a:cubicBezTo>
                    <a:pt x="72" y="0"/>
                    <a:pt x="1" y="171"/>
                    <a:pt x="1" y="383"/>
                  </a:cubicBezTo>
                  <a:lnTo>
                    <a:pt x="1" y="4752"/>
                  </a:lnTo>
                  <a:cubicBezTo>
                    <a:pt x="1" y="4823"/>
                    <a:pt x="9" y="4847"/>
                    <a:pt x="23" y="4847"/>
                  </a:cubicBezTo>
                  <a:cubicBezTo>
                    <a:pt x="50" y="4847"/>
                    <a:pt x="102" y="4752"/>
                    <a:pt x="160" y="4752"/>
                  </a:cubicBezTo>
                  <a:lnTo>
                    <a:pt x="767" y="4752"/>
                  </a:lnTo>
                  <a:cubicBezTo>
                    <a:pt x="826" y="4752"/>
                    <a:pt x="877" y="4847"/>
                    <a:pt x="905" y="4847"/>
                  </a:cubicBezTo>
                  <a:cubicBezTo>
                    <a:pt x="919" y="4847"/>
                    <a:pt x="927" y="4823"/>
                    <a:pt x="927" y="4752"/>
                  </a:cubicBezTo>
                  <a:lnTo>
                    <a:pt x="927" y="383"/>
                  </a:lnTo>
                  <a:cubicBezTo>
                    <a:pt x="927" y="171"/>
                    <a:pt x="855" y="0"/>
                    <a:pt x="7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31"/>
            <p:cNvSpPr/>
            <p:nvPr/>
          </p:nvSpPr>
          <p:spPr>
            <a:xfrm>
              <a:off x="5645125" y="4849100"/>
              <a:ext cx="25225" cy="262300"/>
            </a:xfrm>
            <a:custGeom>
              <a:avLst/>
              <a:gdLst/>
              <a:ahLst/>
              <a:cxnLst/>
              <a:rect l="l" t="t" r="r" b="b"/>
              <a:pathLst>
                <a:path w="1009" h="10492" extrusionOk="0">
                  <a:moveTo>
                    <a:pt x="160" y="0"/>
                  </a:moveTo>
                  <a:cubicBezTo>
                    <a:pt x="72" y="0"/>
                    <a:pt x="1" y="171"/>
                    <a:pt x="1" y="384"/>
                  </a:cubicBezTo>
                  <a:lnTo>
                    <a:pt x="1" y="10397"/>
                  </a:lnTo>
                  <a:cubicBezTo>
                    <a:pt x="1" y="10468"/>
                    <a:pt x="9" y="10492"/>
                    <a:pt x="22" y="10492"/>
                  </a:cubicBezTo>
                  <a:cubicBezTo>
                    <a:pt x="50" y="10492"/>
                    <a:pt x="101" y="10397"/>
                    <a:pt x="160" y="10397"/>
                  </a:cubicBezTo>
                  <a:lnTo>
                    <a:pt x="848" y="10397"/>
                  </a:lnTo>
                  <a:cubicBezTo>
                    <a:pt x="906" y="10397"/>
                    <a:pt x="958" y="10492"/>
                    <a:pt x="987" y="10492"/>
                  </a:cubicBezTo>
                  <a:cubicBezTo>
                    <a:pt x="1001" y="10492"/>
                    <a:pt x="1009" y="10468"/>
                    <a:pt x="1009" y="10397"/>
                  </a:cubicBezTo>
                  <a:lnTo>
                    <a:pt x="1009" y="384"/>
                  </a:lnTo>
                  <a:cubicBezTo>
                    <a:pt x="1009" y="171"/>
                    <a:pt x="936"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31"/>
            <p:cNvSpPr/>
            <p:nvPr/>
          </p:nvSpPr>
          <p:spPr>
            <a:xfrm>
              <a:off x="5694575" y="4951175"/>
              <a:ext cx="25250" cy="160225"/>
            </a:xfrm>
            <a:custGeom>
              <a:avLst/>
              <a:gdLst/>
              <a:ahLst/>
              <a:cxnLst/>
              <a:rect l="l" t="t" r="r" b="b"/>
              <a:pathLst>
                <a:path w="1010" h="6409" extrusionOk="0">
                  <a:moveTo>
                    <a:pt x="162" y="0"/>
                  </a:moveTo>
                  <a:cubicBezTo>
                    <a:pt x="74" y="0"/>
                    <a:pt x="1" y="171"/>
                    <a:pt x="1" y="383"/>
                  </a:cubicBezTo>
                  <a:lnTo>
                    <a:pt x="1" y="6314"/>
                  </a:lnTo>
                  <a:cubicBezTo>
                    <a:pt x="1" y="6385"/>
                    <a:pt x="9" y="6409"/>
                    <a:pt x="23" y="6409"/>
                  </a:cubicBezTo>
                  <a:cubicBezTo>
                    <a:pt x="51" y="6409"/>
                    <a:pt x="103" y="6314"/>
                    <a:pt x="162" y="6314"/>
                  </a:cubicBezTo>
                  <a:lnTo>
                    <a:pt x="850" y="6314"/>
                  </a:lnTo>
                  <a:cubicBezTo>
                    <a:pt x="908" y="6314"/>
                    <a:pt x="960" y="6409"/>
                    <a:pt x="987" y="6409"/>
                  </a:cubicBezTo>
                  <a:cubicBezTo>
                    <a:pt x="1001" y="6409"/>
                    <a:pt x="1009" y="6385"/>
                    <a:pt x="1009" y="6314"/>
                  </a:cubicBezTo>
                  <a:lnTo>
                    <a:pt x="1009" y="383"/>
                  </a:lnTo>
                  <a:cubicBezTo>
                    <a:pt x="1009" y="171"/>
                    <a:pt x="938" y="0"/>
                    <a:pt x="8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31"/>
            <p:cNvSpPr/>
            <p:nvPr/>
          </p:nvSpPr>
          <p:spPr>
            <a:xfrm>
              <a:off x="5744125" y="4972300"/>
              <a:ext cx="25225" cy="139100"/>
            </a:xfrm>
            <a:custGeom>
              <a:avLst/>
              <a:gdLst/>
              <a:ahLst/>
              <a:cxnLst/>
              <a:rect l="l" t="t" r="r" b="b"/>
              <a:pathLst>
                <a:path w="1009" h="5564" extrusionOk="0">
                  <a:moveTo>
                    <a:pt x="160" y="0"/>
                  </a:moveTo>
                  <a:cubicBezTo>
                    <a:pt x="72" y="0"/>
                    <a:pt x="1" y="173"/>
                    <a:pt x="1" y="384"/>
                  </a:cubicBezTo>
                  <a:lnTo>
                    <a:pt x="1" y="5469"/>
                  </a:lnTo>
                  <a:cubicBezTo>
                    <a:pt x="1" y="5540"/>
                    <a:pt x="9" y="5564"/>
                    <a:pt x="22" y="5564"/>
                  </a:cubicBezTo>
                  <a:cubicBezTo>
                    <a:pt x="50" y="5564"/>
                    <a:pt x="101" y="5469"/>
                    <a:pt x="160" y="5469"/>
                  </a:cubicBezTo>
                  <a:lnTo>
                    <a:pt x="848" y="5469"/>
                  </a:lnTo>
                  <a:cubicBezTo>
                    <a:pt x="906" y="5469"/>
                    <a:pt x="958" y="5564"/>
                    <a:pt x="987" y="5564"/>
                  </a:cubicBezTo>
                  <a:cubicBezTo>
                    <a:pt x="1001" y="5564"/>
                    <a:pt x="1009" y="5540"/>
                    <a:pt x="1009" y="5469"/>
                  </a:cubicBezTo>
                  <a:lnTo>
                    <a:pt x="1009" y="384"/>
                  </a:lnTo>
                  <a:cubicBezTo>
                    <a:pt x="1009" y="173"/>
                    <a:pt x="937"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31"/>
            <p:cNvSpPr/>
            <p:nvPr/>
          </p:nvSpPr>
          <p:spPr>
            <a:xfrm>
              <a:off x="5793300" y="4880300"/>
              <a:ext cx="25875" cy="231100"/>
            </a:xfrm>
            <a:custGeom>
              <a:avLst/>
              <a:gdLst/>
              <a:ahLst/>
              <a:cxnLst/>
              <a:rect l="l" t="t" r="r" b="b"/>
              <a:pathLst>
                <a:path w="1035" h="9244" extrusionOk="0">
                  <a:moveTo>
                    <a:pt x="160" y="1"/>
                  </a:moveTo>
                  <a:cubicBezTo>
                    <a:pt x="72" y="1"/>
                    <a:pt x="1" y="173"/>
                    <a:pt x="1" y="386"/>
                  </a:cubicBezTo>
                  <a:lnTo>
                    <a:pt x="1" y="9149"/>
                  </a:lnTo>
                  <a:cubicBezTo>
                    <a:pt x="1" y="9220"/>
                    <a:pt x="9" y="9244"/>
                    <a:pt x="23" y="9244"/>
                  </a:cubicBezTo>
                  <a:cubicBezTo>
                    <a:pt x="50" y="9244"/>
                    <a:pt x="102" y="9149"/>
                    <a:pt x="160" y="9149"/>
                  </a:cubicBezTo>
                  <a:lnTo>
                    <a:pt x="875" y="9149"/>
                  </a:lnTo>
                  <a:cubicBezTo>
                    <a:pt x="934" y="9149"/>
                    <a:pt x="985" y="9244"/>
                    <a:pt x="1013" y="9244"/>
                  </a:cubicBezTo>
                  <a:cubicBezTo>
                    <a:pt x="1027" y="9244"/>
                    <a:pt x="1035" y="9220"/>
                    <a:pt x="1035" y="9149"/>
                  </a:cubicBezTo>
                  <a:lnTo>
                    <a:pt x="1035" y="386"/>
                  </a:lnTo>
                  <a:cubicBezTo>
                    <a:pt x="1035" y="173"/>
                    <a:pt x="963" y="1"/>
                    <a:pt x="8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31"/>
            <p:cNvSpPr/>
            <p:nvPr/>
          </p:nvSpPr>
          <p:spPr>
            <a:xfrm>
              <a:off x="5841800" y="4850325"/>
              <a:ext cx="27950" cy="261075"/>
            </a:xfrm>
            <a:custGeom>
              <a:avLst/>
              <a:gdLst/>
              <a:ahLst/>
              <a:cxnLst/>
              <a:rect l="l" t="t" r="r" b="b"/>
              <a:pathLst>
                <a:path w="1118" h="10443" extrusionOk="0">
                  <a:moveTo>
                    <a:pt x="162" y="1"/>
                  </a:moveTo>
                  <a:cubicBezTo>
                    <a:pt x="72" y="1"/>
                    <a:pt x="1" y="173"/>
                    <a:pt x="1" y="384"/>
                  </a:cubicBezTo>
                  <a:lnTo>
                    <a:pt x="1" y="10348"/>
                  </a:lnTo>
                  <a:cubicBezTo>
                    <a:pt x="1" y="10419"/>
                    <a:pt x="8" y="10443"/>
                    <a:pt x="22" y="10443"/>
                  </a:cubicBezTo>
                  <a:cubicBezTo>
                    <a:pt x="50" y="10443"/>
                    <a:pt x="102" y="10348"/>
                    <a:pt x="162" y="10348"/>
                  </a:cubicBezTo>
                  <a:lnTo>
                    <a:pt x="956" y="10348"/>
                  </a:lnTo>
                  <a:cubicBezTo>
                    <a:pt x="1016" y="10348"/>
                    <a:pt x="1067" y="10443"/>
                    <a:pt x="1095" y="10443"/>
                  </a:cubicBezTo>
                  <a:cubicBezTo>
                    <a:pt x="1109" y="10443"/>
                    <a:pt x="1117" y="10419"/>
                    <a:pt x="1117" y="10348"/>
                  </a:cubicBezTo>
                  <a:lnTo>
                    <a:pt x="1117" y="384"/>
                  </a:lnTo>
                  <a:cubicBezTo>
                    <a:pt x="1117" y="173"/>
                    <a:pt x="1046" y="1"/>
                    <a:pt x="9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31"/>
            <p:cNvSpPr/>
            <p:nvPr/>
          </p:nvSpPr>
          <p:spPr>
            <a:xfrm>
              <a:off x="5890625" y="4666275"/>
              <a:ext cx="29300" cy="445125"/>
            </a:xfrm>
            <a:custGeom>
              <a:avLst/>
              <a:gdLst/>
              <a:ahLst/>
              <a:cxnLst/>
              <a:rect l="l" t="t" r="r" b="b"/>
              <a:pathLst>
                <a:path w="1172" h="17805" extrusionOk="0">
                  <a:moveTo>
                    <a:pt x="161" y="0"/>
                  </a:moveTo>
                  <a:cubicBezTo>
                    <a:pt x="72" y="0"/>
                    <a:pt x="0" y="173"/>
                    <a:pt x="0" y="385"/>
                  </a:cubicBezTo>
                  <a:lnTo>
                    <a:pt x="0" y="17710"/>
                  </a:lnTo>
                  <a:cubicBezTo>
                    <a:pt x="0" y="17781"/>
                    <a:pt x="8" y="17805"/>
                    <a:pt x="22" y="17805"/>
                  </a:cubicBezTo>
                  <a:cubicBezTo>
                    <a:pt x="50" y="17805"/>
                    <a:pt x="101" y="17710"/>
                    <a:pt x="161" y="17710"/>
                  </a:cubicBezTo>
                  <a:lnTo>
                    <a:pt x="1010" y="17710"/>
                  </a:lnTo>
                  <a:cubicBezTo>
                    <a:pt x="1070" y="17710"/>
                    <a:pt x="1122" y="17805"/>
                    <a:pt x="1150" y="17805"/>
                  </a:cubicBezTo>
                  <a:cubicBezTo>
                    <a:pt x="1164" y="17805"/>
                    <a:pt x="1172" y="17781"/>
                    <a:pt x="1172" y="17710"/>
                  </a:cubicBezTo>
                  <a:lnTo>
                    <a:pt x="1172" y="385"/>
                  </a:lnTo>
                  <a:cubicBezTo>
                    <a:pt x="1172" y="173"/>
                    <a:pt x="1100" y="0"/>
                    <a:pt x="10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31"/>
            <p:cNvSpPr/>
            <p:nvPr/>
          </p:nvSpPr>
          <p:spPr>
            <a:xfrm>
              <a:off x="5941500" y="4894150"/>
              <a:ext cx="26550" cy="217250"/>
            </a:xfrm>
            <a:custGeom>
              <a:avLst/>
              <a:gdLst/>
              <a:ahLst/>
              <a:cxnLst/>
              <a:rect l="l" t="t" r="r" b="b"/>
              <a:pathLst>
                <a:path w="1062" h="8690" extrusionOk="0">
                  <a:moveTo>
                    <a:pt x="160" y="1"/>
                  </a:moveTo>
                  <a:cubicBezTo>
                    <a:pt x="72" y="1"/>
                    <a:pt x="0" y="173"/>
                    <a:pt x="0" y="384"/>
                  </a:cubicBezTo>
                  <a:lnTo>
                    <a:pt x="0" y="8595"/>
                  </a:lnTo>
                  <a:cubicBezTo>
                    <a:pt x="0" y="8666"/>
                    <a:pt x="8" y="8690"/>
                    <a:pt x="22" y="8690"/>
                  </a:cubicBezTo>
                  <a:cubicBezTo>
                    <a:pt x="50" y="8690"/>
                    <a:pt x="101" y="8595"/>
                    <a:pt x="160" y="8595"/>
                  </a:cubicBezTo>
                  <a:lnTo>
                    <a:pt x="902" y="8595"/>
                  </a:lnTo>
                  <a:cubicBezTo>
                    <a:pt x="961" y="8595"/>
                    <a:pt x="1012" y="8690"/>
                    <a:pt x="1040" y="8690"/>
                  </a:cubicBezTo>
                  <a:cubicBezTo>
                    <a:pt x="1054" y="8690"/>
                    <a:pt x="1062" y="8666"/>
                    <a:pt x="1062" y="8595"/>
                  </a:cubicBezTo>
                  <a:lnTo>
                    <a:pt x="1062" y="384"/>
                  </a:lnTo>
                  <a:cubicBezTo>
                    <a:pt x="1062" y="173"/>
                    <a:pt x="990" y="1"/>
                    <a:pt x="9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31"/>
            <p:cNvSpPr/>
            <p:nvPr/>
          </p:nvSpPr>
          <p:spPr>
            <a:xfrm>
              <a:off x="5989625" y="4887650"/>
              <a:ext cx="29300" cy="223750"/>
            </a:xfrm>
            <a:custGeom>
              <a:avLst/>
              <a:gdLst/>
              <a:ahLst/>
              <a:cxnLst/>
              <a:rect l="l" t="t" r="r" b="b"/>
              <a:pathLst>
                <a:path w="1172" h="8950" extrusionOk="0">
                  <a:moveTo>
                    <a:pt x="161" y="0"/>
                  </a:moveTo>
                  <a:cubicBezTo>
                    <a:pt x="72" y="0"/>
                    <a:pt x="0" y="173"/>
                    <a:pt x="0" y="383"/>
                  </a:cubicBezTo>
                  <a:lnTo>
                    <a:pt x="0" y="8855"/>
                  </a:lnTo>
                  <a:cubicBezTo>
                    <a:pt x="0" y="8926"/>
                    <a:pt x="8" y="8950"/>
                    <a:pt x="22" y="8950"/>
                  </a:cubicBezTo>
                  <a:cubicBezTo>
                    <a:pt x="50" y="8950"/>
                    <a:pt x="102" y="8855"/>
                    <a:pt x="161" y="8855"/>
                  </a:cubicBezTo>
                  <a:lnTo>
                    <a:pt x="1012" y="8855"/>
                  </a:lnTo>
                  <a:cubicBezTo>
                    <a:pt x="1071" y="8855"/>
                    <a:pt x="1122" y="8950"/>
                    <a:pt x="1150" y="8950"/>
                  </a:cubicBezTo>
                  <a:cubicBezTo>
                    <a:pt x="1164" y="8950"/>
                    <a:pt x="1172" y="8926"/>
                    <a:pt x="1172" y="8855"/>
                  </a:cubicBezTo>
                  <a:lnTo>
                    <a:pt x="1172" y="383"/>
                  </a:lnTo>
                  <a:cubicBezTo>
                    <a:pt x="1172" y="173"/>
                    <a:pt x="1100" y="0"/>
                    <a:pt x="10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31"/>
            <p:cNvSpPr/>
            <p:nvPr/>
          </p:nvSpPr>
          <p:spPr>
            <a:xfrm>
              <a:off x="6039800" y="5004850"/>
              <a:ext cx="27950" cy="106550"/>
            </a:xfrm>
            <a:custGeom>
              <a:avLst/>
              <a:gdLst/>
              <a:ahLst/>
              <a:cxnLst/>
              <a:rect l="l" t="t" r="r" b="b"/>
              <a:pathLst>
                <a:path w="1118" h="4262" extrusionOk="0">
                  <a:moveTo>
                    <a:pt x="160" y="0"/>
                  </a:moveTo>
                  <a:cubicBezTo>
                    <a:pt x="72" y="0"/>
                    <a:pt x="1" y="172"/>
                    <a:pt x="1" y="385"/>
                  </a:cubicBezTo>
                  <a:lnTo>
                    <a:pt x="1" y="4167"/>
                  </a:lnTo>
                  <a:cubicBezTo>
                    <a:pt x="1" y="4238"/>
                    <a:pt x="9" y="4262"/>
                    <a:pt x="22" y="4262"/>
                  </a:cubicBezTo>
                  <a:cubicBezTo>
                    <a:pt x="50" y="4262"/>
                    <a:pt x="101" y="4167"/>
                    <a:pt x="160" y="4167"/>
                  </a:cubicBezTo>
                  <a:lnTo>
                    <a:pt x="958" y="4167"/>
                  </a:lnTo>
                  <a:cubicBezTo>
                    <a:pt x="1016" y="4167"/>
                    <a:pt x="1068" y="4262"/>
                    <a:pt x="1095" y="4262"/>
                  </a:cubicBezTo>
                  <a:cubicBezTo>
                    <a:pt x="1109" y="4262"/>
                    <a:pt x="1117" y="4238"/>
                    <a:pt x="1117" y="4167"/>
                  </a:cubicBezTo>
                  <a:lnTo>
                    <a:pt x="1117" y="385"/>
                  </a:lnTo>
                  <a:cubicBezTo>
                    <a:pt x="1117" y="172"/>
                    <a:pt x="1046" y="0"/>
                    <a:pt x="9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31"/>
            <p:cNvSpPr/>
            <p:nvPr/>
          </p:nvSpPr>
          <p:spPr>
            <a:xfrm>
              <a:off x="6090300" y="4861600"/>
              <a:ext cx="25925" cy="249800"/>
            </a:xfrm>
            <a:custGeom>
              <a:avLst/>
              <a:gdLst/>
              <a:ahLst/>
              <a:cxnLst/>
              <a:rect l="l" t="t" r="r" b="b"/>
              <a:pathLst>
                <a:path w="1037" h="9992" extrusionOk="0">
                  <a:moveTo>
                    <a:pt x="162" y="1"/>
                  </a:moveTo>
                  <a:cubicBezTo>
                    <a:pt x="74" y="1"/>
                    <a:pt x="1" y="173"/>
                    <a:pt x="1" y="384"/>
                  </a:cubicBezTo>
                  <a:lnTo>
                    <a:pt x="1" y="9897"/>
                  </a:lnTo>
                  <a:cubicBezTo>
                    <a:pt x="1" y="9968"/>
                    <a:pt x="9" y="9992"/>
                    <a:pt x="23" y="9992"/>
                  </a:cubicBezTo>
                  <a:cubicBezTo>
                    <a:pt x="51" y="9992"/>
                    <a:pt x="102" y="9897"/>
                    <a:pt x="162" y="9897"/>
                  </a:cubicBezTo>
                  <a:lnTo>
                    <a:pt x="877" y="9897"/>
                  </a:lnTo>
                  <a:cubicBezTo>
                    <a:pt x="936" y="9897"/>
                    <a:pt x="987" y="9992"/>
                    <a:pt x="1015" y="9992"/>
                  </a:cubicBezTo>
                  <a:cubicBezTo>
                    <a:pt x="1029" y="9992"/>
                    <a:pt x="1037" y="9968"/>
                    <a:pt x="1037" y="9897"/>
                  </a:cubicBezTo>
                  <a:lnTo>
                    <a:pt x="1037" y="384"/>
                  </a:lnTo>
                  <a:cubicBezTo>
                    <a:pt x="1037" y="173"/>
                    <a:pt x="965" y="1"/>
                    <a:pt x="8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31"/>
            <p:cNvSpPr/>
            <p:nvPr/>
          </p:nvSpPr>
          <p:spPr>
            <a:xfrm>
              <a:off x="5396250" y="5004850"/>
              <a:ext cx="27950" cy="106550"/>
            </a:xfrm>
            <a:custGeom>
              <a:avLst/>
              <a:gdLst/>
              <a:ahLst/>
              <a:cxnLst/>
              <a:rect l="l" t="t" r="r" b="b"/>
              <a:pathLst>
                <a:path w="1118" h="4262" extrusionOk="0">
                  <a:moveTo>
                    <a:pt x="162" y="0"/>
                  </a:moveTo>
                  <a:cubicBezTo>
                    <a:pt x="74" y="0"/>
                    <a:pt x="1" y="172"/>
                    <a:pt x="1" y="385"/>
                  </a:cubicBezTo>
                  <a:lnTo>
                    <a:pt x="1" y="4167"/>
                  </a:lnTo>
                  <a:cubicBezTo>
                    <a:pt x="1" y="4238"/>
                    <a:pt x="9" y="4262"/>
                    <a:pt x="23" y="4262"/>
                  </a:cubicBezTo>
                  <a:cubicBezTo>
                    <a:pt x="51" y="4262"/>
                    <a:pt x="103" y="4167"/>
                    <a:pt x="162" y="4167"/>
                  </a:cubicBezTo>
                  <a:lnTo>
                    <a:pt x="958" y="4167"/>
                  </a:lnTo>
                  <a:cubicBezTo>
                    <a:pt x="1016" y="4167"/>
                    <a:pt x="1068" y="4262"/>
                    <a:pt x="1095" y="4262"/>
                  </a:cubicBezTo>
                  <a:cubicBezTo>
                    <a:pt x="1109" y="4262"/>
                    <a:pt x="1117" y="4238"/>
                    <a:pt x="1117" y="4167"/>
                  </a:cubicBezTo>
                  <a:lnTo>
                    <a:pt x="1117" y="385"/>
                  </a:lnTo>
                  <a:cubicBezTo>
                    <a:pt x="1117" y="172"/>
                    <a:pt x="1046" y="0"/>
                    <a:pt x="9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31"/>
            <p:cNvSpPr/>
            <p:nvPr/>
          </p:nvSpPr>
          <p:spPr>
            <a:xfrm>
              <a:off x="5446750" y="4861600"/>
              <a:ext cx="25925" cy="249800"/>
            </a:xfrm>
            <a:custGeom>
              <a:avLst/>
              <a:gdLst/>
              <a:ahLst/>
              <a:cxnLst/>
              <a:rect l="l" t="t" r="r" b="b"/>
              <a:pathLst>
                <a:path w="1037" h="9992" extrusionOk="0">
                  <a:moveTo>
                    <a:pt x="162" y="1"/>
                  </a:moveTo>
                  <a:cubicBezTo>
                    <a:pt x="72" y="1"/>
                    <a:pt x="1" y="173"/>
                    <a:pt x="1" y="384"/>
                  </a:cubicBezTo>
                  <a:lnTo>
                    <a:pt x="1" y="9897"/>
                  </a:lnTo>
                  <a:cubicBezTo>
                    <a:pt x="1" y="9968"/>
                    <a:pt x="9" y="9992"/>
                    <a:pt x="23" y="9992"/>
                  </a:cubicBezTo>
                  <a:cubicBezTo>
                    <a:pt x="51" y="9992"/>
                    <a:pt x="102" y="9897"/>
                    <a:pt x="162" y="9897"/>
                  </a:cubicBezTo>
                  <a:lnTo>
                    <a:pt x="875" y="9897"/>
                  </a:lnTo>
                  <a:cubicBezTo>
                    <a:pt x="934" y="9897"/>
                    <a:pt x="986" y="9992"/>
                    <a:pt x="1014" y="9992"/>
                  </a:cubicBezTo>
                  <a:cubicBezTo>
                    <a:pt x="1029" y="9992"/>
                    <a:pt x="1037" y="9968"/>
                    <a:pt x="1037" y="9897"/>
                  </a:cubicBezTo>
                  <a:lnTo>
                    <a:pt x="1037" y="384"/>
                  </a:lnTo>
                  <a:cubicBezTo>
                    <a:pt x="1037" y="173"/>
                    <a:pt x="963" y="1"/>
                    <a:pt x="8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31"/>
            <p:cNvSpPr/>
            <p:nvPr/>
          </p:nvSpPr>
          <p:spPr>
            <a:xfrm>
              <a:off x="6186250" y="4792550"/>
              <a:ext cx="32100" cy="318850"/>
            </a:xfrm>
            <a:custGeom>
              <a:avLst/>
              <a:gdLst/>
              <a:ahLst/>
              <a:cxnLst/>
              <a:rect l="l" t="t" r="r" b="b"/>
              <a:pathLst>
                <a:path w="1284" h="12754" extrusionOk="0">
                  <a:moveTo>
                    <a:pt x="162" y="0"/>
                  </a:moveTo>
                  <a:cubicBezTo>
                    <a:pt x="72" y="0"/>
                    <a:pt x="0" y="171"/>
                    <a:pt x="0" y="383"/>
                  </a:cubicBezTo>
                  <a:lnTo>
                    <a:pt x="0" y="12659"/>
                  </a:lnTo>
                  <a:cubicBezTo>
                    <a:pt x="0" y="12730"/>
                    <a:pt x="8" y="12754"/>
                    <a:pt x="22" y="12754"/>
                  </a:cubicBezTo>
                  <a:cubicBezTo>
                    <a:pt x="50" y="12754"/>
                    <a:pt x="102" y="12659"/>
                    <a:pt x="162" y="12659"/>
                  </a:cubicBezTo>
                  <a:lnTo>
                    <a:pt x="1124" y="12659"/>
                  </a:lnTo>
                  <a:cubicBezTo>
                    <a:pt x="1183" y="12659"/>
                    <a:pt x="1234" y="12754"/>
                    <a:pt x="1262" y="12754"/>
                  </a:cubicBezTo>
                  <a:cubicBezTo>
                    <a:pt x="1276" y="12754"/>
                    <a:pt x="1284" y="12730"/>
                    <a:pt x="1284" y="12659"/>
                  </a:cubicBezTo>
                  <a:lnTo>
                    <a:pt x="1284" y="383"/>
                  </a:lnTo>
                  <a:cubicBezTo>
                    <a:pt x="1284" y="171"/>
                    <a:pt x="1212" y="0"/>
                    <a:pt x="11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31"/>
            <p:cNvSpPr/>
            <p:nvPr/>
          </p:nvSpPr>
          <p:spPr>
            <a:xfrm>
              <a:off x="6239175" y="4934900"/>
              <a:ext cx="25250" cy="176525"/>
            </a:xfrm>
            <a:custGeom>
              <a:avLst/>
              <a:gdLst/>
              <a:ahLst/>
              <a:cxnLst/>
              <a:rect l="l" t="t" r="r" b="b"/>
              <a:pathLst>
                <a:path w="1010" h="7061" extrusionOk="0">
                  <a:moveTo>
                    <a:pt x="162" y="0"/>
                  </a:moveTo>
                  <a:cubicBezTo>
                    <a:pt x="72" y="0"/>
                    <a:pt x="1" y="171"/>
                    <a:pt x="1" y="384"/>
                  </a:cubicBezTo>
                  <a:lnTo>
                    <a:pt x="1" y="6967"/>
                  </a:lnTo>
                  <a:cubicBezTo>
                    <a:pt x="1" y="7037"/>
                    <a:pt x="9" y="7061"/>
                    <a:pt x="23" y="7061"/>
                  </a:cubicBezTo>
                  <a:cubicBezTo>
                    <a:pt x="50" y="7061"/>
                    <a:pt x="102" y="6967"/>
                    <a:pt x="162" y="6967"/>
                  </a:cubicBezTo>
                  <a:lnTo>
                    <a:pt x="850" y="6967"/>
                  </a:lnTo>
                  <a:cubicBezTo>
                    <a:pt x="908" y="6967"/>
                    <a:pt x="960" y="7061"/>
                    <a:pt x="987" y="7061"/>
                  </a:cubicBezTo>
                  <a:cubicBezTo>
                    <a:pt x="1001" y="7061"/>
                    <a:pt x="1009" y="7037"/>
                    <a:pt x="1009" y="6967"/>
                  </a:cubicBezTo>
                  <a:lnTo>
                    <a:pt x="1009" y="384"/>
                  </a:lnTo>
                  <a:cubicBezTo>
                    <a:pt x="1009" y="171"/>
                    <a:pt x="938" y="0"/>
                    <a:pt x="8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31"/>
            <p:cNvSpPr/>
            <p:nvPr/>
          </p:nvSpPr>
          <p:spPr>
            <a:xfrm>
              <a:off x="6289725" y="4990225"/>
              <a:ext cx="23175" cy="121175"/>
            </a:xfrm>
            <a:custGeom>
              <a:avLst/>
              <a:gdLst/>
              <a:ahLst/>
              <a:cxnLst/>
              <a:rect l="l" t="t" r="r" b="b"/>
              <a:pathLst>
                <a:path w="927" h="4847" extrusionOk="0">
                  <a:moveTo>
                    <a:pt x="160" y="0"/>
                  </a:moveTo>
                  <a:cubicBezTo>
                    <a:pt x="72" y="0"/>
                    <a:pt x="1" y="171"/>
                    <a:pt x="1" y="383"/>
                  </a:cubicBezTo>
                  <a:lnTo>
                    <a:pt x="1" y="4752"/>
                  </a:lnTo>
                  <a:cubicBezTo>
                    <a:pt x="1" y="4823"/>
                    <a:pt x="9" y="4847"/>
                    <a:pt x="23" y="4847"/>
                  </a:cubicBezTo>
                  <a:cubicBezTo>
                    <a:pt x="50" y="4847"/>
                    <a:pt x="102" y="4752"/>
                    <a:pt x="160" y="4752"/>
                  </a:cubicBezTo>
                  <a:lnTo>
                    <a:pt x="765" y="4752"/>
                  </a:lnTo>
                  <a:cubicBezTo>
                    <a:pt x="825" y="4752"/>
                    <a:pt x="877" y="4847"/>
                    <a:pt x="905" y="4847"/>
                  </a:cubicBezTo>
                  <a:cubicBezTo>
                    <a:pt x="919" y="4847"/>
                    <a:pt x="927" y="4823"/>
                    <a:pt x="927" y="4752"/>
                  </a:cubicBezTo>
                  <a:lnTo>
                    <a:pt x="927" y="383"/>
                  </a:lnTo>
                  <a:cubicBezTo>
                    <a:pt x="927" y="171"/>
                    <a:pt x="855" y="0"/>
                    <a:pt x="7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31"/>
            <p:cNvSpPr/>
            <p:nvPr/>
          </p:nvSpPr>
          <p:spPr>
            <a:xfrm>
              <a:off x="6338175" y="4849100"/>
              <a:ext cx="25250" cy="262300"/>
            </a:xfrm>
            <a:custGeom>
              <a:avLst/>
              <a:gdLst/>
              <a:ahLst/>
              <a:cxnLst/>
              <a:rect l="l" t="t" r="r" b="b"/>
              <a:pathLst>
                <a:path w="1010" h="10492" extrusionOk="0">
                  <a:moveTo>
                    <a:pt x="162" y="0"/>
                  </a:moveTo>
                  <a:cubicBezTo>
                    <a:pt x="72" y="0"/>
                    <a:pt x="1" y="171"/>
                    <a:pt x="1" y="384"/>
                  </a:cubicBezTo>
                  <a:lnTo>
                    <a:pt x="1" y="10397"/>
                  </a:lnTo>
                  <a:cubicBezTo>
                    <a:pt x="1" y="10468"/>
                    <a:pt x="9" y="10492"/>
                    <a:pt x="23" y="10492"/>
                  </a:cubicBezTo>
                  <a:cubicBezTo>
                    <a:pt x="50" y="10492"/>
                    <a:pt x="102" y="10397"/>
                    <a:pt x="162" y="10397"/>
                  </a:cubicBezTo>
                  <a:lnTo>
                    <a:pt x="850" y="10397"/>
                  </a:lnTo>
                  <a:cubicBezTo>
                    <a:pt x="908" y="10397"/>
                    <a:pt x="960" y="10492"/>
                    <a:pt x="987" y="10492"/>
                  </a:cubicBezTo>
                  <a:cubicBezTo>
                    <a:pt x="1001" y="10492"/>
                    <a:pt x="1009" y="10468"/>
                    <a:pt x="1009" y="10397"/>
                  </a:cubicBezTo>
                  <a:lnTo>
                    <a:pt x="1009" y="384"/>
                  </a:lnTo>
                  <a:cubicBezTo>
                    <a:pt x="1009" y="171"/>
                    <a:pt x="938" y="0"/>
                    <a:pt x="8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31"/>
            <p:cNvSpPr/>
            <p:nvPr/>
          </p:nvSpPr>
          <p:spPr>
            <a:xfrm>
              <a:off x="6387675" y="4951125"/>
              <a:ext cx="25250" cy="160275"/>
            </a:xfrm>
            <a:custGeom>
              <a:avLst/>
              <a:gdLst/>
              <a:ahLst/>
              <a:cxnLst/>
              <a:rect l="l" t="t" r="r" b="b"/>
              <a:pathLst>
                <a:path w="1010" h="6411" extrusionOk="0">
                  <a:moveTo>
                    <a:pt x="162" y="0"/>
                  </a:moveTo>
                  <a:cubicBezTo>
                    <a:pt x="74" y="0"/>
                    <a:pt x="1" y="173"/>
                    <a:pt x="1" y="384"/>
                  </a:cubicBezTo>
                  <a:lnTo>
                    <a:pt x="1" y="6316"/>
                  </a:lnTo>
                  <a:cubicBezTo>
                    <a:pt x="1" y="6387"/>
                    <a:pt x="9" y="6411"/>
                    <a:pt x="23" y="6411"/>
                  </a:cubicBezTo>
                  <a:cubicBezTo>
                    <a:pt x="51" y="6411"/>
                    <a:pt x="103" y="6316"/>
                    <a:pt x="162" y="6316"/>
                  </a:cubicBezTo>
                  <a:lnTo>
                    <a:pt x="850" y="6316"/>
                  </a:lnTo>
                  <a:cubicBezTo>
                    <a:pt x="908" y="6316"/>
                    <a:pt x="960" y="6411"/>
                    <a:pt x="987" y="6411"/>
                  </a:cubicBezTo>
                  <a:cubicBezTo>
                    <a:pt x="1001" y="6411"/>
                    <a:pt x="1009" y="6387"/>
                    <a:pt x="1009" y="6316"/>
                  </a:cubicBezTo>
                  <a:lnTo>
                    <a:pt x="1009" y="384"/>
                  </a:lnTo>
                  <a:cubicBezTo>
                    <a:pt x="1009" y="173"/>
                    <a:pt x="938" y="0"/>
                    <a:pt x="8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31"/>
            <p:cNvSpPr/>
            <p:nvPr/>
          </p:nvSpPr>
          <p:spPr>
            <a:xfrm>
              <a:off x="6437175" y="4972300"/>
              <a:ext cx="25250" cy="139100"/>
            </a:xfrm>
            <a:custGeom>
              <a:avLst/>
              <a:gdLst/>
              <a:ahLst/>
              <a:cxnLst/>
              <a:rect l="l" t="t" r="r" b="b"/>
              <a:pathLst>
                <a:path w="1010" h="5564" extrusionOk="0">
                  <a:moveTo>
                    <a:pt x="162" y="0"/>
                  </a:moveTo>
                  <a:cubicBezTo>
                    <a:pt x="74" y="0"/>
                    <a:pt x="1" y="173"/>
                    <a:pt x="1" y="384"/>
                  </a:cubicBezTo>
                  <a:lnTo>
                    <a:pt x="1" y="5469"/>
                  </a:lnTo>
                  <a:cubicBezTo>
                    <a:pt x="1" y="5540"/>
                    <a:pt x="9" y="5564"/>
                    <a:pt x="23" y="5564"/>
                  </a:cubicBezTo>
                  <a:cubicBezTo>
                    <a:pt x="51" y="5564"/>
                    <a:pt x="103" y="5469"/>
                    <a:pt x="162" y="5469"/>
                  </a:cubicBezTo>
                  <a:lnTo>
                    <a:pt x="850" y="5469"/>
                  </a:lnTo>
                  <a:cubicBezTo>
                    <a:pt x="908" y="5469"/>
                    <a:pt x="960" y="5564"/>
                    <a:pt x="987" y="5564"/>
                  </a:cubicBezTo>
                  <a:cubicBezTo>
                    <a:pt x="1001" y="5564"/>
                    <a:pt x="1009" y="5540"/>
                    <a:pt x="1009" y="5469"/>
                  </a:cubicBezTo>
                  <a:lnTo>
                    <a:pt x="1009" y="384"/>
                  </a:lnTo>
                  <a:cubicBezTo>
                    <a:pt x="1009" y="173"/>
                    <a:pt x="938" y="0"/>
                    <a:pt x="8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31"/>
            <p:cNvSpPr/>
            <p:nvPr/>
          </p:nvSpPr>
          <p:spPr>
            <a:xfrm>
              <a:off x="6139850" y="4861600"/>
              <a:ext cx="25875" cy="249800"/>
            </a:xfrm>
            <a:custGeom>
              <a:avLst/>
              <a:gdLst/>
              <a:ahLst/>
              <a:cxnLst/>
              <a:rect l="l" t="t" r="r" b="b"/>
              <a:pathLst>
                <a:path w="1035" h="9992" extrusionOk="0">
                  <a:moveTo>
                    <a:pt x="160" y="1"/>
                  </a:moveTo>
                  <a:cubicBezTo>
                    <a:pt x="72" y="1"/>
                    <a:pt x="1" y="173"/>
                    <a:pt x="1" y="384"/>
                  </a:cubicBezTo>
                  <a:lnTo>
                    <a:pt x="1" y="9897"/>
                  </a:lnTo>
                  <a:cubicBezTo>
                    <a:pt x="1" y="9968"/>
                    <a:pt x="9" y="9992"/>
                    <a:pt x="23" y="9992"/>
                  </a:cubicBezTo>
                  <a:cubicBezTo>
                    <a:pt x="50" y="9992"/>
                    <a:pt x="102" y="9897"/>
                    <a:pt x="160" y="9897"/>
                  </a:cubicBezTo>
                  <a:lnTo>
                    <a:pt x="875" y="9897"/>
                  </a:lnTo>
                  <a:cubicBezTo>
                    <a:pt x="934" y="9897"/>
                    <a:pt x="985" y="9992"/>
                    <a:pt x="1013" y="9992"/>
                  </a:cubicBezTo>
                  <a:cubicBezTo>
                    <a:pt x="1027" y="9992"/>
                    <a:pt x="1035" y="9968"/>
                    <a:pt x="1035" y="9897"/>
                  </a:cubicBezTo>
                  <a:lnTo>
                    <a:pt x="1035" y="384"/>
                  </a:lnTo>
                  <a:cubicBezTo>
                    <a:pt x="1035" y="173"/>
                    <a:pt x="963" y="1"/>
                    <a:pt x="8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31"/>
            <p:cNvSpPr/>
            <p:nvPr/>
          </p:nvSpPr>
          <p:spPr>
            <a:xfrm>
              <a:off x="6833225" y="4934900"/>
              <a:ext cx="25250" cy="176525"/>
            </a:xfrm>
            <a:custGeom>
              <a:avLst/>
              <a:gdLst/>
              <a:ahLst/>
              <a:cxnLst/>
              <a:rect l="l" t="t" r="r" b="b"/>
              <a:pathLst>
                <a:path w="1010" h="7061" extrusionOk="0">
                  <a:moveTo>
                    <a:pt x="162" y="0"/>
                  </a:moveTo>
                  <a:cubicBezTo>
                    <a:pt x="72" y="0"/>
                    <a:pt x="1" y="171"/>
                    <a:pt x="1" y="384"/>
                  </a:cubicBezTo>
                  <a:lnTo>
                    <a:pt x="1" y="6967"/>
                  </a:lnTo>
                  <a:cubicBezTo>
                    <a:pt x="1" y="7037"/>
                    <a:pt x="9" y="7061"/>
                    <a:pt x="23" y="7061"/>
                  </a:cubicBezTo>
                  <a:cubicBezTo>
                    <a:pt x="50" y="7061"/>
                    <a:pt x="102" y="6967"/>
                    <a:pt x="162" y="6967"/>
                  </a:cubicBezTo>
                  <a:lnTo>
                    <a:pt x="850" y="6967"/>
                  </a:lnTo>
                  <a:cubicBezTo>
                    <a:pt x="908" y="6967"/>
                    <a:pt x="960" y="7061"/>
                    <a:pt x="987" y="7061"/>
                  </a:cubicBezTo>
                  <a:cubicBezTo>
                    <a:pt x="1001" y="7061"/>
                    <a:pt x="1009" y="7037"/>
                    <a:pt x="1009" y="6967"/>
                  </a:cubicBezTo>
                  <a:lnTo>
                    <a:pt x="1009" y="384"/>
                  </a:lnTo>
                  <a:cubicBezTo>
                    <a:pt x="1009" y="171"/>
                    <a:pt x="938" y="0"/>
                    <a:pt x="8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31"/>
            <p:cNvSpPr/>
            <p:nvPr/>
          </p:nvSpPr>
          <p:spPr>
            <a:xfrm>
              <a:off x="6883775" y="4990225"/>
              <a:ext cx="23175" cy="121175"/>
            </a:xfrm>
            <a:custGeom>
              <a:avLst/>
              <a:gdLst/>
              <a:ahLst/>
              <a:cxnLst/>
              <a:rect l="l" t="t" r="r" b="b"/>
              <a:pathLst>
                <a:path w="927" h="4847" extrusionOk="0">
                  <a:moveTo>
                    <a:pt x="160" y="0"/>
                  </a:moveTo>
                  <a:cubicBezTo>
                    <a:pt x="72" y="0"/>
                    <a:pt x="1" y="171"/>
                    <a:pt x="1" y="383"/>
                  </a:cubicBezTo>
                  <a:lnTo>
                    <a:pt x="1" y="4752"/>
                  </a:lnTo>
                  <a:cubicBezTo>
                    <a:pt x="1" y="4823"/>
                    <a:pt x="9" y="4847"/>
                    <a:pt x="23" y="4847"/>
                  </a:cubicBezTo>
                  <a:cubicBezTo>
                    <a:pt x="50" y="4847"/>
                    <a:pt x="102" y="4752"/>
                    <a:pt x="160" y="4752"/>
                  </a:cubicBezTo>
                  <a:lnTo>
                    <a:pt x="767" y="4752"/>
                  </a:lnTo>
                  <a:cubicBezTo>
                    <a:pt x="826" y="4752"/>
                    <a:pt x="877" y="4847"/>
                    <a:pt x="905" y="4847"/>
                  </a:cubicBezTo>
                  <a:cubicBezTo>
                    <a:pt x="919" y="4847"/>
                    <a:pt x="927" y="4823"/>
                    <a:pt x="927" y="4752"/>
                  </a:cubicBezTo>
                  <a:lnTo>
                    <a:pt x="927" y="383"/>
                  </a:lnTo>
                  <a:cubicBezTo>
                    <a:pt x="927" y="171"/>
                    <a:pt x="855" y="0"/>
                    <a:pt x="7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31"/>
            <p:cNvSpPr/>
            <p:nvPr/>
          </p:nvSpPr>
          <p:spPr>
            <a:xfrm>
              <a:off x="6932275" y="4849100"/>
              <a:ext cx="25225" cy="262300"/>
            </a:xfrm>
            <a:custGeom>
              <a:avLst/>
              <a:gdLst/>
              <a:ahLst/>
              <a:cxnLst/>
              <a:rect l="l" t="t" r="r" b="b"/>
              <a:pathLst>
                <a:path w="1009" h="10492" extrusionOk="0">
                  <a:moveTo>
                    <a:pt x="160" y="0"/>
                  </a:moveTo>
                  <a:cubicBezTo>
                    <a:pt x="72" y="0"/>
                    <a:pt x="1" y="171"/>
                    <a:pt x="1" y="384"/>
                  </a:cubicBezTo>
                  <a:lnTo>
                    <a:pt x="1" y="10397"/>
                  </a:lnTo>
                  <a:cubicBezTo>
                    <a:pt x="1" y="10468"/>
                    <a:pt x="9" y="10492"/>
                    <a:pt x="22" y="10492"/>
                  </a:cubicBezTo>
                  <a:cubicBezTo>
                    <a:pt x="50" y="10492"/>
                    <a:pt x="101" y="10397"/>
                    <a:pt x="160" y="10397"/>
                  </a:cubicBezTo>
                  <a:lnTo>
                    <a:pt x="848" y="10397"/>
                  </a:lnTo>
                  <a:cubicBezTo>
                    <a:pt x="906" y="10397"/>
                    <a:pt x="958" y="10492"/>
                    <a:pt x="987" y="10492"/>
                  </a:cubicBezTo>
                  <a:cubicBezTo>
                    <a:pt x="1001" y="10492"/>
                    <a:pt x="1009" y="10468"/>
                    <a:pt x="1009" y="10397"/>
                  </a:cubicBezTo>
                  <a:lnTo>
                    <a:pt x="1009" y="384"/>
                  </a:lnTo>
                  <a:cubicBezTo>
                    <a:pt x="1009" y="171"/>
                    <a:pt x="936"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31"/>
            <p:cNvSpPr/>
            <p:nvPr/>
          </p:nvSpPr>
          <p:spPr>
            <a:xfrm>
              <a:off x="6981775" y="4951175"/>
              <a:ext cx="25225" cy="160225"/>
            </a:xfrm>
            <a:custGeom>
              <a:avLst/>
              <a:gdLst/>
              <a:ahLst/>
              <a:cxnLst/>
              <a:rect l="l" t="t" r="r" b="b"/>
              <a:pathLst>
                <a:path w="1009" h="6409" extrusionOk="0">
                  <a:moveTo>
                    <a:pt x="160" y="0"/>
                  </a:moveTo>
                  <a:cubicBezTo>
                    <a:pt x="72" y="0"/>
                    <a:pt x="1" y="171"/>
                    <a:pt x="1" y="383"/>
                  </a:cubicBezTo>
                  <a:lnTo>
                    <a:pt x="1" y="6314"/>
                  </a:lnTo>
                  <a:cubicBezTo>
                    <a:pt x="1" y="6385"/>
                    <a:pt x="9" y="6409"/>
                    <a:pt x="22" y="6409"/>
                  </a:cubicBezTo>
                  <a:cubicBezTo>
                    <a:pt x="50" y="6409"/>
                    <a:pt x="102" y="6314"/>
                    <a:pt x="160" y="6314"/>
                  </a:cubicBezTo>
                  <a:lnTo>
                    <a:pt x="848" y="6314"/>
                  </a:lnTo>
                  <a:cubicBezTo>
                    <a:pt x="908" y="6314"/>
                    <a:pt x="959" y="6409"/>
                    <a:pt x="987" y="6409"/>
                  </a:cubicBezTo>
                  <a:cubicBezTo>
                    <a:pt x="1001" y="6409"/>
                    <a:pt x="1009" y="6385"/>
                    <a:pt x="1009" y="6314"/>
                  </a:cubicBezTo>
                  <a:lnTo>
                    <a:pt x="1009" y="383"/>
                  </a:lnTo>
                  <a:cubicBezTo>
                    <a:pt x="1009" y="171"/>
                    <a:pt x="938"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31"/>
            <p:cNvSpPr/>
            <p:nvPr/>
          </p:nvSpPr>
          <p:spPr>
            <a:xfrm>
              <a:off x="7031275" y="4972300"/>
              <a:ext cx="25250" cy="139100"/>
            </a:xfrm>
            <a:custGeom>
              <a:avLst/>
              <a:gdLst/>
              <a:ahLst/>
              <a:cxnLst/>
              <a:rect l="l" t="t" r="r" b="b"/>
              <a:pathLst>
                <a:path w="1010" h="5564" extrusionOk="0">
                  <a:moveTo>
                    <a:pt x="160" y="0"/>
                  </a:moveTo>
                  <a:cubicBezTo>
                    <a:pt x="72" y="0"/>
                    <a:pt x="1" y="173"/>
                    <a:pt x="1" y="384"/>
                  </a:cubicBezTo>
                  <a:lnTo>
                    <a:pt x="1" y="5469"/>
                  </a:lnTo>
                  <a:cubicBezTo>
                    <a:pt x="1" y="5540"/>
                    <a:pt x="9" y="5564"/>
                    <a:pt x="22" y="5564"/>
                  </a:cubicBezTo>
                  <a:cubicBezTo>
                    <a:pt x="50" y="5564"/>
                    <a:pt x="102" y="5469"/>
                    <a:pt x="160" y="5469"/>
                  </a:cubicBezTo>
                  <a:lnTo>
                    <a:pt x="848" y="5469"/>
                  </a:lnTo>
                  <a:cubicBezTo>
                    <a:pt x="908" y="5469"/>
                    <a:pt x="959" y="5564"/>
                    <a:pt x="987" y="5564"/>
                  </a:cubicBezTo>
                  <a:cubicBezTo>
                    <a:pt x="1001" y="5564"/>
                    <a:pt x="1009" y="5540"/>
                    <a:pt x="1009" y="5469"/>
                  </a:cubicBezTo>
                  <a:lnTo>
                    <a:pt x="1009" y="384"/>
                  </a:lnTo>
                  <a:cubicBezTo>
                    <a:pt x="1009" y="173"/>
                    <a:pt x="938"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31"/>
            <p:cNvSpPr/>
            <p:nvPr/>
          </p:nvSpPr>
          <p:spPr>
            <a:xfrm>
              <a:off x="7080450" y="4880300"/>
              <a:ext cx="25925" cy="231100"/>
            </a:xfrm>
            <a:custGeom>
              <a:avLst/>
              <a:gdLst/>
              <a:ahLst/>
              <a:cxnLst/>
              <a:rect l="l" t="t" r="r" b="b"/>
              <a:pathLst>
                <a:path w="1037" h="9244" extrusionOk="0">
                  <a:moveTo>
                    <a:pt x="162" y="1"/>
                  </a:moveTo>
                  <a:cubicBezTo>
                    <a:pt x="72" y="1"/>
                    <a:pt x="1" y="173"/>
                    <a:pt x="1" y="386"/>
                  </a:cubicBezTo>
                  <a:lnTo>
                    <a:pt x="1" y="9149"/>
                  </a:lnTo>
                  <a:cubicBezTo>
                    <a:pt x="1" y="9220"/>
                    <a:pt x="9" y="9244"/>
                    <a:pt x="23" y="9244"/>
                  </a:cubicBezTo>
                  <a:cubicBezTo>
                    <a:pt x="51" y="9244"/>
                    <a:pt x="102" y="9149"/>
                    <a:pt x="162" y="9149"/>
                  </a:cubicBezTo>
                  <a:lnTo>
                    <a:pt x="875" y="9149"/>
                  </a:lnTo>
                  <a:cubicBezTo>
                    <a:pt x="935" y="9149"/>
                    <a:pt x="987" y="9244"/>
                    <a:pt x="1015" y="9244"/>
                  </a:cubicBezTo>
                  <a:cubicBezTo>
                    <a:pt x="1029" y="9244"/>
                    <a:pt x="1037" y="9220"/>
                    <a:pt x="1037" y="9149"/>
                  </a:cubicBezTo>
                  <a:lnTo>
                    <a:pt x="1037" y="386"/>
                  </a:lnTo>
                  <a:cubicBezTo>
                    <a:pt x="1037" y="173"/>
                    <a:pt x="963" y="1"/>
                    <a:pt x="8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31"/>
            <p:cNvSpPr/>
            <p:nvPr/>
          </p:nvSpPr>
          <p:spPr>
            <a:xfrm>
              <a:off x="7128950" y="4850325"/>
              <a:ext cx="27950" cy="261075"/>
            </a:xfrm>
            <a:custGeom>
              <a:avLst/>
              <a:gdLst/>
              <a:ahLst/>
              <a:cxnLst/>
              <a:rect l="l" t="t" r="r" b="b"/>
              <a:pathLst>
                <a:path w="1118" h="10443" extrusionOk="0">
                  <a:moveTo>
                    <a:pt x="160" y="1"/>
                  </a:moveTo>
                  <a:cubicBezTo>
                    <a:pt x="72" y="1"/>
                    <a:pt x="1" y="173"/>
                    <a:pt x="1" y="384"/>
                  </a:cubicBezTo>
                  <a:lnTo>
                    <a:pt x="1" y="10348"/>
                  </a:lnTo>
                  <a:cubicBezTo>
                    <a:pt x="1" y="10419"/>
                    <a:pt x="9" y="10443"/>
                    <a:pt x="22" y="10443"/>
                  </a:cubicBezTo>
                  <a:cubicBezTo>
                    <a:pt x="50" y="10443"/>
                    <a:pt x="101" y="10348"/>
                    <a:pt x="160" y="10348"/>
                  </a:cubicBezTo>
                  <a:lnTo>
                    <a:pt x="956" y="10348"/>
                  </a:lnTo>
                  <a:cubicBezTo>
                    <a:pt x="1016" y="10348"/>
                    <a:pt x="1067" y="10443"/>
                    <a:pt x="1095" y="10443"/>
                  </a:cubicBezTo>
                  <a:cubicBezTo>
                    <a:pt x="1109" y="10443"/>
                    <a:pt x="1117" y="10419"/>
                    <a:pt x="1117" y="10348"/>
                  </a:cubicBezTo>
                  <a:lnTo>
                    <a:pt x="1117" y="384"/>
                  </a:lnTo>
                  <a:cubicBezTo>
                    <a:pt x="1117" y="173"/>
                    <a:pt x="1046" y="1"/>
                    <a:pt x="9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31"/>
            <p:cNvSpPr/>
            <p:nvPr/>
          </p:nvSpPr>
          <p:spPr>
            <a:xfrm>
              <a:off x="7177775" y="4666275"/>
              <a:ext cx="29300" cy="445125"/>
            </a:xfrm>
            <a:custGeom>
              <a:avLst/>
              <a:gdLst/>
              <a:ahLst/>
              <a:cxnLst/>
              <a:rect l="l" t="t" r="r" b="b"/>
              <a:pathLst>
                <a:path w="1172" h="17805" extrusionOk="0">
                  <a:moveTo>
                    <a:pt x="160" y="0"/>
                  </a:moveTo>
                  <a:cubicBezTo>
                    <a:pt x="72" y="0"/>
                    <a:pt x="0" y="173"/>
                    <a:pt x="0" y="385"/>
                  </a:cubicBezTo>
                  <a:lnTo>
                    <a:pt x="0" y="17710"/>
                  </a:lnTo>
                  <a:cubicBezTo>
                    <a:pt x="0" y="17781"/>
                    <a:pt x="8" y="17805"/>
                    <a:pt x="22" y="17805"/>
                  </a:cubicBezTo>
                  <a:cubicBezTo>
                    <a:pt x="50" y="17805"/>
                    <a:pt x="101" y="17710"/>
                    <a:pt x="160" y="17710"/>
                  </a:cubicBezTo>
                  <a:lnTo>
                    <a:pt x="1010" y="17710"/>
                  </a:lnTo>
                  <a:cubicBezTo>
                    <a:pt x="1070" y="17710"/>
                    <a:pt x="1122" y="17805"/>
                    <a:pt x="1150" y="17805"/>
                  </a:cubicBezTo>
                  <a:cubicBezTo>
                    <a:pt x="1164" y="17805"/>
                    <a:pt x="1172" y="17781"/>
                    <a:pt x="1172" y="17710"/>
                  </a:cubicBezTo>
                  <a:lnTo>
                    <a:pt x="1172" y="385"/>
                  </a:lnTo>
                  <a:cubicBezTo>
                    <a:pt x="1172" y="173"/>
                    <a:pt x="1100" y="0"/>
                    <a:pt x="10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31"/>
            <p:cNvSpPr/>
            <p:nvPr/>
          </p:nvSpPr>
          <p:spPr>
            <a:xfrm>
              <a:off x="7228650" y="4894150"/>
              <a:ext cx="26550" cy="217250"/>
            </a:xfrm>
            <a:custGeom>
              <a:avLst/>
              <a:gdLst/>
              <a:ahLst/>
              <a:cxnLst/>
              <a:rect l="l" t="t" r="r" b="b"/>
              <a:pathLst>
                <a:path w="1062" h="8690" extrusionOk="0">
                  <a:moveTo>
                    <a:pt x="160" y="1"/>
                  </a:moveTo>
                  <a:cubicBezTo>
                    <a:pt x="72" y="1"/>
                    <a:pt x="0" y="173"/>
                    <a:pt x="0" y="384"/>
                  </a:cubicBezTo>
                  <a:lnTo>
                    <a:pt x="0" y="8595"/>
                  </a:lnTo>
                  <a:cubicBezTo>
                    <a:pt x="0" y="8666"/>
                    <a:pt x="8" y="8690"/>
                    <a:pt x="22" y="8690"/>
                  </a:cubicBezTo>
                  <a:cubicBezTo>
                    <a:pt x="50" y="8690"/>
                    <a:pt x="101" y="8595"/>
                    <a:pt x="160" y="8595"/>
                  </a:cubicBezTo>
                  <a:lnTo>
                    <a:pt x="902" y="8595"/>
                  </a:lnTo>
                  <a:cubicBezTo>
                    <a:pt x="961" y="8595"/>
                    <a:pt x="1012" y="8690"/>
                    <a:pt x="1040" y="8690"/>
                  </a:cubicBezTo>
                  <a:cubicBezTo>
                    <a:pt x="1054" y="8690"/>
                    <a:pt x="1062" y="8666"/>
                    <a:pt x="1062" y="8595"/>
                  </a:cubicBezTo>
                  <a:lnTo>
                    <a:pt x="1062" y="384"/>
                  </a:lnTo>
                  <a:cubicBezTo>
                    <a:pt x="1062" y="173"/>
                    <a:pt x="990" y="1"/>
                    <a:pt x="9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45" name="Google Shape;1445;p31"/>
          <p:cNvSpPr/>
          <p:nvPr/>
        </p:nvSpPr>
        <p:spPr>
          <a:xfrm>
            <a:off x="3962921" y="2275884"/>
            <a:ext cx="1088400" cy="1088400"/>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446" name="Google Shape;1446;p31"/>
          <p:cNvSpPr txBox="1">
            <a:spLocks noGrp="1"/>
          </p:cNvSpPr>
          <p:nvPr>
            <p:ph type="title"/>
          </p:nvPr>
        </p:nvSpPr>
        <p:spPr>
          <a:xfrm>
            <a:off x="1453215" y="3364284"/>
            <a:ext cx="6050264" cy="84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t>Fundamental &amp; Quantitative Analysis</a:t>
            </a:r>
            <a:endParaRPr/>
          </a:p>
        </p:txBody>
      </p:sp>
      <p:sp>
        <p:nvSpPr>
          <p:cNvPr id="1447" name="Google Shape;1447;p31"/>
          <p:cNvSpPr txBox="1">
            <a:spLocks noGrp="1"/>
          </p:cNvSpPr>
          <p:nvPr>
            <p:ph type="title" idx="2"/>
          </p:nvPr>
        </p:nvSpPr>
        <p:spPr>
          <a:xfrm>
            <a:off x="3883935" y="2513717"/>
            <a:ext cx="1235700" cy="616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2</a:t>
            </a:r>
            <a:endParaRPr/>
          </a:p>
        </p:txBody>
      </p:sp>
      <p:sp>
        <p:nvSpPr>
          <p:cNvPr id="1449" name="Google Shape;1449;p31"/>
          <p:cNvSpPr/>
          <p:nvPr/>
        </p:nvSpPr>
        <p:spPr>
          <a:xfrm>
            <a:off x="-17550" y="789950"/>
            <a:ext cx="9207375" cy="1114725"/>
          </a:xfrm>
          <a:custGeom>
            <a:avLst/>
            <a:gdLst/>
            <a:ahLst/>
            <a:cxnLst/>
            <a:rect l="l" t="t" r="r" b="b"/>
            <a:pathLst>
              <a:path w="368295" h="44589" extrusionOk="0">
                <a:moveTo>
                  <a:pt x="368295" y="28439"/>
                </a:moveTo>
                <a:lnTo>
                  <a:pt x="327569" y="36865"/>
                </a:lnTo>
                <a:lnTo>
                  <a:pt x="258755" y="1054"/>
                </a:lnTo>
                <a:lnTo>
                  <a:pt x="179759" y="28088"/>
                </a:lnTo>
                <a:lnTo>
                  <a:pt x="142894" y="2458"/>
                </a:lnTo>
                <a:lnTo>
                  <a:pt x="96550" y="24226"/>
                </a:lnTo>
                <a:lnTo>
                  <a:pt x="67410" y="0"/>
                </a:lnTo>
                <a:lnTo>
                  <a:pt x="0" y="44589"/>
                </a:lnTo>
              </a:path>
            </a:pathLst>
          </a:custGeom>
          <a:noFill/>
          <a:ln w="38100" cap="flat" cmpd="sng">
            <a:solidFill>
              <a:schemeClr val="dk2"/>
            </a:solidFill>
            <a:prstDash val="solid"/>
            <a:round/>
            <a:headEnd type="none" w="med" len="med"/>
            <a:tailEnd type="none" w="med" len="med"/>
          </a:ln>
        </p:spPr>
        <p:txBody>
          <a:bodyPr/>
          <a:lstStyle/>
          <a:p>
            <a:endParaRPr lang="en-US"/>
          </a:p>
        </p:txBody>
      </p:sp>
      <p:grpSp>
        <p:nvGrpSpPr>
          <p:cNvPr id="1450" name="Google Shape;1450;p31"/>
          <p:cNvGrpSpPr/>
          <p:nvPr/>
        </p:nvGrpSpPr>
        <p:grpSpPr>
          <a:xfrm>
            <a:off x="-1" y="1900931"/>
            <a:ext cx="9144134" cy="129765"/>
            <a:chOff x="237925" y="603400"/>
            <a:chExt cx="3162200" cy="44875"/>
          </a:xfrm>
        </p:grpSpPr>
        <p:sp>
          <p:nvSpPr>
            <p:cNvPr id="1451" name="Google Shape;1451;p31"/>
            <p:cNvSpPr/>
            <p:nvPr/>
          </p:nvSpPr>
          <p:spPr>
            <a:xfrm>
              <a:off x="238125" y="603400"/>
              <a:ext cx="3162000" cy="7850"/>
            </a:xfrm>
            <a:custGeom>
              <a:avLst/>
              <a:gdLst/>
              <a:ahLst/>
              <a:cxnLst/>
              <a:rect l="l" t="t" r="r" b="b"/>
              <a:pathLst>
                <a:path w="126480" h="314" extrusionOk="0">
                  <a:moveTo>
                    <a:pt x="0" y="0"/>
                  </a:moveTo>
                  <a:lnTo>
                    <a:pt x="0" y="314"/>
                  </a:lnTo>
                  <a:lnTo>
                    <a:pt x="126479" y="314"/>
                  </a:lnTo>
                  <a:lnTo>
                    <a:pt x="12647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31"/>
            <p:cNvSpPr/>
            <p:nvPr/>
          </p:nvSpPr>
          <p:spPr>
            <a:xfrm>
              <a:off x="237925" y="636525"/>
              <a:ext cx="3147200" cy="11750"/>
            </a:xfrm>
            <a:custGeom>
              <a:avLst/>
              <a:gdLst/>
              <a:ahLst/>
              <a:cxnLst/>
              <a:rect l="l" t="t" r="r" b="b"/>
              <a:pathLst>
                <a:path w="125888" h="470" extrusionOk="0">
                  <a:moveTo>
                    <a:pt x="1" y="1"/>
                  </a:moveTo>
                  <a:lnTo>
                    <a:pt x="1" y="470"/>
                  </a:lnTo>
                  <a:lnTo>
                    <a:pt x="157" y="470"/>
                  </a:lnTo>
                  <a:lnTo>
                    <a:pt x="157" y="1"/>
                  </a:lnTo>
                  <a:close/>
                  <a:moveTo>
                    <a:pt x="947" y="1"/>
                  </a:moveTo>
                  <a:lnTo>
                    <a:pt x="947" y="470"/>
                  </a:lnTo>
                  <a:lnTo>
                    <a:pt x="1095" y="470"/>
                  </a:lnTo>
                  <a:lnTo>
                    <a:pt x="1103" y="1"/>
                  </a:lnTo>
                  <a:close/>
                  <a:moveTo>
                    <a:pt x="1876" y="1"/>
                  </a:moveTo>
                  <a:lnTo>
                    <a:pt x="1876" y="470"/>
                  </a:lnTo>
                  <a:lnTo>
                    <a:pt x="2032" y="470"/>
                  </a:lnTo>
                  <a:lnTo>
                    <a:pt x="2032" y="1"/>
                  </a:lnTo>
                  <a:close/>
                  <a:moveTo>
                    <a:pt x="2815" y="1"/>
                  </a:moveTo>
                  <a:lnTo>
                    <a:pt x="2815" y="470"/>
                  </a:lnTo>
                  <a:lnTo>
                    <a:pt x="2971" y="470"/>
                  </a:lnTo>
                  <a:lnTo>
                    <a:pt x="2971" y="1"/>
                  </a:lnTo>
                  <a:close/>
                  <a:moveTo>
                    <a:pt x="3754" y="1"/>
                  </a:moveTo>
                  <a:lnTo>
                    <a:pt x="3754" y="470"/>
                  </a:lnTo>
                  <a:lnTo>
                    <a:pt x="3909" y="470"/>
                  </a:lnTo>
                  <a:lnTo>
                    <a:pt x="3909" y="1"/>
                  </a:lnTo>
                  <a:close/>
                  <a:moveTo>
                    <a:pt x="4692" y="1"/>
                  </a:moveTo>
                  <a:lnTo>
                    <a:pt x="4692" y="470"/>
                  </a:lnTo>
                  <a:lnTo>
                    <a:pt x="4848" y="470"/>
                  </a:lnTo>
                  <a:lnTo>
                    <a:pt x="4848" y="1"/>
                  </a:lnTo>
                  <a:close/>
                  <a:moveTo>
                    <a:pt x="5631" y="1"/>
                  </a:moveTo>
                  <a:lnTo>
                    <a:pt x="5631" y="470"/>
                  </a:lnTo>
                  <a:lnTo>
                    <a:pt x="5787" y="470"/>
                  </a:lnTo>
                  <a:lnTo>
                    <a:pt x="5787" y="1"/>
                  </a:lnTo>
                  <a:close/>
                  <a:moveTo>
                    <a:pt x="6570" y="1"/>
                  </a:moveTo>
                  <a:lnTo>
                    <a:pt x="6570" y="470"/>
                  </a:lnTo>
                  <a:lnTo>
                    <a:pt x="6725" y="470"/>
                  </a:lnTo>
                  <a:lnTo>
                    <a:pt x="6725" y="1"/>
                  </a:lnTo>
                  <a:close/>
                  <a:moveTo>
                    <a:pt x="7506" y="1"/>
                  </a:moveTo>
                  <a:lnTo>
                    <a:pt x="7506" y="470"/>
                  </a:lnTo>
                  <a:lnTo>
                    <a:pt x="7664" y="470"/>
                  </a:lnTo>
                  <a:lnTo>
                    <a:pt x="7664" y="1"/>
                  </a:lnTo>
                  <a:close/>
                  <a:moveTo>
                    <a:pt x="8445" y="1"/>
                  </a:moveTo>
                  <a:lnTo>
                    <a:pt x="8445" y="470"/>
                  </a:lnTo>
                  <a:lnTo>
                    <a:pt x="8601" y="470"/>
                  </a:lnTo>
                  <a:lnTo>
                    <a:pt x="8601" y="1"/>
                  </a:lnTo>
                  <a:close/>
                  <a:moveTo>
                    <a:pt x="9384" y="1"/>
                  </a:moveTo>
                  <a:lnTo>
                    <a:pt x="9384" y="470"/>
                  </a:lnTo>
                  <a:lnTo>
                    <a:pt x="9540" y="470"/>
                  </a:lnTo>
                  <a:lnTo>
                    <a:pt x="9540" y="1"/>
                  </a:lnTo>
                  <a:close/>
                  <a:moveTo>
                    <a:pt x="10328" y="1"/>
                  </a:moveTo>
                  <a:lnTo>
                    <a:pt x="10328" y="470"/>
                  </a:lnTo>
                  <a:lnTo>
                    <a:pt x="10478" y="470"/>
                  </a:lnTo>
                  <a:lnTo>
                    <a:pt x="10486" y="1"/>
                  </a:lnTo>
                  <a:close/>
                  <a:moveTo>
                    <a:pt x="11259" y="1"/>
                  </a:moveTo>
                  <a:lnTo>
                    <a:pt x="11259" y="470"/>
                  </a:lnTo>
                  <a:lnTo>
                    <a:pt x="11417" y="470"/>
                  </a:lnTo>
                  <a:lnTo>
                    <a:pt x="11417" y="1"/>
                  </a:lnTo>
                  <a:close/>
                  <a:moveTo>
                    <a:pt x="12198" y="1"/>
                  </a:moveTo>
                  <a:lnTo>
                    <a:pt x="12198" y="470"/>
                  </a:lnTo>
                  <a:lnTo>
                    <a:pt x="12354" y="470"/>
                  </a:lnTo>
                  <a:lnTo>
                    <a:pt x="12354" y="1"/>
                  </a:lnTo>
                  <a:close/>
                  <a:moveTo>
                    <a:pt x="13137" y="1"/>
                  </a:moveTo>
                  <a:lnTo>
                    <a:pt x="13137" y="470"/>
                  </a:lnTo>
                  <a:lnTo>
                    <a:pt x="13292" y="470"/>
                  </a:lnTo>
                  <a:lnTo>
                    <a:pt x="13298" y="1"/>
                  </a:lnTo>
                  <a:close/>
                  <a:moveTo>
                    <a:pt x="14075" y="1"/>
                  </a:moveTo>
                  <a:lnTo>
                    <a:pt x="14075" y="470"/>
                  </a:lnTo>
                  <a:lnTo>
                    <a:pt x="14231" y="470"/>
                  </a:lnTo>
                  <a:lnTo>
                    <a:pt x="14238" y="1"/>
                  </a:lnTo>
                  <a:close/>
                  <a:moveTo>
                    <a:pt x="15012" y="1"/>
                  </a:moveTo>
                  <a:lnTo>
                    <a:pt x="15012" y="470"/>
                  </a:lnTo>
                  <a:lnTo>
                    <a:pt x="15170" y="470"/>
                  </a:lnTo>
                  <a:lnTo>
                    <a:pt x="15170" y="1"/>
                  </a:lnTo>
                  <a:close/>
                  <a:moveTo>
                    <a:pt x="15956" y="1"/>
                  </a:moveTo>
                  <a:lnTo>
                    <a:pt x="15956" y="470"/>
                  </a:lnTo>
                  <a:lnTo>
                    <a:pt x="16107" y="470"/>
                  </a:lnTo>
                  <a:lnTo>
                    <a:pt x="16114" y="1"/>
                  </a:lnTo>
                  <a:close/>
                  <a:moveTo>
                    <a:pt x="16897" y="1"/>
                  </a:moveTo>
                  <a:lnTo>
                    <a:pt x="16897" y="470"/>
                  </a:lnTo>
                  <a:lnTo>
                    <a:pt x="17045" y="470"/>
                  </a:lnTo>
                  <a:lnTo>
                    <a:pt x="17053" y="1"/>
                  </a:lnTo>
                  <a:close/>
                  <a:moveTo>
                    <a:pt x="17828" y="1"/>
                  </a:moveTo>
                  <a:lnTo>
                    <a:pt x="17828" y="470"/>
                  </a:lnTo>
                  <a:lnTo>
                    <a:pt x="17986" y="470"/>
                  </a:lnTo>
                  <a:lnTo>
                    <a:pt x="17986" y="1"/>
                  </a:lnTo>
                  <a:close/>
                  <a:moveTo>
                    <a:pt x="18767" y="1"/>
                  </a:moveTo>
                  <a:lnTo>
                    <a:pt x="18767" y="470"/>
                  </a:lnTo>
                  <a:lnTo>
                    <a:pt x="18923" y="470"/>
                  </a:lnTo>
                  <a:lnTo>
                    <a:pt x="18923" y="1"/>
                  </a:lnTo>
                  <a:close/>
                  <a:moveTo>
                    <a:pt x="19706" y="1"/>
                  </a:moveTo>
                  <a:lnTo>
                    <a:pt x="19706" y="470"/>
                  </a:lnTo>
                  <a:lnTo>
                    <a:pt x="19861" y="470"/>
                  </a:lnTo>
                  <a:lnTo>
                    <a:pt x="19861" y="1"/>
                  </a:lnTo>
                  <a:close/>
                  <a:moveTo>
                    <a:pt x="20644" y="1"/>
                  </a:moveTo>
                  <a:lnTo>
                    <a:pt x="20644" y="470"/>
                  </a:lnTo>
                  <a:lnTo>
                    <a:pt x="20800" y="470"/>
                  </a:lnTo>
                  <a:lnTo>
                    <a:pt x="20800" y="1"/>
                  </a:lnTo>
                  <a:close/>
                  <a:moveTo>
                    <a:pt x="21581" y="1"/>
                  </a:moveTo>
                  <a:lnTo>
                    <a:pt x="21581" y="470"/>
                  </a:lnTo>
                  <a:lnTo>
                    <a:pt x="21739" y="470"/>
                  </a:lnTo>
                  <a:lnTo>
                    <a:pt x="21739" y="1"/>
                  </a:lnTo>
                  <a:close/>
                  <a:moveTo>
                    <a:pt x="22520" y="1"/>
                  </a:moveTo>
                  <a:lnTo>
                    <a:pt x="22520" y="470"/>
                  </a:lnTo>
                  <a:lnTo>
                    <a:pt x="22676" y="470"/>
                  </a:lnTo>
                  <a:lnTo>
                    <a:pt x="22676" y="1"/>
                  </a:lnTo>
                  <a:close/>
                  <a:moveTo>
                    <a:pt x="23458" y="1"/>
                  </a:moveTo>
                  <a:lnTo>
                    <a:pt x="23458" y="470"/>
                  </a:lnTo>
                  <a:lnTo>
                    <a:pt x="23614" y="470"/>
                  </a:lnTo>
                  <a:lnTo>
                    <a:pt x="23614" y="1"/>
                  </a:lnTo>
                  <a:close/>
                  <a:moveTo>
                    <a:pt x="24397" y="1"/>
                  </a:moveTo>
                  <a:lnTo>
                    <a:pt x="24397" y="470"/>
                  </a:lnTo>
                  <a:lnTo>
                    <a:pt x="24553" y="470"/>
                  </a:lnTo>
                  <a:lnTo>
                    <a:pt x="24553" y="1"/>
                  </a:lnTo>
                  <a:close/>
                  <a:moveTo>
                    <a:pt x="25334" y="1"/>
                  </a:moveTo>
                  <a:lnTo>
                    <a:pt x="25334" y="470"/>
                  </a:lnTo>
                  <a:lnTo>
                    <a:pt x="25492" y="470"/>
                  </a:lnTo>
                  <a:lnTo>
                    <a:pt x="25492" y="1"/>
                  </a:lnTo>
                  <a:close/>
                  <a:moveTo>
                    <a:pt x="26273" y="1"/>
                  </a:moveTo>
                  <a:lnTo>
                    <a:pt x="26273" y="470"/>
                  </a:lnTo>
                  <a:lnTo>
                    <a:pt x="26428" y="470"/>
                  </a:lnTo>
                  <a:lnTo>
                    <a:pt x="26428" y="1"/>
                  </a:lnTo>
                  <a:close/>
                  <a:moveTo>
                    <a:pt x="27211" y="1"/>
                  </a:moveTo>
                  <a:lnTo>
                    <a:pt x="27211" y="470"/>
                  </a:lnTo>
                  <a:lnTo>
                    <a:pt x="27367" y="470"/>
                  </a:lnTo>
                  <a:lnTo>
                    <a:pt x="27367" y="1"/>
                  </a:lnTo>
                  <a:close/>
                  <a:moveTo>
                    <a:pt x="28150" y="1"/>
                  </a:moveTo>
                  <a:lnTo>
                    <a:pt x="28150" y="470"/>
                  </a:lnTo>
                  <a:lnTo>
                    <a:pt x="28306" y="470"/>
                  </a:lnTo>
                  <a:lnTo>
                    <a:pt x="28306" y="1"/>
                  </a:lnTo>
                  <a:close/>
                  <a:moveTo>
                    <a:pt x="29087" y="1"/>
                  </a:moveTo>
                  <a:lnTo>
                    <a:pt x="29087" y="470"/>
                  </a:lnTo>
                  <a:lnTo>
                    <a:pt x="29244" y="470"/>
                  </a:lnTo>
                  <a:lnTo>
                    <a:pt x="29248" y="1"/>
                  </a:lnTo>
                  <a:close/>
                  <a:moveTo>
                    <a:pt x="30027" y="1"/>
                  </a:moveTo>
                  <a:lnTo>
                    <a:pt x="30027" y="470"/>
                  </a:lnTo>
                  <a:lnTo>
                    <a:pt x="30183" y="470"/>
                  </a:lnTo>
                  <a:lnTo>
                    <a:pt x="30189" y="1"/>
                  </a:lnTo>
                  <a:close/>
                  <a:moveTo>
                    <a:pt x="30966" y="1"/>
                  </a:moveTo>
                  <a:lnTo>
                    <a:pt x="30966" y="470"/>
                  </a:lnTo>
                  <a:lnTo>
                    <a:pt x="31122" y="470"/>
                  </a:lnTo>
                  <a:lnTo>
                    <a:pt x="31122" y="1"/>
                  </a:lnTo>
                  <a:close/>
                  <a:moveTo>
                    <a:pt x="31907" y="1"/>
                  </a:moveTo>
                  <a:lnTo>
                    <a:pt x="31907" y="470"/>
                  </a:lnTo>
                  <a:lnTo>
                    <a:pt x="32061" y="470"/>
                  </a:lnTo>
                  <a:lnTo>
                    <a:pt x="32064" y="1"/>
                  </a:lnTo>
                  <a:close/>
                  <a:moveTo>
                    <a:pt x="32847" y="1"/>
                  </a:moveTo>
                  <a:lnTo>
                    <a:pt x="32847" y="470"/>
                  </a:lnTo>
                  <a:lnTo>
                    <a:pt x="32997" y="470"/>
                  </a:lnTo>
                  <a:lnTo>
                    <a:pt x="33003" y="1"/>
                  </a:lnTo>
                  <a:close/>
                  <a:moveTo>
                    <a:pt x="33780" y="1"/>
                  </a:moveTo>
                  <a:lnTo>
                    <a:pt x="33780" y="470"/>
                  </a:lnTo>
                  <a:lnTo>
                    <a:pt x="33936" y="470"/>
                  </a:lnTo>
                  <a:lnTo>
                    <a:pt x="33936" y="1"/>
                  </a:lnTo>
                  <a:close/>
                  <a:moveTo>
                    <a:pt x="34719" y="1"/>
                  </a:moveTo>
                  <a:lnTo>
                    <a:pt x="34719" y="470"/>
                  </a:lnTo>
                  <a:lnTo>
                    <a:pt x="34875" y="470"/>
                  </a:lnTo>
                  <a:lnTo>
                    <a:pt x="34875" y="1"/>
                  </a:lnTo>
                  <a:close/>
                  <a:moveTo>
                    <a:pt x="35656" y="1"/>
                  </a:moveTo>
                  <a:lnTo>
                    <a:pt x="35656" y="470"/>
                  </a:lnTo>
                  <a:lnTo>
                    <a:pt x="35813" y="470"/>
                  </a:lnTo>
                  <a:lnTo>
                    <a:pt x="35813" y="1"/>
                  </a:lnTo>
                  <a:close/>
                  <a:moveTo>
                    <a:pt x="36594" y="1"/>
                  </a:moveTo>
                  <a:lnTo>
                    <a:pt x="36594" y="470"/>
                  </a:lnTo>
                  <a:lnTo>
                    <a:pt x="36750" y="470"/>
                  </a:lnTo>
                  <a:lnTo>
                    <a:pt x="36750" y="1"/>
                  </a:lnTo>
                  <a:close/>
                  <a:moveTo>
                    <a:pt x="37533" y="1"/>
                  </a:moveTo>
                  <a:lnTo>
                    <a:pt x="37533" y="470"/>
                  </a:lnTo>
                  <a:lnTo>
                    <a:pt x="37689" y="470"/>
                  </a:lnTo>
                  <a:lnTo>
                    <a:pt x="37689" y="1"/>
                  </a:lnTo>
                  <a:close/>
                  <a:moveTo>
                    <a:pt x="38472" y="1"/>
                  </a:moveTo>
                  <a:lnTo>
                    <a:pt x="38472" y="470"/>
                  </a:lnTo>
                  <a:lnTo>
                    <a:pt x="38628" y="470"/>
                  </a:lnTo>
                  <a:lnTo>
                    <a:pt x="38628" y="1"/>
                  </a:lnTo>
                  <a:close/>
                  <a:moveTo>
                    <a:pt x="39409" y="1"/>
                  </a:moveTo>
                  <a:lnTo>
                    <a:pt x="39409" y="470"/>
                  </a:lnTo>
                  <a:lnTo>
                    <a:pt x="39566" y="470"/>
                  </a:lnTo>
                  <a:lnTo>
                    <a:pt x="39566" y="1"/>
                  </a:lnTo>
                  <a:close/>
                  <a:moveTo>
                    <a:pt x="40347" y="1"/>
                  </a:moveTo>
                  <a:lnTo>
                    <a:pt x="40347" y="470"/>
                  </a:lnTo>
                  <a:lnTo>
                    <a:pt x="40503" y="470"/>
                  </a:lnTo>
                  <a:lnTo>
                    <a:pt x="40503" y="1"/>
                  </a:lnTo>
                  <a:close/>
                  <a:moveTo>
                    <a:pt x="41286" y="1"/>
                  </a:moveTo>
                  <a:lnTo>
                    <a:pt x="41286" y="470"/>
                  </a:lnTo>
                  <a:lnTo>
                    <a:pt x="41442" y="470"/>
                  </a:lnTo>
                  <a:lnTo>
                    <a:pt x="41442" y="1"/>
                  </a:lnTo>
                  <a:close/>
                  <a:moveTo>
                    <a:pt x="42225" y="1"/>
                  </a:moveTo>
                  <a:lnTo>
                    <a:pt x="42225" y="470"/>
                  </a:lnTo>
                  <a:lnTo>
                    <a:pt x="42380" y="470"/>
                  </a:lnTo>
                  <a:lnTo>
                    <a:pt x="42380" y="1"/>
                  </a:lnTo>
                  <a:close/>
                  <a:moveTo>
                    <a:pt x="43163" y="1"/>
                  </a:moveTo>
                  <a:lnTo>
                    <a:pt x="43163" y="470"/>
                  </a:lnTo>
                  <a:lnTo>
                    <a:pt x="43319" y="470"/>
                  </a:lnTo>
                  <a:lnTo>
                    <a:pt x="43319" y="1"/>
                  </a:lnTo>
                  <a:close/>
                  <a:moveTo>
                    <a:pt x="44102" y="1"/>
                  </a:moveTo>
                  <a:lnTo>
                    <a:pt x="44102" y="470"/>
                  </a:lnTo>
                  <a:lnTo>
                    <a:pt x="44258" y="470"/>
                  </a:lnTo>
                  <a:lnTo>
                    <a:pt x="44258" y="1"/>
                  </a:lnTo>
                  <a:close/>
                  <a:moveTo>
                    <a:pt x="45041" y="1"/>
                  </a:moveTo>
                  <a:lnTo>
                    <a:pt x="45041" y="470"/>
                  </a:lnTo>
                  <a:lnTo>
                    <a:pt x="45196" y="470"/>
                  </a:lnTo>
                  <a:lnTo>
                    <a:pt x="45198" y="1"/>
                  </a:lnTo>
                  <a:close/>
                  <a:moveTo>
                    <a:pt x="45977" y="1"/>
                  </a:moveTo>
                  <a:lnTo>
                    <a:pt x="45977" y="470"/>
                  </a:lnTo>
                  <a:lnTo>
                    <a:pt x="46135" y="470"/>
                  </a:lnTo>
                  <a:lnTo>
                    <a:pt x="46139" y="1"/>
                  </a:lnTo>
                  <a:close/>
                  <a:moveTo>
                    <a:pt x="46916" y="1"/>
                  </a:moveTo>
                  <a:lnTo>
                    <a:pt x="46916" y="470"/>
                  </a:lnTo>
                  <a:lnTo>
                    <a:pt x="47072" y="470"/>
                  </a:lnTo>
                  <a:lnTo>
                    <a:pt x="47072" y="1"/>
                  </a:lnTo>
                  <a:close/>
                  <a:moveTo>
                    <a:pt x="47857" y="1"/>
                  </a:moveTo>
                  <a:lnTo>
                    <a:pt x="47857" y="470"/>
                  </a:lnTo>
                  <a:lnTo>
                    <a:pt x="48011" y="470"/>
                  </a:lnTo>
                  <a:lnTo>
                    <a:pt x="48014" y="1"/>
                  </a:lnTo>
                  <a:close/>
                  <a:moveTo>
                    <a:pt x="48797" y="1"/>
                  </a:moveTo>
                  <a:lnTo>
                    <a:pt x="48797" y="470"/>
                  </a:lnTo>
                  <a:lnTo>
                    <a:pt x="48949" y="470"/>
                  </a:lnTo>
                  <a:lnTo>
                    <a:pt x="48953" y="1"/>
                  </a:lnTo>
                  <a:close/>
                  <a:moveTo>
                    <a:pt x="49730" y="1"/>
                  </a:moveTo>
                  <a:lnTo>
                    <a:pt x="49730" y="470"/>
                  </a:lnTo>
                  <a:lnTo>
                    <a:pt x="49888" y="470"/>
                  </a:lnTo>
                  <a:lnTo>
                    <a:pt x="49888" y="1"/>
                  </a:lnTo>
                  <a:close/>
                  <a:moveTo>
                    <a:pt x="50669" y="1"/>
                  </a:moveTo>
                  <a:lnTo>
                    <a:pt x="50669" y="470"/>
                  </a:lnTo>
                  <a:lnTo>
                    <a:pt x="50825" y="470"/>
                  </a:lnTo>
                  <a:lnTo>
                    <a:pt x="50825" y="1"/>
                  </a:lnTo>
                  <a:close/>
                  <a:moveTo>
                    <a:pt x="51608" y="1"/>
                  </a:moveTo>
                  <a:lnTo>
                    <a:pt x="51608" y="470"/>
                  </a:lnTo>
                  <a:lnTo>
                    <a:pt x="51764" y="470"/>
                  </a:lnTo>
                  <a:lnTo>
                    <a:pt x="51764" y="1"/>
                  </a:lnTo>
                  <a:close/>
                  <a:moveTo>
                    <a:pt x="52546" y="1"/>
                  </a:moveTo>
                  <a:lnTo>
                    <a:pt x="52546" y="470"/>
                  </a:lnTo>
                  <a:lnTo>
                    <a:pt x="52702" y="470"/>
                  </a:lnTo>
                  <a:lnTo>
                    <a:pt x="52702" y="1"/>
                  </a:lnTo>
                  <a:close/>
                  <a:moveTo>
                    <a:pt x="53483" y="1"/>
                  </a:moveTo>
                  <a:lnTo>
                    <a:pt x="53483" y="470"/>
                  </a:lnTo>
                  <a:lnTo>
                    <a:pt x="53641" y="470"/>
                  </a:lnTo>
                  <a:lnTo>
                    <a:pt x="53641" y="1"/>
                  </a:lnTo>
                  <a:close/>
                  <a:moveTo>
                    <a:pt x="54422" y="1"/>
                  </a:moveTo>
                  <a:lnTo>
                    <a:pt x="54422" y="470"/>
                  </a:lnTo>
                  <a:lnTo>
                    <a:pt x="54578" y="470"/>
                  </a:lnTo>
                  <a:lnTo>
                    <a:pt x="54578" y="1"/>
                  </a:lnTo>
                  <a:close/>
                  <a:moveTo>
                    <a:pt x="55362" y="1"/>
                  </a:moveTo>
                  <a:lnTo>
                    <a:pt x="55362" y="470"/>
                  </a:lnTo>
                  <a:lnTo>
                    <a:pt x="55518" y="470"/>
                  </a:lnTo>
                  <a:lnTo>
                    <a:pt x="55518" y="1"/>
                  </a:lnTo>
                  <a:close/>
                  <a:moveTo>
                    <a:pt x="56299" y="1"/>
                  </a:moveTo>
                  <a:lnTo>
                    <a:pt x="56299" y="470"/>
                  </a:lnTo>
                  <a:lnTo>
                    <a:pt x="56457" y="470"/>
                  </a:lnTo>
                  <a:lnTo>
                    <a:pt x="56457" y="1"/>
                  </a:lnTo>
                  <a:close/>
                  <a:moveTo>
                    <a:pt x="57238" y="1"/>
                  </a:moveTo>
                  <a:lnTo>
                    <a:pt x="57238" y="470"/>
                  </a:lnTo>
                  <a:lnTo>
                    <a:pt x="57394" y="470"/>
                  </a:lnTo>
                  <a:lnTo>
                    <a:pt x="57394" y="1"/>
                  </a:lnTo>
                  <a:close/>
                  <a:moveTo>
                    <a:pt x="58177" y="1"/>
                  </a:moveTo>
                  <a:lnTo>
                    <a:pt x="58177" y="470"/>
                  </a:lnTo>
                  <a:lnTo>
                    <a:pt x="58332" y="470"/>
                  </a:lnTo>
                  <a:lnTo>
                    <a:pt x="58332" y="1"/>
                  </a:lnTo>
                  <a:close/>
                  <a:moveTo>
                    <a:pt x="59115" y="1"/>
                  </a:moveTo>
                  <a:lnTo>
                    <a:pt x="59115" y="470"/>
                  </a:lnTo>
                  <a:lnTo>
                    <a:pt x="59271" y="470"/>
                  </a:lnTo>
                  <a:lnTo>
                    <a:pt x="59271" y="1"/>
                  </a:lnTo>
                  <a:close/>
                  <a:moveTo>
                    <a:pt x="60052" y="1"/>
                  </a:moveTo>
                  <a:lnTo>
                    <a:pt x="60052" y="470"/>
                  </a:lnTo>
                  <a:lnTo>
                    <a:pt x="60210" y="470"/>
                  </a:lnTo>
                  <a:lnTo>
                    <a:pt x="60210" y="1"/>
                  </a:lnTo>
                  <a:close/>
                  <a:moveTo>
                    <a:pt x="60991" y="1"/>
                  </a:moveTo>
                  <a:lnTo>
                    <a:pt x="60991" y="470"/>
                  </a:lnTo>
                  <a:lnTo>
                    <a:pt x="61147" y="470"/>
                  </a:lnTo>
                  <a:lnTo>
                    <a:pt x="61148" y="1"/>
                  </a:lnTo>
                  <a:close/>
                  <a:moveTo>
                    <a:pt x="61929" y="1"/>
                  </a:moveTo>
                  <a:lnTo>
                    <a:pt x="61929" y="470"/>
                  </a:lnTo>
                  <a:lnTo>
                    <a:pt x="62085" y="470"/>
                  </a:lnTo>
                  <a:lnTo>
                    <a:pt x="62089" y="1"/>
                  </a:lnTo>
                  <a:close/>
                  <a:moveTo>
                    <a:pt x="62868" y="1"/>
                  </a:moveTo>
                  <a:lnTo>
                    <a:pt x="62868" y="470"/>
                  </a:lnTo>
                  <a:lnTo>
                    <a:pt x="63024" y="470"/>
                  </a:lnTo>
                  <a:lnTo>
                    <a:pt x="63024" y="1"/>
                  </a:lnTo>
                  <a:close/>
                  <a:moveTo>
                    <a:pt x="63807" y="1"/>
                  </a:moveTo>
                  <a:lnTo>
                    <a:pt x="63807" y="470"/>
                  </a:lnTo>
                  <a:lnTo>
                    <a:pt x="63963" y="470"/>
                  </a:lnTo>
                  <a:lnTo>
                    <a:pt x="63965" y="1"/>
                  </a:lnTo>
                  <a:close/>
                  <a:moveTo>
                    <a:pt x="64747" y="1"/>
                  </a:moveTo>
                  <a:lnTo>
                    <a:pt x="64747" y="470"/>
                  </a:lnTo>
                  <a:lnTo>
                    <a:pt x="64901" y="470"/>
                  </a:lnTo>
                  <a:lnTo>
                    <a:pt x="64903" y="1"/>
                  </a:lnTo>
                  <a:close/>
                  <a:moveTo>
                    <a:pt x="65682" y="1"/>
                  </a:moveTo>
                  <a:lnTo>
                    <a:pt x="65682" y="470"/>
                  </a:lnTo>
                  <a:lnTo>
                    <a:pt x="65838" y="470"/>
                  </a:lnTo>
                  <a:lnTo>
                    <a:pt x="65838" y="1"/>
                  </a:lnTo>
                  <a:close/>
                  <a:moveTo>
                    <a:pt x="66621" y="1"/>
                  </a:moveTo>
                  <a:lnTo>
                    <a:pt x="66621" y="470"/>
                  </a:lnTo>
                  <a:lnTo>
                    <a:pt x="66777" y="470"/>
                  </a:lnTo>
                  <a:lnTo>
                    <a:pt x="66777" y="1"/>
                  </a:lnTo>
                  <a:close/>
                  <a:moveTo>
                    <a:pt x="67560" y="1"/>
                  </a:moveTo>
                  <a:lnTo>
                    <a:pt x="67560" y="470"/>
                  </a:lnTo>
                  <a:lnTo>
                    <a:pt x="67716" y="470"/>
                  </a:lnTo>
                  <a:lnTo>
                    <a:pt x="67716" y="1"/>
                  </a:lnTo>
                  <a:close/>
                  <a:moveTo>
                    <a:pt x="68497" y="1"/>
                  </a:moveTo>
                  <a:lnTo>
                    <a:pt x="68497" y="470"/>
                  </a:lnTo>
                  <a:lnTo>
                    <a:pt x="68652" y="470"/>
                  </a:lnTo>
                  <a:lnTo>
                    <a:pt x="68652" y="1"/>
                  </a:lnTo>
                  <a:close/>
                  <a:moveTo>
                    <a:pt x="69435" y="1"/>
                  </a:moveTo>
                  <a:lnTo>
                    <a:pt x="69435" y="470"/>
                  </a:lnTo>
                  <a:lnTo>
                    <a:pt x="69591" y="470"/>
                  </a:lnTo>
                  <a:lnTo>
                    <a:pt x="69591" y="1"/>
                  </a:lnTo>
                  <a:close/>
                  <a:moveTo>
                    <a:pt x="70374" y="1"/>
                  </a:moveTo>
                  <a:lnTo>
                    <a:pt x="70374" y="470"/>
                  </a:lnTo>
                  <a:lnTo>
                    <a:pt x="70530" y="470"/>
                  </a:lnTo>
                  <a:lnTo>
                    <a:pt x="70530" y="1"/>
                  </a:lnTo>
                  <a:close/>
                  <a:moveTo>
                    <a:pt x="71311" y="1"/>
                  </a:moveTo>
                  <a:lnTo>
                    <a:pt x="71311" y="470"/>
                  </a:lnTo>
                  <a:lnTo>
                    <a:pt x="71468" y="470"/>
                  </a:lnTo>
                  <a:lnTo>
                    <a:pt x="71468" y="1"/>
                  </a:lnTo>
                  <a:close/>
                  <a:moveTo>
                    <a:pt x="72249" y="1"/>
                  </a:moveTo>
                  <a:lnTo>
                    <a:pt x="72249" y="470"/>
                  </a:lnTo>
                  <a:lnTo>
                    <a:pt x="72405" y="470"/>
                  </a:lnTo>
                  <a:lnTo>
                    <a:pt x="72405" y="1"/>
                  </a:lnTo>
                  <a:close/>
                  <a:moveTo>
                    <a:pt x="73188" y="1"/>
                  </a:moveTo>
                  <a:lnTo>
                    <a:pt x="73188" y="470"/>
                  </a:lnTo>
                  <a:lnTo>
                    <a:pt x="73344" y="470"/>
                  </a:lnTo>
                  <a:lnTo>
                    <a:pt x="73344" y="1"/>
                  </a:lnTo>
                  <a:close/>
                  <a:moveTo>
                    <a:pt x="74127" y="1"/>
                  </a:moveTo>
                  <a:lnTo>
                    <a:pt x="74127" y="470"/>
                  </a:lnTo>
                  <a:lnTo>
                    <a:pt x="74283" y="470"/>
                  </a:lnTo>
                  <a:lnTo>
                    <a:pt x="74283" y="1"/>
                  </a:lnTo>
                  <a:close/>
                  <a:moveTo>
                    <a:pt x="75064" y="1"/>
                  </a:moveTo>
                  <a:lnTo>
                    <a:pt x="75064" y="470"/>
                  </a:lnTo>
                  <a:lnTo>
                    <a:pt x="75221" y="470"/>
                  </a:lnTo>
                  <a:lnTo>
                    <a:pt x="75221" y="1"/>
                  </a:lnTo>
                  <a:close/>
                  <a:moveTo>
                    <a:pt x="76002" y="1"/>
                  </a:moveTo>
                  <a:lnTo>
                    <a:pt x="76002" y="470"/>
                  </a:lnTo>
                  <a:lnTo>
                    <a:pt x="76158" y="470"/>
                  </a:lnTo>
                  <a:lnTo>
                    <a:pt x="76158" y="1"/>
                  </a:lnTo>
                  <a:close/>
                  <a:moveTo>
                    <a:pt x="76943" y="1"/>
                  </a:moveTo>
                  <a:lnTo>
                    <a:pt x="76943" y="470"/>
                  </a:lnTo>
                  <a:lnTo>
                    <a:pt x="77099" y="470"/>
                  </a:lnTo>
                  <a:lnTo>
                    <a:pt x="77099" y="1"/>
                  </a:lnTo>
                  <a:close/>
                  <a:moveTo>
                    <a:pt x="77880" y="1"/>
                  </a:moveTo>
                  <a:lnTo>
                    <a:pt x="77880" y="470"/>
                  </a:lnTo>
                  <a:lnTo>
                    <a:pt x="78037" y="470"/>
                  </a:lnTo>
                  <a:lnTo>
                    <a:pt x="78039" y="1"/>
                  </a:lnTo>
                  <a:close/>
                  <a:moveTo>
                    <a:pt x="78818" y="1"/>
                  </a:moveTo>
                  <a:lnTo>
                    <a:pt x="78818" y="470"/>
                  </a:lnTo>
                  <a:lnTo>
                    <a:pt x="78974" y="470"/>
                  </a:lnTo>
                  <a:lnTo>
                    <a:pt x="78974" y="1"/>
                  </a:lnTo>
                  <a:close/>
                  <a:moveTo>
                    <a:pt x="79757" y="1"/>
                  </a:moveTo>
                  <a:lnTo>
                    <a:pt x="79757" y="470"/>
                  </a:lnTo>
                  <a:lnTo>
                    <a:pt x="79913" y="470"/>
                  </a:lnTo>
                  <a:lnTo>
                    <a:pt x="79915" y="1"/>
                  </a:lnTo>
                  <a:close/>
                  <a:moveTo>
                    <a:pt x="80696" y="1"/>
                  </a:moveTo>
                  <a:lnTo>
                    <a:pt x="80696" y="470"/>
                  </a:lnTo>
                  <a:lnTo>
                    <a:pt x="80852" y="470"/>
                  </a:lnTo>
                  <a:lnTo>
                    <a:pt x="80852" y="1"/>
                  </a:lnTo>
                  <a:close/>
                  <a:moveTo>
                    <a:pt x="81633" y="1"/>
                  </a:moveTo>
                  <a:lnTo>
                    <a:pt x="81633" y="470"/>
                  </a:lnTo>
                  <a:lnTo>
                    <a:pt x="81790" y="470"/>
                  </a:lnTo>
                  <a:lnTo>
                    <a:pt x="81790" y="1"/>
                  </a:lnTo>
                  <a:close/>
                  <a:moveTo>
                    <a:pt x="82571" y="1"/>
                  </a:moveTo>
                  <a:lnTo>
                    <a:pt x="82571" y="470"/>
                  </a:lnTo>
                  <a:lnTo>
                    <a:pt x="82727" y="470"/>
                  </a:lnTo>
                  <a:lnTo>
                    <a:pt x="82727" y="1"/>
                  </a:lnTo>
                  <a:close/>
                  <a:moveTo>
                    <a:pt x="83510" y="1"/>
                  </a:moveTo>
                  <a:lnTo>
                    <a:pt x="83510" y="470"/>
                  </a:lnTo>
                  <a:lnTo>
                    <a:pt x="83666" y="470"/>
                  </a:lnTo>
                  <a:lnTo>
                    <a:pt x="83666" y="1"/>
                  </a:lnTo>
                  <a:close/>
                  <a:moveTo>
                    <a:pt x="84449" y="1"/>
                  </a:moveTo>
                  <a:lnTo>
                    <a:pt x="84449" y="470"/>
                  </a:lnTo>
                  <a:lnTo>
                    <a:pt x="84604" y="470"/>
                  </a:lnTo>
                  <a:lnTo>
                    <a:pt x="84604" y="1"/>
                  </a:lnTo>
                  <a:close/>
                  <a:moveTo>
                    <a:pt x="85385" y="1"/>
                  </a:moveTo>
                  <a:lnTo>
                    <a:pt x="85385" y="470"/>
                  </a:lnTo>
                  <a:lnTo>
                    <a:pt x="85543" y="470"/>
                  </a:lnTo>
                  <a:lnTo>
                    <a:pt x="85543" y="1"/>
                  </a:lnTo>
                  <a:close/>
                  <a:moveTo>
                    <a:pt x="86324" y="1"/>
                  </a:moveTo>
                  <a:lnTo>
                    <a:pt x="86324" y="470"/>
                  </a:lnTo>
                  <a:lnTo>
                    <a:pt x="86480" y="470"/>
                  </a:lnTo>
                  <a:lnTo>
                    <a:pt x="86480" y="1"/>
                  </a:lnTo>
                  <a:close/>
                  <a:moveTo>
                    <a:pt x="87263" y="1"/>
                  </a:moveTo>
                  <a:lnTo>
                    <a:pt x="87263" y="470"/>
                  </a:lnTo>
                  <a:lnTo>
                    <a:pt x="87419" y="470"/>
                  </a:lnTo>
                  <a:lnTo>
                    <a:pt x="87419" y="1"/>
                  </a:lnTo>
                  <a:close/>
                  <a:moveTo>
                    <a:pt x="88201" y="1"/>
                  </a:moveTo>
                  <a:lnTo>
                    <a:pt x="88201" y="470"/>
                  </a:lnTo>
                  <a:lnTo>
                    <a:pt x="88357" y="470"/>
                  </a:lnTo>
                  <a:lnTo>
                    <a:pt x="88357" y="1"/>
                  </a:lnTo>
                  <a:close/>
                  <a:moveTo>
                    <a:pt x="89138" y="1"/>
                  </a:moveTo>
                  <a:lnTo>
                    <a:pt x="89138" y="470"/>
                  </a:lnTo>
                  <a:lnTo>
                    <a:pt x="89296" y="470"/>
                  </a:lnTo>
                  <a:lnTo>
                    <a:pt x="89296" y="1"/>
                  </a:lnTo>
                  <a:close/>
                  <a:moveTo>
                    <a:pt x="90079" y="1"/>
                  </a:moveTo>
                  <a:lnTo>
                    <a:pt x="90079" y="470"/>
                  </a:lnTo>
                  <a:lnTo>
                    <a:pt x="90235" y="470"/>
                  </a:lnTo>
                  <a:lnTo>
                    <a:pt x="90235" y="1"/>
                  </a:lnTo>
                  <a:close/>
                  <a:moveTo>
                    <a:pt x="91017" y="1"/>
                  </a:moveTo>
                  <a:lnTo>
                    <a:pt x="91017" y="470"/>
                  </a:lnTo>
                  <a:lnTo>
                    <a:pt x="91173" y="470"/>
                  </a:lnTo>
                  <a:lnTo>
                    <a:pt x="91173" y="1"/>
                  </a:lnTo>
                  <a:close/>
                  <a:moveTo>
                    <a:pt x="91954" y="1"/>
                  </a:moveTo>
                  <a:lnTo>
                    <a:pt x="91954" y="470"/>
                  </a:lnTo>
                  <a:lnTo>
                    <a:pt x="92112" y="470"/>
                  </a:lnTo>
                  <a:lnTo>
                    <a:pt x="92112" y="1"/>
                  </a:lnTo>
                  <a:close/>
                  <a:moveTo>
                    <a:pt x="92893" y="1"/>
                  </a:moveTo>
                  <a:lnTo>
                    <a:pt x="92893" y="470"/>
                  </a:lnTo>
                  <a:lnTo>
                    <a:pt x="93049" y="470"/>
                  </a:lnTo>
                  <a:lnTo>
                    <a:pt x="93049" y="1"/>
                  </a:lnTo>
                  <a:close/>
                  <a:moveTo>
                    <a:pt x="93832" y="1"/>
                  </a:moveTo>
                  <a:lnTo>
                    <a:pt x="93832" y="470"/>
                  </a:lnTo>
                  <a:lnTo>
                    <a:pt x="93987" y="470"/>
                  </a:lnTo>
                  <a:lnTo>
                    <a:pt x="93987" y="1"/>
                  </a:lnTo>
                  <a:close/>
                  <a:moveTo>
                    <a:pt x="94770" y="1"/>
                  </a:moveTo>
                  <a:lnTo>
                    <a:pt x="94770" y="470"/>
                  </a:lnTo>
                  <a:lnTo>
                    <a:pt x="94926" y="470"/>
                  </a:lnTo>
                  <a:lnTo>
                    <a:pt x="94926" y="1"/>
                  </a:lnTo>
                  <a:close/>
                  <a:moveTo>
                    <a:pt x="95707" y="1"/>
                  </a:moveTo>
                  <a:lnTo>
                    <a:pt x="95707" y="470"/>
                  </a:lnTo>
                  <a:lnTo>
                    <a:pt x="95865" y="470"/>
                  </a:lnTo>
                  <a:lnTo>
                    <a:pt x="95865" y="1"/>
                  </a:lnTo>
                  <a:close/>
                  <a:moveTo>
                    <a:pt x="96646" y="1"/>
                  </a:moveTo>
                  <a:lnTo>
                    <a:pt x="96646" y="470"/>
                  </a:lnTo>
                  <a:lnTo>
                    <a:pt x="96802" y="470"/>
                  </a:lnTo>
                  <a:lnTo>
                    <a:pt x="96802" y="1"/>
                  </a:lnTo>
                  <a:close/>
                  <a:moveTo>
                    <a:pt x="97585" y="1"/>
                  </a:moveTo>
                  <a:lnTo>
                    <a:pt x="97585" y="470"/>
                  </a:lnTo>
                  <a:lnTo>
                    <a:pt x="97740" y="470"/>
                  </a:lnTo>
                  <a:lnTo>
                    <a:pt x="97740" y="1"/>
                  </a:lnTo>
                  <a:close/>
                  <a:moveTo>
                    <a:pt x="98523" y="1"/>
                  </a:moveTo>
                  <a:lnTo>
                    <a:pt x="98523" y="470"/>
                  </a:lnTo>
                  <a:lnTo>
                    <a:pt x="98679" y="470"/>
                  </a:lnTo>
                  <a:lnTo>
                    <a:pt x="98679" y="1"/>
                  </a:lnTo>
                  <a:close/>
                  <a:moveTo>
                    <a:pt x="99460" y="1"/>
                  </a:moveTo>
                  <a:lnTo>
                    <a:pt x="99460" y="470"/>
                  </a:lnTo>
                  <a:lnTo>
                    <a:pt x="99618" y="470"/>
                  </a:lnTo>
                  <a:lnTo>
                    <a:pt x="99618" y="1"/>
                  </a:lnTo>
                  <a:close/>
                  <a:moveTo>
                    <a:pt x="100399" y="1"/>
                  </a:moveTo>
                  <a:lnTo>
                    <a:pt x="100399" y="470"/>
                  </a:lnTo>
                  <a:lnTo>
                    <a:pt x="100555" y="470"/>
                  </a:lnTo>
                  <a:lnTo>
                    <a:pt x="100555" y="1"/>
                  </a:lnTo>
                  <a:close/>
                  <a:moveTo>
                    <a:pt x="101337" y="1"/>
                  </a:moveTo>
                  <a:lnTo>
                    <a:pt x="101337" y="470"/>
                  </a:lnTo>
                  <a:lnTo>
                    <a:pt x="101493" y="470"/>
                  </a:lnTo>
                  <a:lnTo>
                    <a:pt x="101493" y="1"/>
                  </a:lnTo>
                  <a:close/>
                  <a:moveTo>
                    <a:pt x="102276" y="1"/>
                  </a:moveTo>
                  <a:lnTo>
                    <a:pt x="102276" y="470"/>
                  </a:lnTo>
                  <a:lnTo>
                    <a:pt x="102432" y="470"/>
                  </a:lnTo>
                  <a:lnTo>
                    <a:pt x="102432" y="1"/>
                  </a:lnTo>
                  <a:close/>
                  <a:moveTo>
                    <a:pt x="103213" y="1"/>
                  </a:moveTo>
                  <a:lnTo>
                    <a:pt x="103213" y="470"/>
                  </a:lnTo>
                  <a:lnTo>
                    <a:pt x="103371" y="470"/>
                  </a:lnTo>
                  <a:lnTo>
                    <a:pt x="103371" y="1"/>
                  </a:lnTo>
                  <a:close/>
                  <a:moveTo>
                    <a:pt x="104152" y="1"/>
                  </a:moveTo>
                  <a:lnTo>
                    <a:pt x="104152" y="470"/>
                  </a:lnTo>
                  <a:lnTo>
                    <a:pt x="104309" y="470"/>
                  </a:lnTo>
                  <a:lnTo>
                    <a:pt x="104309" y="1"/>
                  </a:lnTo>
                  <a:close/>
                  <a:moveTo>
                    <a:pt x="105090" y="1"/>
                  </a:moveTo>
                  <a:lnTo>
                    <a:pt x="105090" y="470"/>
                  </a:lnTo>
                  <a:lnTo>
                    <a:pt x="105246" y="470"/>
                  </a:lnTo>
                  <a:lnTo>
                    <a:pt x="105246" y="1"/>
                  </a:lnTo>
                  <a:close/>
                  <a:moveTo>
                    <a:pt x="106029" y="1"/>
                  </a:moveTo>
                  <a:lnTo>
                    <a:pt x="106029" y="470"/>
                  </a:lnTo>
                  <a:lnTo>
                    <a:pt x="106185" y="470"/>
                  </a:lnTo>
                  <a:lnTo>
                    <a:pt x="106185" y="1"/>
                  </a:lnTo>
                  <a:close/>
                  <a:moveTo>
                    <a:pt x="106968" y="1"/>
                  </a:moveTo>
                  <a:lnTo>
                    <a:pt x="106968" y="470"/>
                  </a:lnTo>
                  <a:lnTo>
                    <a:pt x="107123" y="470"/>
                  </a:lnTo>
                  <a:lnTo>
                    <a:pt x="107123" y="1"/>
                  </a:lnTo>
                  <a:close/>
                  <a:moveTo>
                    <a:pt x="107904" y="1"/>
                  </a:moveTo>
                  <a:lnTo>
                    <a:pt x="107904" y="470"/>
                  </a:lnTo>
                  <a:lnTo>
                    <a:pt x="108062" y="470"/>
                  </a:lnTo>
                  <a:lnTo>
                    <a:pt x="108062" y="1"/>
                  </a:lnTo>
                  <a:close/>
                  <a:moveTo>
                    <a:pt x="108843" y="1"/>
                  </a:moveTo>
                  <a:lnTo>
                    <a:pt x="108843" y="470"/>
                  </a:lnTo>
                  <a:lnTo>
                    <a:pt x="108999" y="470"/>
                  </a:lnTo>
                  <a:lnTo>
                    <a:pt x="108999" y="1"/>
                  </a:lnTo>
                  <a:close/>
                  <a:moveTo>
                    <a:pt x="109782" y="1"/>
                  </a:moveTo>
                  <a:lnTo>
                    <a:pt x="109782" y="470"/>
                  </a:lnTo>
                  <a:lnTo>
                    <a:pt x="109938" y="470"/>
                  </a:lnTo>
                  <a:lnTo>
                    <a:pt x="109938" y="1"/>
                  </a:lnTo>
                  <a:close/>
                  <a:moveTo>
                    <a:pt x="110720" y="1"/>
                  </a:moveTo>
                  <a:lnTo>
                    <a:pt x="110720" y="470"/>
                  </a:lnTo>
                  <a:lnTo>
                    <a:pt x="110876" y="470"/>
                  </a:lnTo>
                  <a:lnTo>
                    <a:pt x="110876" y="1"/>
                  </a:lnTo>
                  <a:close/>
                  <a:moveTo>
                    <a:pt x="111657" y="1"/>
                  </a:moveTo>
                  <a:lnTo>
                    <a:pt x="111657" y="470"/>
                  </a:lnTo>
                  <a:lnTo>
                    <a:pt x="111813" y="470"/>
                  </a:lnTo>
                  <a:lnTo>
                    <a:pt x="111815" y="1"/>
                  </a:lnTo>
                  <a:close/>
                  <a:moveTo>
                    <a:pt x="112596" y="1"/>
                  </a:moveTo>
                  <a:lnTo>
                    <a:pt x="112596" y="470"/>
                  </a:lnTo>
                  <a:lnTo>
                    <a:pt x="112752" y="470"/>
                  </a:lnTo>
                  <a:lnTo>
                    <a:pt x="112752" y="1"/>
                  </a:lnTo>
                  <a:close/>
                  <a:moveTo>
                    <a:pt x="113535" y="1"/>
                  </a:moveTo>
                  <a:lnTo>
                    <a:pt x="113535" y="470"/>
                  </a:lnTo>
                  <a:lnTo>
                    <a:pt x="113691" y="470"/>
                  </a:lnTo>
                  <a:lnTo>
                    <a:pt x="113691" y="1"/>
                  </a:lnTo>
                  <a:close/>
                  <a:moveTo>
                    <a:pt x="114472" y="1"/>
                  </a:moveTo>
                  <a:lnTo>
                    <a:pt x="114472" y="470"/>
                  </a:lnTo>
                  <a:lnTo>
                    <a:pt x="114629" y="470"/>
                  </a:lnTo>
                  <a:lnTo>
                    <a:pt x="114629" y="1"/>
                  </a:lnTo>
                  <a:close/>
                  <a:moveTo>
                    <a:pt x="115410" y="1"/>
                  </a:moveTo>
                  <a:lnTo>
                    <a:pt x="115410" y="470"/>
                  </a:lnTo>
                  <a:lnTo>
                    <a:pt x="115566" y="470"/>
                  </a:lnTo>
                  <a:lnTo>
                    <a:pt x="115566" y="1"/>
                  </a:lnTo>
                  <a:close/>
                  <a:moveTo>
                    <a:pt x="116349" y="1"/>
                  </a:moveTo>
                  <a:lnTo>
                    <a:pt x="116349" y="470"/>
                  </a:lnTo>
                  <a:lnTo>
                    <a:pt x="116505" y="470"/>
                  </a:lnTo>
                  <a:lnTo>
                    <a:pt x="116505" y="1"/>
                  </a:lnTo>
                  <a:close/>
                  <a:moveTo>
                    <a:pt x="117288" y="1"/>
                  </a:moveTo>
                  <a:lnTo>
                    <a:pt x="117288" y="470"/>
                  </a:lnTo>
                  <a:lnTo>
                    <a:pt x="117443" y="470"/>
                  </a:lnTo>
                  <a:lnTo>
                    <a:pt x="117443" y="1"/>
                  </a:lnTo>
                  <a:close/>
                  <a:moveTo>
                    <a:pt x="118224" y="1"/>
                  </a:moveTo>
                  <a:lnTo>
                    <a:pt x="118224" y="470"/>
                  </a:lnTo>
                  <a:lnTo>
                    <a:pt x="118382" y="470"/>
                  </a:lnTo>
                  <a:lnTo>
                    <a:pt x="118382" y="1"/>
                  </a:lnTo>
                  <a:close/>
                  <a:moveTo>
                    <a:pt x="119163" y="1"/>
                  </a:moveTo>
                  <a:lnTo>
                    <a:pt x="119163" y="470"/>
                  </a:lnTo>
                  <a:lnTo>
                    <a:pt x="119321" y="470"/>
                  </a:lnTo>
                  <a:lnTo>
                    <a:pt x="119321" y="1"/>
                  </a:lnTo>
                  <a:close/>
                  <a:moveTo>
                    <a:pt x="120102" y="1"/>
                  </a:moveTo>
                  <a:lnTo>
                    <a:pt x="120102" y="470"/>
                  </a:lnTo>
                  <a:lnTo>
                    <a:pt x="120258" y="470"/>
                  </a:lnTo>
                  <a:lnTo>
                    <a:pt x="120258" y="1"/>
                  </a:lnTo>
                  <a:close/>
                  <a:moveTo>
                    <a:pt x="121040" y="1"/>
                  </a:moveTo>
                  <a:lnTo>
                    <a:pt x="121040" y="470"/>
                  </a:lnTo>
                  <a:lnTo>
                    <a:pt x="121196" y="470"/>
                  </a:lnTo>
                  <a:lnTo>
                    <a:pt x="121196" y="1"/>
                  </a:lnTo>
                  <a:close/>
                  <a:moveTo>
                    <a:pt x="121977" y="1"/>
                  </a:moveTo>
                  <a:lnTo>
                    <a:pt x="121977" y="470"/>
                  </a:lnTo>
                  <a:lnTo>
                    <a:pt x="122135" y="470"/>
                  </a:lnTo>
                  <a:lnTo>
                    <a:pt x="122135" y="1"/>
                  </a:lnTo>
                  <a:close/>
                  <a:moveTo>
                    <a:pt x="122916" y="1"/>
                  </a:moveTo>
                  <a:lnTo>
                    <a:pt x="122916" y="470"/>
                  </a:lnTo>
                  <a:lnTo>
                    <a:pt x="123074" y="470"/>
                  </a:lnTo>
                  <a:lnTo>
                    <a:pt x="123074" y="1"/>
                  </a:lnTo>
                  <a:close/>
                  <a:moveTo>
                    <a:pt x="123855" y="1"/>
                  </a:moveTo>
                  <a:lnTo>
                    <a:pt x="123855" y="470"/>
                  </a:lnTo>
                  <a:lnTo>
                    <a:pt x="124010" y="470"/>
                  </a:lnTo>
                  <a:lnTo>
                    <a:pt x="124010" y="1"/>
                  </a:lnTo>
                  <a:close/>
                  <a:moveTo>
                    <a:pt x="124793" y="1"/>
                  </a:moveTo>
                  <a:lnTo>
                    <a:pt x="124793" y="470"/>
                  </a:lnTo>
                  <a:lnTo>
                    <a:pt x="124949" y="470"/>
                  </a:lnTo>
                  <a:lnTo>
                    <a:pt x="124949" y="1"/>
                  </a:lnTo>
                  <a:close/>
                  <a:moveTo>
                    <a:pt x="125732" y="1"/>
                  </a:moveTo>
                  <a:lnTo>
                    <a:pt x="125732" y="470"/>
                  </a:lnTo>
                  <a:lnTo>
                    <a:pt x="125888" y="470"/>
                  </a:lnTo>
                  <a:lnTo>
                    <a:pt x="12588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2684774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73"/>
        <p:cNvGrpSpPr/>
        <p:nvPr/>
      </p:nvGrpSpPr>
      <p:grpSpPr>
        <a:xfrm>
          <a:off x="0" y="0"/>
          <a:ext cx="0" cy="0"/>
          <a:chOff x="0" y="0"/>
          <a:chExt cx="0" cy="0"/>
        </a:xfrm>
      </p:grpSpPr>
      <p:grpSp>
        <p:nvGrpSpPr>
          <p:cNvPr id="1374" name="Google Shape;1374;p31"/>
          <p:cNvGrpSpPr/>
          <p:nvPr/>
        </p:nvGrpSpPr>
        <p:grpSpPr>
          <a:xfrm flipH="1">
            <a:off x="-41" y="718250"/>
            <a:ext cx="9144241" cy="1182675"/>
            <a:chOff x="3813375" y="4666275"/>
            <a:chExt cx="3441825" cy="445150"/>
          </a:xfrm>
        </p:grpSpPr>
        <p:sp>
          <p:nvSpPr>
            <p:cNvPr id="1375" name="Google Shape;1375;p31"/>
            <p:cNvSpPr/>
            <p:nvPr/>
          </p:nvSpPr>
          <p:spPr>
            <a:xfrm>
              <a:off x="4404050" y="4792550"/>
              <a:ext cx="32100" cy="318850"/>
            </a:xfrm>
            <a:custGeom>
              <a:avLst/>
              <a:gdLst/>
              <a:ahLst/>
              <a:cxnLst/>
              <a:rect l="l" t="t" r="r" b="b"/>
              <a:pathLst>
                <a:path w="1284" h="12754" extrusionOk="0">
                  <a:moveTo>
                    <a:pt x="161" y="0"/>
                  </a:moveTo>
                  <a:cubicBezTo>
                    <a:pt x="72" y="0"/>
                    <a:pt x="0" y="171"/>
                    <a:pt x="0" y="383"/>
                  </a:cubicBezTo>
                  <a:lnTo>
                    <a:pt x="0" y="12659"/>
                  </a:lnTo>
                  <a:cubicBezTo>
                    <a:pt x="0" y="12730"/>
                    <a:pt x="8" y="12754"/>
                    <a:pt x="22" y="12754"/>
                  </a:cubicBezTo>
                  <a:cubicBezTo>
                    <a:pt x="50" y="12754"/>
                    <a:pt x="102" y="12659"/>
                    <a:pt x="161" y="12659"/>
                  </a:cubicBezTo>
                  <a:lnTo>
                    <a:pt x="1124" y="12659"/>
                  </a:lnTo>
                  <a:cubicBezTo>
                    <a:pt x="1183" y="12659"/>
                    <a:pt x="1234" y="12754"/>
                    <a:pt x="1262" y="12754"/>
                  </a:cubicBezTo>
                  <a:cubicBezTo>
                    <a:pt x="1275" y="12754"/>
                    <a:pt x="1283" y="12730"/>
                    <a:pt x="1283" y="12659"/>
                  </a:cubicBezTo>
                  <a:lnTo>
                    <a:pt x="1283" y="383"/>
                  </a:lnTo>
                  <a:cubicBezTo>
                    <a:pt x="1283" y="171"/>
                    <a:pt x="1212" y="0"/>
                    <a:pt x="11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31"/>
            <p:cNvSpPr/>
            <p:nvPr/>
          </p:nvSpPr>
          <p:spPr>
            <a:xfrm>
              <a:off x="4456975" y="4934900"/>
              <a:ext cx="25225" cy="176500"/>
            </a:xfrm>
            <a:custGeom>
              <a:avLst/>
              <a:gdLst/>
              <a:ahLst/>
              <a:cxnLst/>
              <a:rect l="l" t="t" r="r" b="b"/>
              <a:pathLst>
                <a:path w="1009" h="7060" extrusionOk="0">
                  <a:moveTo>
                    <a:pt x="160" y="0"/>
                  </a:moveTo>
                  <a:cubicBezTo>
                    <a:pt x="72" y="0"/>
                    <a:pt x="1" y="171"/>
                    <a:pt x="1" y="384"/>
                  </a:cubicBezTo>
                  <a:lnTo>
                    <a:pt x="1" y="6965"/>
                  </a:lnTo>
                  <a:cubicBezTo>
                    <a:pt x="1" y="7036"/>
                    <a:pt x="9" y="7060"/>
                    <a:pt x="22" y="7060"/>
                  </a:cubicBezTo>
                  <a:cubicBezTo>
                    <a:pt x="50" y="7060"/>
                    <a:pt x="101" y="6965"/>
                    <a:pt x="160" y="6965"/>
                  </a:cubicBezTo>
                  <a:lnTo>
                    <a:pt x="848" y="6965"/>
                  </a:lnTo>
                  <a:cubicBezTo>
                    <a:pt x="908" y="6965"/>
                    <a:pt x="959" y="7060"/>
                    <a:pt x="987" y="7060"/>
                  </a:cubicBezTo>
                  <a:cubicBezTo>
                    <a:pt x="1001" y="7060"/>
                    <a:pt x="1009" y="7036"/>
                    <a:pt x="1009" y="6965"/>
                  </a:cubicBezTo>
                  <a:lnTo>
                    <a:pt x="1009" y="384"/>
                  </a:lnTo>
                  <a:cubicBezTo>
                    <a:pt x="1009" y="171"/>
                    <a:pt x="937"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31"/>
            <p:cNvSpPr/>
            <p:nvPr/>
          </p:nvSpPr>
          <p:spPr>
            <a:xfrm>
              <a:off x="4507475" y="4990225"/>
              <a:ext cx="23225" cy="121175"/>
            </a:xfrm>
            <a:custGeom>
              <a:avLst/>
              <a:gdLst/>
              <a:ahLst/>
              <a:cxnLst/>
              <a:rect l="l" t="t" r="r" b="b"/>
              <a:pathLst>
                <a:path w="929" h="4847" extrusionOk="0">
                  <a:moveTo>
                    <a:pt x="162" y="0"/>
                  </a:moveTo>
                  <a:cubicBezTo>
                    <a:pt x="74" y="0"/>
                    <a:pt x="1" y="171"/>
                    <a:pt x="1" y="383"/>
                  </a:cubicBezTo>
                  <a:lnTo>
                    <a:pt x="1" y="4752"/>
                  </a:lnTo>
                  <a:cubicBezTo>
                    <a:pt x="1" y="4823"/>
                    <a:pt x="9" y="4847"/>
                    <a:pt x="23" y="4847"/>
                  </a:cubicBezTo>
                  <a:cubicBezTo>
                    <a:pt x="51" y="4847"/>
                    <a:pt x="104" y="4752"/>
                    <a:pt x="162" y="4752"/>
                  </a:cubicBezTo>
                  <a:lnTo>
                    <a:pt x="767" y="4752"/>
                  </a:lnTo>
                  <a:cubicBezTo>
                    <a:pt x="826" y="4752"/>
                    <a:pt x="877" y="4847"/>
                    <a:pt x="905" y="4847"/>
                  </a:cubicBezTo>
                  <a:cubicBezTo>
                    <a:pt x="919" y="4847"/>
                    <a:pt x="927" y="4823"/>
                    <a:pt x="927" y="4752"/>
                  </a:cubicBezTo>
                  <a:lnTo>
                    <a:pt x="929" y="383"/>
                  </a:lnTo>
                  <a:cubicBezTo>
                    <a:pt x="929" y="171"/>
                    <a:pt x="857" y="0"/>
                    <a:pt x="7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31"/>
            <p:cNvSpPr/>
            <p:nvPr/>
          </p:nvSpPr>
          <p:spPr>
            <a:xfrm>
              <a:off x="4555975" y="4849100"/>
              <a:ext cx="25225" cy="262300"/>
            </a:xfrm>
            <a:custGeom>
              <a:avLst/>
              <a:gdLst/>
              <a:ahLst/>
              <a:cxnLst/>
              <a:rect l="l" t="t" r="r" b="b"/>
              <a:pathLst>
                <a:path w="1009" h="10492" extrusionOk="0">
                  <a:moveTo>
                    <a:pt x="162" y="0"/>
                  </a:moveTo>
                  <a:cubicBezTo>
                    <a:pt x="72" y="0"/>
                    <a:pt x="1" y="171"/>
                    <a:pt x="1" y="384"/>
                  </a:cubicBezTo>
                  <a:lnTo>
                    <a:pt x="1" y="10397"/>
                  </a:lnTo>
                  <a:cubicBezTo>
                    <a:pt x="1" y="10468"/>
                    <a:pt x="9" y="10492"/>
                    <a:pt x="23" y="10492"/>
                  </a:cubicBezTo>
                  <a:cubicBezTo>
                    <a:pt x="50" y="10492"/>
                    <a:pt x="102" y="10397"/>
                    <a:pt x="162" y="10397"/>
                  </a:cubicBezTo>
                  <a:lnTo>
                    <a:pt x="849" y="10397"/>
                  </a:lnTo>
                  <a:cubicBezTo>
                    <a:pt x="908" y="10397"/>
                    <a:pt x="959" y="10492"/>
                    <a:pt x="987" y="10492"/>
                  </a:cubicBezTo>
                  <a:cubicBezTo>
                    <a:pt x="1001" y="10492"/>
                    <a:pt x="1009" y="10468"/>
                    <a:pt x="1009" y="10397"/>
                  </a:cubicBezTo>
                  <a:lnTo>
                    <a:pt x="1009" y="384"/>
                  </a:lnTo>
                  <a:cubicBezTo>
                    <a:pt x="1009" y="171"/>
                    <a:pt x="937" y="0"/>
                    <a:pt x="8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31"/>
            <p:cNvSpPr/>
            <p:nvPr/>
          </p:nvSpPr>
          <p:spPr>
            <a:xfrm>
              <a:off x="4605475" y="4951175"/>
              <a:ext cx="25250" cy="160225"/>
            </a:xfrm>
            <a:custGeom>
              <a:avLst/>
              <a:gdLst/>
              <a:ahLst/>
              <a:cxnLst/>
              <a:rect l="l" t="t" r="r" b="b"/>
              <a:pathLst>
                <a:path w="1010" h="6409" extrusionOk="0">
                  <a:moveTo>
                    <a:pt x="160" y="0"/>
                  </a:moveTo>
                  <a:cubicBezTo>
                    <a:pt x="72" y="0"/>
                    <a:pt x="1" y="171"/>
                    <a:pt x="1" y="383"/>
                  </a:cubicBezTo>
                  <a:lnTo>
                    <a:pt x="1" y="6314"/>
                  </a:lnTo>
                  <a:cubicBezTo>
                    <a:pt x="1" y="6385"/>
                    <a:pt x="9" y="6409"/>
                    <a:pt x="22" y="6409"/>
                  </a:cubicBezTo>
                  <a:cubicBezTo>
                    <a:pt x="50" y="6409"/>
                    <a:pt x="102" y="6314"/>
                    <a:pt x="160" y="6314"/>
                  </a:cubicBezTo>
                  <a:lnTo>
                    <a:pt x="848" y="6314"/>
                  </a:lnTo>
                  <a:cubicBezTo>
                    <a:pt x="908" y="6314"/>
                    <a:pt x="959" y="6409"/>
                    <a:pt x="987" y="6409"/>
                  </a:cubicBezTo>
                  <a:cubicBezTo>
                    <a:pt x="1001" y="6409"/>
                    <a:pt x="1009" y="6385"/>
                    <a:pt x="1009" y="6314"/>
                  </a:cubicBezTo>
                  <a:lnTo>
                    <a:pt x="1009" y="383"/>
                  </a:lnTo>
                  <a:cubicBezTo>
                    <a:pt x="1009" y="171"/>
                    <a:pt x="938"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31"/>
            <p:cNvSpPr/>
            <p:nvPr/>
          </p:nvSpPr>
          <p:spPr>
            <a:xfrm>
              <a:off x="4654975" y="4972300"/>
              <a:ext cx="25250" cy="139100"/>
            </a:xfrm>
            <a:custGeom>
              <a:avLst/>
              <a:gdLst/>
              <a:ahLst/>
              <a:cxnLst/>
              <a:rect l="l" t="t" r="r" b="b"/>
              <a:pathLst>
                <a:path w="1010" h="5564" extrusionOk="0">
                  <a:moveTo>
                    <a:pt x="162" y="0"/>
                  </a:moveTo>
                  <a:cubicBezTo>
                    <a:pt x="72" y="0"/>
                    <a:pt x="1" y="173"/>
                    <a:pt x="1" y="384"/>
                  </a:cubicBezTo>
                  <a:lnTo>
                    <a:pt x="1" y="5469"/>
                  </a:lnTo>
                  <a:cubicBezTo>
                    <a:pt x="1" y="5540"/>
                    <a:pt x="9" y="5564"/>
                    <a:pt x="23" y="5564"/>
                  </a:cubicBezTo>
                  <a:cubicBezTo>
                    <a:pt x="51" y="5564"/>
                    <a:pt x="103" y="5469"/>
                    <a:pt x="162" y="5469"/>
                  </a:cubicBezTo>
                  <a:lnTo>
                    <a:pt x="850" y="5469"/>
                  </a:lnTo>
                  <a:cubicBezTo>
                    <a:pt x="908" y="5469"/>
                    <a:pt x="960" y="5564"/>
                    <a:pt x="987" y="5564"/>
                  </a:cubicBezTo>
                  <a:cubicBezTo>
                    <a:pt x="1001" y="5564"/>
                    <a:pt x="1009" y="5540"/>
                    <a:pt x="1009" y="5469"/>
                  </a:cubicBezTo>
                  <a:lnTo>
                    <a:pt x="1009" y="384"/>
                  </a:lnTo>
                  <a:cubicBezTo>
                    <a:pt x="1009" y="173"/>
                    <a:pt x="938" y="0"/>
                    <a:pt x="8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31"/>
            <p:cNvSpPr/>
            <p:nvPr/>
          </p:nvSpPr>
          <p:spPr>
            <a:xfrm>
              <a:off x="4704150" y="4880300"/>
              <a:ext cx="25925" cy="231100"/>
            </a:xfrm>
            <a:custGeom>
              <a:avLst/>
              <a:gdLst/>
              <a:ahLst/>
              <a:cxnLst/>
              <a:rect l="l" t="t" r="r" b="b"/>
              <a:pathLst>
                <a:path w="1037" h="9244" extrusionOk="0">
                  <a:moveTo>
                    <a:pt x="162" y="1"/>
                  </a:moveTo>
                  <a:cubicBezTo>
                    <a:pt x="74" y="1"/>
                    <a:pt x="1" y="173"/>
                    <a:pt x="1" y="386"/>
                  </a:cubicBezTo>
                  <a:lnTo>
                    <a:pt x="1" y="9149"/>
                  </a:lnTo>
                  <a:cubicBezTo>
                    <a:pt x="1" y="9220"/>
                    <a:pt x="9" y="9244"/>
                    <a:pt x="23" y="9244"/>
                  </a:cubicBezTo>
                  <a:cubicBezTo>
                    <a:pt x="51" y="9244"/>
                    <a:pt x="104" y="9149"/>
                    <a:pt x="162" y="9149"/>
                  </a:cubicBezTo>
                  <a:lnTo>
                    <a:pt x="875" y="9149"/>
                  </a:lnTo>
                  <a:cubicBezTo>
                    <a:pt x="935" y="9149"/>
                    <a:pt x="987" y="9244"/>
                    <a:pt x="1015" y="9244"/>
                  </a:cubicBezTo>
                  <a:cubicBezTo>
                    <a:pt x="1029" y="9244"/>
                    <a:pt x="1037" y="9220"/>
                    <a:pt x="1037" y="9149"/>
                  </a:cubicBezTo>
                  <a:lnTo>
                    <a:pt x="1037" y="386"/>
                  </a:lnTo>
                  <a:cubicBezTo>
                    <a:pt x="1037" y="173"/>
                    <a:pt x="965" y="1"/>
                    <a:pt x="8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31"/>
            <p:cNvSpPr/>
            <p:nvPr/>
          </p:nvSpPr>
          <p:spPr>
            <a:xfrm>
              <a:off x="4752650" y="4850325"/>
              <a:ext cx="27950" cy="261075"/>
            </a:xfrm>
            <a:custGeom>
              <a:avLst/>
              <a:gdLst/>
              <a:ahLst/>
              <a:cxnLst/>
              <a:rect l="l" t="t" r="r" b="b"/>
              <a:pathLst>
                <a:path w="1118" h="10443" extrusionOk="0">
                  <a:moveTo>
                    <a:pt x="162" y="1"/>
                  </a:moveTo>
                  <a:cubicBezTo>
                    <a:pt x="72" y="1"/>
                    <a:pt x="1" y="171"/>
                    <a:pt x="1" y="384"/>
                  </a:cubicBezTo>
                  <a:lnTo>
                    <a:pt x="1" y="10348"/>
                  </a:lnTo>
                  <a:cubicBezTo>
                    <a:pt x="1" y="10419"/>
                    <a:pt x="9" y="10443"/>
                    <a:pt x="22" y="10443"/>
                  </a:cubicBezTo>
                  <a:cubicBezTo>
                    <a:pt x="50" y="10443"/>
                    <a:pt x="102" y="10348"/>
                    <a:pt x="162" y="10348"/>
                  </a:cubicBezTo>
                  <a:lnTo>
                    <a:pt x="958" y="10348"/>
                  </a:lnTo>
                  <a:cubicBezTo>
                    <a:pt x="1016" y="10348"/>
                    <a:pt x="1068" y="10443"/>
                    <a:pt x="1095" y="10443"/>
                  </a:cubicBezTo>
                  <a:cubicBezTo>
                    <a:pt x="1109" y="10443"/>
                    <a:pt x="1117" y="10419"/>
                    <a:pt x="1117" y="10348"/>
                  </a:cubicBezTo>
                  <a:lnTo>
                    <a:pt x="1117" y="384"/>
                  </a:lnTo>
                  <a:cubicBezTo>
                    <a:pt x="1117" y="171"/>
                    <a:pt x="1046" y="1"/>
                    <a:pt x="9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31"/>
            <p:cNvSpPr/>
            <p:nvPr/>
          </p:nvSpPr>
          <p:spPr>
            <a:xfrm>
              <a:off x="4801475" y="4666275"/>
              <a:ext cx="29300" cy="445125"/>
            </a:xfrm>
            <a:custGeom>
              <a:avLst/>
              <a:gdLst/>
              <a:ahLst/>
              <a:cxnLst/>
              <a:rect l="l" t="t" r="r" b="b"/>
              <a:pathLst>
                <a:path w="1172" h="17805" extrusionOk="0">
                  <a:moveTo>
                    <a:pt x="161" y="0"/>
                  </a:moveTo>
                  <a:cubicBezTo>
                    <a:pt x="72" y="0"/>
                    <a:pt x="0" y="173"/>
                    <a:pt x="0" y="385"/>
                  </a:cubicBezTo>
                  <a:lnTo>
                    <a:pt x="0" y="17710"/>
                  </a:lnTo>
                  <a:cubicBezTo>
                    <a:pt x="0" y="17781"/>
                    <a:pt x="8" y="17804"/>
                    <a:pt x="22" y="17804"/>
                  </a:cubicBezTo>
                  <a:cubicBezTo>
                    <a:pt x="50" y="17804"/>
                    <a:pt x="102" y="17710"/>
                    <a:pt x="161" y="17710"/>
                  </a:cubicBezTo>
                  <a:lnTo>
                    <a:pt x="1012" y="17710"/>
                  </a:lnTo>
                  <a:cubicBezTo>
                    <a:pt x="1071" y="17710"/>
                    <a:pt x="1122" y="17804"/>
                    <a:pt x="1150" y="17804"/>
                  </a:cubicBezTo>
                  <a:cubicBezTo>
                    <a:pt x="1164" y="17804"/>
                    <a:pt x="1172" y="17781"/>
                    <a:pt x="1172" y="17710"/>
                  </a:cubicBezTo>
                  <a:lnTo>
                    <a:pt x="1172" y="385"/>
                  </a:lnTo>
                  <a:cubicBezTo>
                    <a:pt x="1172" y="173"/>
                    <a:pt x="1100" y="0"/>
                    <a:pt x="10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31"/>
            <p:cNvSpPr/>
            <p:nvPr/>
          </p:nvSpPr>
          <p:spPr>
            <a:xfrm>
              <a:off x="4852350" y="4894150"/>
              <a:ext cx="26600" cy="217250"/>
            </a:xfrm>
            <a:custGeom>
              <a:avLst/>
              <a:gdLst/>
              <a:ahLst/>
              <a:cxnLst/>
              <a:rect l="l" t="t" r="r" b="b"/>
              <a:pathLst>
                <a:path w="1064" h="8690" extrusionOk="0">
                  <a:moveTo>
                    <a:pt x="161" y="1"/>
                  </a:moveTo>
                  <a:cubicBezTo>
                    <a:pt x="72" y="1"/>
                    <a:pt x="0" y="173"/>
                    <a:pt x="0" y="384"/>
                  </a:cubicBezTo>
                  <a:lnTo>
                    <a:pt x="0" y="8595"/>
                  </a:lnTo>
                  <a:cubicBezTo>
                    <a:pt x="0" y="8666"/>
                    <a:pt x="8" y="8690"/>
                    <a:pt x="22" y="8690"/>
                  </a:cubicBezTo>
                  <a:cubicBezTo>
                    <a:pt x="50" y="8690"/>
                    <a:pt x="102" y="8595"/>
                    <a:pt x="161" y="8595"/>
                  </a:cubicBezTo>
                  <a:lnTo>
                    <a:pt x="902" y="8595"/>
                  </a:lnTo>
                  <a:cubicBezTo>
                    <a:pt x="961" y="8595"/>
                    <a:pt x="1013" y="8690"/>
                    <a:pt x="1041" y="8690"/>
                  </a:cubicBezTo>
                  <a:cubicBezTo>
                    <a:pt x="1055" y="8690"/>
                    <a:pt x="1063" y="8666"/>
                    <a:pt x="1063" y="8595"/>
                  </a:cubicBezTo>
                  <a:lnTo>
                    <a:pt x="1063" y="384"/>
                  </a:lnTo>
                  <a:cubicBezTo>
                    <a:pt x="1063" y="173"/>
                    <a:pt x="990" y="1"/>
                    <a:pt x="9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31"/>
            <p:cNvSpPr/>
            <p:nvPr/>
          </p:nvSpPr>
          <p:spPr>
            <a:xfrm>
              <a:off x="4900500" y="4887650"/>
              <a:ext cx="29275" cy="223750"/>
            </a:xfrm>
            <a:custGeom>
              <a:avLst/>
              <a:gdLst/>
              <a:ahLst/>
              <a:cxnLst/>
              <a:rect l="l" t="t" r="r" b="b"/>
              <a:pathLst>
                <a:path w="1171" h="8950" extrusionOk="0">
                  <a:moveTo>
                    <a:pt x="160" y="0"/>
                  </a:moveTo>
                  <a:cubicBezTo>
                    <a:pt x="72" y="0"/>
                    <a:pt x="1" y="173"/>
                    <a:pt x="1" y="383"/>
                  </a:cubicBezTo>
                  <a:lnTo>
                    <a:pt x="1" y="8855"/>
                  </a:lnTo>
                  <a:cubicBezTo>
                    <a:pt x="1" y="8926"/>
                    <a:pt x="9" y="8950"/>
                    <a:pt x="23" y="8950"/>
                  </a:cubicBezTo>
                  <a:cubicBezTo>
                    <a:pt x="50" y="8950"/>
                    <a:pt x="102" y="8855"/>
                    <a:pt x="160" y="8855"/>
                  </a:cubicBezTo>
                  <a:lnTo>
                    <a:pt x="1009" y="8855"/>
                  </a:lnTo>
                  <a:cubicBezTo>
                    <a:pt x="1069" y="8855"/>
                    <a:pt x="1121" y="8950"/>
                    <a:pt x="1149" y="8950"/>
                  </a:cubicBezTo>
                  <a:cubicBezTo>
                    <a:pt x="1163" y="8950"/>
                    <a:pt x="1171" y="8926"/>
                    <a:pt x="1171" y="8855"/>
                  </a:cubicBezTo>
                  <a:lnTo>
                    <a:pt x="1171" y="383"/>
                  </a:lnTo>
                  <a:cubicBezTo>
                    <a:pt x="1171" y="173"/>
                    <a:pt x="1099" y="0"/>
                    <a:pt x="10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31"/>
            <p:cNvSpPr/>
            <p:nvPr/>
          </p:nvSpPr>
          <p:spPr>
            <a:xfrm>
              <a:off x="4950700" y="5004850"/>
              <a:ext cx="27925" cy="106550"/>
            </a:xfrm>
            <a:custGeom>
              <a:avLst/>
              <a:gdLst/>
              <a:ahLst/>
              <a:cxnLst/>
              <a:rect l="l" t="t" r="r" b="b"/>
              <a:pathLst>
                <a:path w="1117" h="4262" extrusionOk="0">
                  <a:moveTo>
                    <a:pt x="160" y="0"/>
                  </a:moveTo>
                  <a:cubicBezTo>
                    <a:pt x="72" y="0"/>
                    <a:pt x="0" y="172"/>
                    <a:pt x="0" y="385"/>
                  </a:cubicBezTo>
                  <a:lnTo>
                    <a:pt x="0" y="4167"/>
                  </a:lnTo>
                  <a:cubicBezTo>
                    <a:pt x="0" y="4238"/>
                    <a:pt x="8" y="4262"/>
                    <a:pt x="22" y="4262"/>
                  </a:cubicBezTo>
                  <a:cubicBezTo>
                    <a:pt x="50" y="4262"/>
                    <a:pt x="101" y="4167"/>
                    <a:pt x="160" y="4167"/>
                  </a:cubicBezTo>
                  <a:lnTo>
                    <a:pt x="956" y="4167"/>
                  </a:lnTo>
                  <a:cubicBezTo>
                    <a:pt x="1014" y="4167"/>
                    <a:pt x="1066" y="4262"/>
                    <a:pt x="1095" y="4262"/>
                  </a:cubicBezTo>
                  <a:cubicBezTo>
                    <a:pt x="1109" y="4262"/>
                    <a:pt x="1117" y="4238"/>
                    <a:pt x="1117" y="4167"/>
                  </a:cubicBezTo>
                  <a:lnTo>
                    <a:pt x="1117" y="385"/>
                  </a:lnTo>
                  <a:cubicBezTo>
                    <a:pt x="1117" y="172"/>
                    <a:pt x="1044" y="0"/>
                    <a:pt x="9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31"/>
            <p:cNvSpPr/>
            <p:nvPr/>
          </p:nvSpPr>
          <p:spPr>
            <a:xfrm>
              <a:off x="5001200" y="4861600"/>
              <a:ext cx="25925" cy="249800"/>
            </a:xfrm>
            <a:custGeom>
              <a:avLst/>
              <a:gdLst/>
              <a:ahLst/>
              <a:cxnLst/>
              <a:rect l="l" t="t" r="r" b="b"/>
              <a:pathLst>
                <a:path w="1037" h="9992" extrusionOk="0">
                  <a:moveTo>
                    <a:pt x="160" y="1"/>
                  </a:moveTo>
                  <a:cubicBezTo>
                    <a:pt x="72" y="1"/>
                    <a:pt x="1" y="171"/>
                    <a:pt x="1" y="384"/>
                  </a:cubicBezTo>
                  <a:lnTo>
                    <a:pt x="1" y="9897"/>
                  </a:lnTo>
                  <a:cubicBezTo>
                    <a:pt x="1" y="9968"/>
                    <a:pt x="9" y="9992"/>
                    <a:pt x="23" y="9992"/>
                  </a:cubicBezTo>
                  <a:cubicBezTo>
                    <a:pt x="50" y="9992"/>
                    <a:pt x="102" y="9897"/>
                    <a:pt x="160" y="9897"/>
                  </a:cubicBezTo>
                  <a:lnTo>
                    <a:pt x="875" y="9897"/>
                  </a:lnTo>
                  <a:cubicBezTo>
                    <a:pt x="934" y="9897"/>
                    <a:pt x="986" y="9992"/>
                    <a:pt x="1014" y="9992"/>
                  </a:cubicBezTo>
                  <a:cubicBezTo>
                    <a:pt x="1029" y="9992"/>
                    <a:pt x="1037" y="9968"/>
                    <a:pt x="1037" y="9897"/>
                  </a:cubicBezTo>
                  <a:lnTo>
                    <a:pt x="1037" y="384"/>
                  </a:lnTo>
                  <a:cubicBezTo>
                    <a:pt x="1037" y="171"/>
                    <a:pt x="963" y="1"/>
                    <a:pt x="8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31"/>
            <p:cNvSpPr/>
            <p:nvPr/>
          </p:nvSpPr>
          <p:spPr>
            <a:xfrm>
              <a:off x="3813375" y="4934850"/>
              <a:ext cx="25250" cy="176550"/>
            </a:xfrm>
            <a:custGeom>
              <a:avLst/>
              <a:gdLst/>
              <a:ahLst/>
              <a:cxnLst/>
              <a:rect l="l" t="t" r="r" b="b"/>
              <a:pathLst>
                <a:path w="1010" h="7062" extrusionOk="0">
                  <a:moveTo>
                    <a:pt x="162" y="1"/>
                  </a:moveTo>
                  <a:cubicBezTo>
                    <a:pt x="72" y="1"/>
                    <a:pt x="1" y="173"/>
                    <a:pt x="1" y="384"/>
                  </a:cubicBezTo>
                  <a:lnTo>
                    <a:pt x="1" y="6967"/>
                  </a:lnTo>
                  <a:cubicBezTo>
                    <a:pt x="1" y="7038"/>
                    <a:pt x="9" y="7062"/>
                    <a:pt x="23" y="7062"/>
                  </a:cubicBezTo>
                  <a:cubicBezTo>
                    <a:pt x="51" y="7062"/>
                    <a:pt x="103" y="6967"/>
                    <a:pt x="162" y="6967"/>
                  </a:cubicBezTo>
                  <a:lnTo>
                    <a:pt x="850" y="6967"/>
                  </a:lnTo>
                  <a:cubicBezTo>
                    <a:pt x="908" y="6967"/>
                    <a:pt x="960" y="7062"/>
                    <a:pt x="987" y="7062"/>
                  </a:cubicBezTo>
                  <a:cubicBezTo>
                    <a:pt x="1001" y="7062"/>
                    <a:pt x="1009" y="7038"/>
                    <a:pt x="1009" y="6967"/>
                  </a:cubicBezTo>
                  <a:lnTo>
                    <a:pt x="1009" y="384"/>
                  </a:lnTo>
                  <a:cubicBezTo>
                    <a:pt x="1009" y="173"/>
                    <a:pt x="938" y="1"/>
                    <a:pt x="8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31"/>
            <p:cNvSpPr/>
            <p:nvPr/>
          </p:nvSpPr>
          <p:spPr>
            <a:xfrm>
              <a:off x="3863925" y="4990225"/>
              <a:ext cx="23175" cy="121175"/>
            </a:xfrm>
            <a:custGeom>
              <a:avLst/>
              <a:gdLst/>
              <a:ahLst/>
              <a:cxnLst/>
              <a:rect l="l" t="t" r="r" b="b"/>
              <a:pathLst>
                <a:path w="927" h="4847" extrusionOk="0">
                  <a:moveTo>
                    <a:pt x="162" y="0"/>
                  </a:moveTo>
                  <a:cubicBezTo>
                    <a:pt x="72" y="0"/>
                    <a:pt x="1" y="171"/>
                    <a:pt x="1" y="383"/>
                  </a:cubicBezTo>
                  <a:lnTo>
                    <a:pt x="1" y="4752"/>
                  </a:lnTo>
                  <a:cubicBezTo>
                    <a:pt x="1" y="4823"/>
                    <a:pt x="9" y="4847"/>
                    <a:pt x="23" y="4847"/>
                  </a:cubicBezTo>
                  <a:cubicBezTo>
                    <a:pt x="51" y="4847"/>
                    <a:pt x="102" y="4752"/>
                    <a:pt x="162" y="4752"/>
                  </a:cubicBezTo>
                  <a:lnTo>
                    <a:pt x="767" y="4752"/>
                  </a:lnTo>
                  <a:cubicBezTo>
                    <a:pt x="826" y="4752"/>
                    <a:pt x="877" y="4847"/>
                    <a:pt x="905" y="4847"/>
                  </a:cubicBezTo>
                  <a:cubicBezTo>
                    <a:pt x="919" y="4847"/>
                    <a:pt x="927" y="4823"/>
                    <a:pt x="927" y="4752"/>
                  </a:cubicBezTo>
                  <a:lnTo>
                    <a:pt x="927" y="383"/>
                  </a:lnTo>
                  <a:cubicBezTo>
                    <a:pt x="927" y="171"/>
                    <a:pt x="855" y="0"/>
                    <a:pt x="7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31"/>
            <p:cNvSpPr/>
            <p:nvPr/>
          </p:nvSpPr>
          <p:spPr>
            <a:xfrm>
              <a:off x="3912425" y="4849100"/>
              <a:ext cx="25225" cy="262300"/>
            </a:xfrm>
            <a:custGeom>
              <a:avLst/>
              <a:gdLst/>
              <a:ahLst/>
              <a:cxnLst/>
              <a:rect l="l" t="t" r="r" b="b"/>
              <a:pathLst>
                <a:path w="1009" h="10492" extrusionOk="0">
                  <a:moveTo>
                    <a:pt x="160" y="0"/>
                  </a:moveTo>
                  <a:cubicBezTo>
                    <a:pt x="72" y="0"/>
                    <a:pt x="1" y="171"/>
                    <a:pt x="1" y="384"/>
                  </a:cubicBezTo>
                  <a:lnTo>
                    <a:pt x="1" y="10397"/>
                  </a:lnTo>
                  <a:cubicBezTo>
                    <a:pt x="1" y="10468"/>
                    <a:pt x="8" y="10492"/>
                    <a:pt x="22" y="10492"/>
                  </a:cubicBezTo>
                  <a:cubicBezTo>
                    <a:pt x="50" y="10492"/>
                    <a:pt x="101" y="10397"/>
                    <a:pt x="160" y="10397"/>
                  </a:cubicBezTo>
                  <a:lnTo>
                    <a:pt x="848" y="10397"/>
                  </a:lnTo>
                  <a:cubicBezTo>
                    <a:pt x="907" y="10397"/>
                    <a:pt x="959" y="10492"/>
                    <a:pt x="987" y="10492"/>
                  </a:cubicBezTo>
                  <a:cubicBezTo>
                    <a:pt x="1001" y="10492"/>
                    <a:pt x="1009" y="10468"/>
                    <a:pt x="1009" y="10397"/>
                  </a:cubicBezTo>
                  <a:lnTo>
                    <a:pt x="1009" y="384"/>
                  </a:lnTo>
                  <a:cubicBezTo>
                    <a:pt x="1009" y="171"/>
                    <a:pt x="936"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31"/>
            <p:cNvSpPr/>
            <p:nvPr/>
          </p:nvSpPr>
          <p:spPr>
            <a:xfrm>
              <a:off x="3961925" y="4951125"/>
              <a:ext cx="25225" cy="160275"/>
            </a:xfrm>
            <a:custGeom>
              <a:avLst/>
              <a:gdLst/>
              <a:ahLst/>
              <a:cxnLst/>
              <a:rect l="l" t="t" r="r" b="b"/>
              <a:pathLst>
                <a:path w="1009" h="6411" extrusionOk="0">
                  <a:moveTo>
                    <a:pt x="160" y="0"/>
                  </a:moveTo>
                  <a:cubicBezTo>
                    <a:pt x="72" y="0"/>
                    <a:pt x="1" y="173"/>
                    <a:pt x="1" y="384"/>
                  </a:cubicBezTo>
                  <a:lnTo>
                    <a:pt x="1" y="6316"/>
                  </a:lnTo>
                  <a:cubicBezTo>
                    <a:pt x="1" y="6387"/>
                    <a:pt x="9" y="6411"/>
                    <a:pt x="22" y="6411"/>
                  </a:cubicBezTo>
                  <a:cubicBezTo>
                    <a:pt x="50" y="6411"/>
                    <a:pt x="101" y="6316"/>
                    <a:pt x="160" y="6316"/>
                  </a:cubicBezTo>
                  <a:lnTo>
                    <a:pt x="848" y="6316"/>
                  </a:lnTo>
                  <a:cubicBezTo>
                    <a:pt x="907" y="6316"/>
                    <a:pt x="959" y="6411"/>
                    <a:pt x="987" y="6411"/>
                  </a:cubicBezTo>
                  <a:cubicBezTo>
                    <a:pt x="1001" y="6411"/>
                    <a:pt x="1009" y="6387"/>
                    <a:pt x="1009" y="6316"/>
                  </a:cubicBezTo>
                  <a:lnTo>
                    <a:pt x="1009" y="384"/>
                  </a:lnTo>
                  <a:cubicBezTo>
                    <a:pt x="1009" y="173"/>
                    <a:pt x="937"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31"/>
            <p:cNvSpPr/>
            <p:nvPr/>
          </p:nvSpPr>
          <p:spPr>
            <a:xfrm>
              <a:off x="4011425" y="4972300"/>
              <a:ext cx="25225" cy="139100"/>
            </a:xfrm>
            <a:custGeom>
              <a:avLst/>
              <a:gdLst/>
              <a:ahLst/>
              <a:cxnLst/>
              <a:rect l="l" t="t" r="r" b="b"/>
              <a:pathLst>
                <a:path w="1009" h="5564" extrusionOk="0">
                  <a:moveTo>
                    <a:pt x="160" y="0"/>
                  </a:moveTo>
                  <a:cubicBezTo>
                    <a:pt x="72" y="0"/>
                    <a:pt x="1" y="173"/>
                    <a:pt x="1" y="384"/>
                  </a:cubicBezTo>
                  <a:lnTo>
                    <a:pt x="1" y="5469"/>
                  </a:lnTo>
                  <a:cubicBezTo>
                    <a:pt x="1" y="5540"/>
                    <a:pt x="9" y="5564"/>
                    <a:pt x="22" y="5564"/>
                  </a:cubicBezTo>
                  <a:cubicBezTo>
                    <a:pt x="50" y="5564"/>
                    <a:pt x="101" y="5469"/>
                    <a:pt x="160" y="5469"/>
                  </a:cubicBezTo>
                  <a:lnTo>
                    <a:pt x="848" y="5469"/>
                  </a:lnTo>
                  <a:cubicBezTo>
                    <a:pt x="907" y="5469"/>
                    <a:pt x="959" y="5564"/>
                    <a:pt x="987" y="5564"/>
                  </a:cubicBezTo>
                  <a:cubicBezTo>
                    <a:pt x="1001" y="5564"/>
                    <a:pt x="1009" y="5540"/>
                    <a:pt x="1009" y="5469"/>
                  </a:cubicBezTo>
                  <a:lnTo>
                    <a:pt x="1009" y="384"/>
                  </a:lnTo>
                  <a:cubicBezTo>
                    <a:pt x="1009" y="173"/>
                    <a:pt x="937"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31"/>
            <p:cNvSpPr/>
            <p:nvPr/>
          </p:nvSpPr>
          <p:spPr>
            <a:xfrm>
              <a:off x="4060600" y="4880300"/>
              <a:ext cx="25925" cy="231100"/>
            </a:xfrm>
            <a:custGeom>
              <a:avLst/>
              <a:gdLst/>
              <a:ahLst/>
              <a:cxnLst/>
              <a:rect l="l" t="t" r="r" b="b"/>
              <a:pathLst>
                <a:path w="1037" h="9244" extrusionOk="0">
                  <a:moveTo>
                    <a:pt x="162" y="1"/>
                  </a:moveTo>
                  <a:cubicBezTo>
                    <a:pt x="74" y="1"/>
                    <a:pt x="1" y="173"/>
                    <a:pt x="1" y="386"/>
                  </a:cubicBezTo>
                  <a:lnTo>
                    <a:pt x="1" y="9149"/>
                  </a:lnTo>
                  <a:cubicBezTo>
                    <a:pt x="1" y="9220"/>
                    <a:pt x="9" y="9244"/>
                    <a:pt x="23" y="9244"/>
                  </a:cubicBezTo>
                  <a:cubicBezTo>
                    <a:pt x="51" y="9244"/>
                    <a:pt x="103" y="9149"/>
                    <a:pt x="162" y="9149"/>
                  </a:cubicBezTo>
                  <a:lnTo>
                    <a:pt x="875" y="9149"/>
                  </a:lnTo>
                  <a:cubicBezTo>
                    <a:pt x="935" y="9149"/>
                    <a:pt x="987" y="9244"/>
                    <a:pt x="1015" y="9244"/>
                  </a:cubicBezTo>
                  <a:cubicBezTo>
                    <a:pt x="1029" y="9244"/>
                    <a:pt x="1037" y="9220"/>
                    <a:pt x="1037" y="9149"/>
                  </a:cubicBezTo>
                  <a:lnTo>
                    <a:pt x="1035" y="386"/>
                  </a:lnTo>
                  <a:cubicBezTo>
                    <a:pt x="1035" y="173"/>
                    <a:pt x="963" y="1"/>
                    <a:pt x="8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31"/>
            <p:cNvSpPr/>
            <p:nvPr/>
          </p:nvSpPr>
          <p:spPr>
            <a:xfrm>
              <a:off x="4109100" y="4850325"/>
              <a:ext cx="27925" cy="261075"/>
            </a:xfrm>
            <a:custGeom>
              <a:avLst/>
              <a:gdLst/>
              <a:ahLst/>
              <a:cxnLst/>
              <a:rect l="l" t="t" r="r" b="b"/>
              <a:pathLst>
                <a:path w="1117" h="10443" extrusionOk="0">
                  <a:moveTo>
                    <a:pt x="160" y="1"/>
                  </a:moveTo>
                  <a:cubicBezTo>
                    <a:pt x="72" y="1"/>
                    <a:pt x="0" y="173"/>
                    <a:pt x="0" y="386"/>
                  </a:cubicBezTo>
                  <a:lnTo>
                    <a:pt x="0" y="10348"/>
                  </a:lnTo>
                  <a:cubicBezTo>
                    <a:pt x="0" y="10419"/>
                    <a:pt x="8" y="10443"/>
                    <a:pt x="22" y="10443"/>
                  </a:cubicBezTo>
                  <a:cubicBezTo>
                    <a:pt x="50" y="10443"/>
                    <a:pt x="101" y="10348"/>
                    <a:pt x="160" y="10348"/>
                  </a:cubicBezTo>
                  <a:lnTo>
                    <a:pt x="956" y="10348"/>
                  </a:lnTo>
                  <a:cubicBezTo>
                    <a:pt x="1016" y="10348"/>
                    <a:pt x="1067" y="10443"/>
                    <a:pt x="1095" y="10443"/>
                  </a:cubicBezTo>
                  <a:cubicBezTo>
                    <a:pt x="1109" y="10443"/>
                    <a:pt x="1117" y="10419"/>
                    <a:pt x="1117" y="10348"/>
                  </a:cubicBezTo>
                  <a:lnTo>
                    <a:pt x="1117" y="386"/>
                  </a:lnTo>
                  <a:cubicBezTo>
                    <a:pt x="1117" y="173"/>
                    <a:pt x="1045" y="1"/>
                    <a:pt x="9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31"/>
            <p:cNvSpPr/>
            <p:nvPr/>
          </p:nvSpPr>
          <p:spPr>
            <a:xfrm>
              <a:off x="4157900" y="4666325"/>
              <a:ext cx="29325" cy="445075"/>
            </a:xfrm>
            <a:custGeom>
              <a:avLst/>
              <a:gdLst/>
              <a:ahLst/>
              <a:cxnLst/>
              <a:rect l="l" t="t" r="r" b="b"/>
              <a:pathLst>
                <a:path w="1173" h="17803" extrusionOk="0">
                  <a:moveTo>
                    <a:pt x="160" y="0"/>
                  </a:moveTo>
                  <a:cubicBezTo>
                    <a:pt x="72" y="0"/>
                    <a:pt x="1" y="171"/>
                    <a:pt x="1" y="383"/>
                  </a:cubicBezTo>
                  <a:lnTo>
                    <a:pt x="1" y="17708"/>
                  </a:lnTo>
                  <a:cubicBezTo>
                    <a:pt x="1" y="17779"/>
                    <a:pt x="9" y="17803"/>
                    <a:pt x="23" y="17803"/>
                  </a:cubicBezTo>
                  <a:cubicBezTo>
                    <a:pt x="50" y="17803"/>
                    <a:pt x="102" y="17708"/>
                    <a:pt x="160" y="17708"/>
                  </a:cubicBezTo>
                  <a:lnTo>
                    <a:pt x="1011" y="17708"/>
                  </a:lnTo>
                  <a:cubicBezTo>
                    <a:pt x="1071" y="17708"/>
                    <a:pt x="1123" y="17803"/>
                    <a:pt x="1151" y="17803"/>
                  </a:cubicBezTo>
                  <a:cubicBezTo>
                    <a:pt x="1165" y="17803"/>
                    <a:pt x="1172" y="17779"/>
                    <a:pt x="1172" y="17708"/>
                  </a:cubicBezTo>
                  <a:lnTo>
                    <a:pt x="1172" y="383"/>
                  </a:lnTo>
                  <a:cubicBezTo>
                    <a:pt x="1172" y="171"/>
                    <a:pt x="1099" y="0"/>
                    <a:pt x="10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31"/>
            <p:cNvSpPr/>
            <p:nvPr/>
          </p:nvSpPr>
          <p:spPr>
            <a:xfrm>
              <a:off x="4208800" y="4894150"/>
              <a:ext cx="26550" cy="217250"/>
            </a:xfrm>
            <a:custGeom>
              <a:avLst/>
              <a:gdLst/>
              <a:ahLst/>
              <a:cxnLst/>
              <a:rect l="l" t="t" r="r" b="b"/>
              <a:pathLst>
                <a:path w="1062" h="8690" extrusionOk="0">
                  <a:moveTo>
                    <a:pt x="160" y="1"/>
                  </a:moveTo>
                  <a:cubicBezTo>
                    <a:pt x="72" y="1"/>
                    <a:pt x="0" y="173"/>
                    <a:pt x="0" y="384"/>
                  </a:cubicBezTo>
                  <a:lnTo>
                    <a:pt x="0" y="8595"/>
                  </a:lnTo>
                  <a:cubicBezTo>
                    <a:pt x="0" y="8666"/>
                    <a:pt x="8" y="8690"/>
                    <a:pt x="22" y="8690"/>
                  </a:cubicBezTo>
                  <a:cubicBezTo>
                    <a:pt x="50" y="8690"/>
                    <a:pt x="101" y="8595"/>
                    <a:pt x="160" y="8595"/>
                  </a:cubicBezTo>
                  <a:lnTo>
                    <a:pt x="902" y="8595"/>
                  </a:lnTo>
                  <a:cubicBezTo>
                    <a:pt x="961" y="8595"/>
                    <a:pt x="1012" y="8690"/>
                    <a:pt x="1040" y="8690"/>
                  </a:cubicBezTo>
                  <a:cubicBezTo>
                    <a:pt x="1054" y="8690"/>
                    <a:pt x="1062" y="8666"/>
                    <a:pt x="1062" y="8595"/>
                  </a:cubicBezTo>
                  <a:lnTo>
                    <a:pt x="1062" y="384"/>
                  </a:lnTo>
                  <a:cubicBezTo>
                    <a:pt x="1062" y="173"/>
                    <a:pt x="990" y="1"/>
                    <a:pt x="9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31"/>
            <p:cNvSpPr/>
            <p:nvPr/>
          </p:nvSpPr>
          <p:spPr>
            <a:xfrm>
              <a:off x="4256925" y="4887700"/>
              <a:ext cx="29300" cy="223700"/>
            </a:xfrm>
            <a:custGeom>
              <a:avLst/>
              <a:gdLst/>
              <a:ahLst/>
              <a:cxnLst/>
              <a:rect l="l" t="t" r="r" b="b"/>
              <a:pathLst>
                <a:path w="1172" h="8948" extrusionOk="0">
                  <a:moveTo>
                    <a:pt x="161" y="0"/>
                  </a:moveTo>
                  <a:cubicBezTo>
                    <a:pt x="72" y="0"/>
                    <a:pt x="0" y="171"/>
                    <a:pt x="0" y="383"/>
                  </a:cubicBezTo>
                  <a:lnTo>
                    <a:pt x="0" y="8853"/>
                  </a:lnTo>
                  <a:cubicBezTo>
                    <a:pt x="0" y="8924"/>
                    <a:pt x="8" y="8948"/>
                    <a:pt x="22" y="8948"/>
                  </a:cubicBezTo>
                  <a:cubicBezTo>
                    <a:pt x="50" y="8948"/>
                    <a:pt x="101" y="8853"/>
                    <a:pt x="161" y="8853"/>
                  </a:cubicBezTo>
                  <a:lnTo>
                    <a:pt x="1010" y="8853"/>
                  </a:lnTo>
                  <a:cubicBezTo>
                    <a:pt x="1070" y="8853"/>
                    <a:pt x="1122" y="8948"/>
                    <a:pt x="1150" y="8948"/>
                  </a:cubicBezTo>
                  <a:cubicBezTo>
                    <a:pt x="1164" y="8948"/>
                    <a:pt x="1172" y="8924"/>
                    <a:pt x="1172" y="8853"/>
                  </a:cubicBezTo>
                  <a:lnTo>
                    <a:pt x="1172" y="383"/>
                  </a:lnTo>
                  <a:cubicBezTo>
                    <a:pt x="1172" y="171"/>
                    <a:pt x="1100" y="0"/>
                    <a:pt x="10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31"/>
            <p:cNvSpPr/>
            <p:nvPr/>
          </p:nvSpPr>
          <p:spPr>
            <a:xfrm>
              <a:off x="4307150" y="5004850"/>
              <a:ext cx="27925" cy="106550"/>
            </a:xfrm>
            <a:custGeom>
              <a:avLst/>
              <a:gdLst/>
              <a:ahLst/>
              <a:cxnLst/>
              <a:rect l="l" t="t" r="r" b="b"/>
              <a:pathLst>
                <a:path w="1117" h="4262" extrusionOk="0">
                  <a:moveTo>
                    <a:pt x="160" y="0"/>
                  </a:moveTo>
                  <a:cubicBezTo>
                    <a:pt x="72" y="0"/>
                    <a:pt x="0" y="172"/>
                    <a:pt x="0" y="385"/>
                  </a:cubicBezTo>
                  <a:lnTo>
                    <a:pt x="0" y="4167"/>
                  </a:lnTo>
                  <a:cubicBezTo>
                    <a:pt x="0" y="4238"/>
                    <a:pt x="8" y="4262"/>
                    <a:pt x="22" y="4262"/>
                  </a:cubicBezTo>
                  <a:cubicBezTo>
                    <a:pt x="50" y="4262"/>
                    <a:pt x="101" y="4167"/>
                    <a:pt x="160" y="4167"/>
                  </a:cubicBezTo>
                  <a:lnTo>
                    <a:pt x="956" y="4167"/>
                  </a:lnTo>
                  <a:cubicBezTo>
                    <a:pt x="1015" y="4167"/>
                    <a:pt x="1067" y="4262"/>
                    <a:pt x="1095" y="4262"/>
                  </a:cubicBezTo>
                  <a:cubicBezTo>
                    <a:pt x="1109" y="4262"/>
                    <a:pt x="1117" y="4238"/>
                    <a:pt x="1117" y="4167"/>
                  </a:cubicBezTo>
                  <a:lnTo>
                    <a:pt x="1117" y="385"/>
                  </a:lnTo>
                  <a:cubicBezTo>
                    <a:pt x="1117" y="172"/>
                    <a:pt x="1045" y="0"/>
                    <a:pt x="9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31"/>
            <p:cNvSpPr/>
            <p:nvPr/>
          </p:nvSpPr>
          <p:spPr>
            <a:xfrm>
              <a:off x="4357650" y="4861600"/>
              <a:ext cx="25875" cy="249800"/>
            </a:xfrm>
            <a:custGeom>
              <a:avLst/>
              <a:gdLst/>
              <a:ahLst/>
              <a:cxnLst/>
              <a:rect l="l" t="t" r="r" b="b"/>
              <a:pathLst>
                <a:path w="1035" h="9992" extrusionOk="0">
                  <a:moveTo>
                    <a:pt x="160" y="1"/>
                  </a:moveTo>
                  <a:cubicBezTo>
                    <a:pt x="72" y="1"/>
                    <a:pt x="1" y="173"/>
                    <a:pt x="1" y="386"/>
                  </a:cubicBezTo>
                  <a:lnTo>
                    <a:pt x="1" y="9897"/>
                  </a:lnTo>
                  <a:cubicBezTo>
                    <a:pt x="1" y="9968"/>
                    <a:pt x="9" y="9992"/>
                    <a:pt x="23" y="9992"/>
                  </a:cubicBezTo>
                  <a:cubicBezTo>
                    <a:pt x="50" y="9992"/>
                    <a:pt x="102" y="9897"/>
                    <a:pt x="160" y="9897"/>
                  </a:cubicBezTo>
                  <a:lnTo>
                    <a:pt x="875" y="9897"/>
                  </a:lnTo>
                  <a:cubicBezTo>
                    <a:pt x="934" y="9897"/>
                    <a:pt x="985" y="9992"/>
                    <a:pt x="1013" y="9992"/>
                  </a:cubicBezTo>
                  <a:cubicBezTo>
                    <a:pt x="1027" y="9992"/>
                    <a:pt x="1035" y="9968"/>
                    <a:pt x="1035" y="9897"/>
                  </a:cubicBezTo>
                  <a:lnTo>
                    <a:pt x="1035" y="386"/>
                  </a:lnTo>
                  <a:cubicBezTo>
                    <a:pt x="1035" y="173"/>
                    <a:pt x="963" y="1"/>
                    <a:pt x="8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31"/>
            <p:cNvSpPr/>
            <p:nvPr/>
          </p:nvSpPr>
          <p:spPr>
            <a:xfrm>
              <a:off x="5097150" y="4792550"/>
              <a:ext cx="32100" cy="318850"/>
            </a:xfrm>
            <a:custGeom>
              <a:avLst/>
              <a:gdLst/>
              <a:ahLst/>
              <a:cxnLst/>
              <a:rect l="l" t="t" r="r" b="b"/>
              <a:pathLst>
                <a:path w="1284" h="12754" extrusionOk="0">
                  <a:moveTo>
                    <a:pt x="160" y="0"/>
                  </a:moveTo>
                  <a:cubicBezTo>
                    <a:pt x="72" y="0"/>
                    <a:pt x="0" y="171"/>
                    <a:pt x="0" y="383"/>
                  </a:cubicBezTo>
                  <a:lnTo>
                    <a:pt x="0" y="12659"/>
                  </a:lnTo>
                  <a:cubicBezTo>
                    <a:pt x="0" y="12730"/>
                    <a:pt x="8" y="12754"/>
                    <a:pt x="22" y="12754"/>
                  </a:cubicBezTo>
                  <a:cubicBezTo>
                    <a:pt x="50" y="12754"/>
                    <a:pt x="101" y="12659"/>
                    <a:pt x="160" y="12659"/>
                  </a:cubicBezTo>
                  <a:lnTo>
                    <a:pt x="1122" y="12659"/>
                  </a:lnTo>
                  <a:cubicBezTo>
                    <a:pt x="1182" y="12659"/>
                    <a:pt x="1234" y="12754"/>
                    <a:pt x="1262" y="12754"/>
                  </a:cubicBezTo>
                  <a:cubicBezTo>
                    <a:pt x="1275" y="12754"/>
                    <a:pt x="1283" y="12730"/>
                    <a:pt x="1283" y="12659"/>
                  </a:cubicBezTo>
                  <a:lnTo>
                    <a:pt x="1283" y="383"/>
                  </a:lnTo>
                  <a:cubicBezTo>
                    <a:pt x="1283" y="171"/>
                    <a:pt x="1212" y="0"/>
                    <a:pt x="11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31"/>
            <p:cNvSpPr/>
            <p:nvPr/>
          </p:nvSpPr>
          <p:spPr>
            <a:xfrm>
              <a:off x="5150075" y="4934850"/>
              <a:ext cx="25225" cy="176550"/>
            </a:xfrm>
            <a:custGeom>
              <a:avLst/>
              <a:gdLst/>
              <a:ahLst/>
              <a:cxnLst/>
              <a:rect l="l" t="t" r="r" b="b"/>
              <a:pathLst>
                <a:path w="1009" h="7062" extrusionOk="0">
                  <a:moveTo>
                    <a:pt x="160" y="1"/>
                  </a:moveTo>
                  <a:cubicBezTo>
                    <a:pt x="72" y="1"/>
                    <a:pt x="1" y="173"/>
                    <a:pt x="1" y="384"/>
                  </a:cubicBezTo>
                  <a:lnTo>
                    <a:pt x="1" y="6967"/>
                  </a:lnTo>
                  <a:cubicBezTo>
                    <a:pt x="1" y="7038"/>
                    <a:pt x="9" y="7062"/>
                    <a:pt x="22" y="7062"/>
                  </a:cubicBezTo>
                  <a:cubicBezTo>
                    <a:pt x="50" y="7062"/>
                    <a:pt x="101" y="6967"/>
                    <a:pt x="160" y="6967"/>
                  </a:cubicBezTo>
                  <a:lnTo>
                    <a:pt x="848" y="6967"/>
                  </a:lnTo>
                  <a:cubicBezTo>
                    <a:pt x="907" y="6967"/>
                    <a:pt x="959" y="7062"/>
                    <a:pt x="987" y="7062"/>
                  </a:cubicBezTo>
                  <a:cubicBezTo>
                    <a:pt x="1001" y="7062"/>
                    <a:pt x="1009" y="7038"/>
                    <a:pt x="1009" y="6967"/>
                  </a:cubicBezTo>
                  <a:lnTo>
                    <a:pt x="1009" y="384"/>
                  </a:lnTo>
                  <a:cubicBezTo>
                    <a:pt x="1009" y="173"/>
                    <a:pt x="936" y="1"/>
                    <a:pt x="8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31"/>
            <p:cNvSpPr/>
            <p:nvPr/>
          </p:nvSpPr>
          <p:spPr>
            <a:xfrm>
              <a:off x="5200575" y="4990225"/>
              <a:ext cx="23175" cy="121175"/>
            </a:xfrm>
            <a:custGeom>
              <a:avLst/>
              <a:gdLst/>
              <a:ahLst/>
              <a:cxnLst/>
              <a:rect l="l" t="t" r="r" b="b"/>
              <a:pathLst>
                <a:path w="927" h="4847" extrusionOk="0">
                  <a:moveTo>
                    <a:pt x="162" y="0"/>
                  </a:moveTo>
                  <a:cubicBezTo>
                    <a:pt x="72" y="0"/>
                    <a:pt x="1" y="171"/>
                    <a:pt x="1" y="383"/>
                  </a:cubicBezTo>
                  <a:lnTo>
                    <a:pt x="1" y="4752"/>
                  </a:lnTo>
                  <a:cubicBezTo>
                    <a:pt x="1" y="4823"/>
                    <a:pt x="9" y="4847"/>
                    <a:pt x="23" y="4847"/>
                  </a:cubicBezTo>
                  <a:cubicBezTo>
                    <a:pt x="51" y="4847"/>
                    <a:pt x="102" y="4752"/>
                    <a:pt x="162" y="4752"/>
                  </a:cubicBezTo>
                  <a:lnTo>
                    <a:pt x="767" y="4752"/>
                  </a:lnTo>
                  <a:cubicBezTo>
                    <a:pt x="826" y="4752"/>
                    <a:pt x="877" y="4847"/>
                    <a:pt x="905" y="4847"/>
                  </a:cubicBezTo>
                  <a:cubicBezTo>
                    <a:pt x="919" y="4847"/>
                    <a:pt x="927" y="4823"/>
                    <a:pt x="927" y="4752"/>
                  </a:cubicBezTo>
                  <a:lnTo>
                    <a:pt x="927" y="383"/>
                  </a:lnTo>
                  <a:cubicBezTo>
                    <a:pt x="927" y="171"/>
                    <a:pt x="855" y="0"/>
                    <a:pt x="7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31"/>
            <p:cNvSpPr/>
            <p:nvPr/>
          </p:nvSpPr>
          <p:spPr>
            <a:xfrm>
              <a:off x="5249075" y="4849100"/>
              <a:ext cx="25225" cy="262300"/>
            </a:xfrm>
            <a:custGeom>
              <a:avLst/>
              <a:gdLst/>
              <a:ahLst/>
              <a:cxnLst/>
              <a:rect l="l" t="t" r="r" b="b"/>
              <a:pathLst>
                <a:path w="1009" h="10492" extrusionOk="0">
                  <a:moveTo>
                    <a:pt x="160" y="0"/>
                  </a:moveTo>
                  <a:cubicBezTo>
                    <a:pt x="72" y="0"/>
                    <a:pt x="1" y="171"/>
                    <a:pt x="1" y="384"/>
                  </a:cubicBezTo>
                  <a:lnTo>
                    <a:pt x="1" y="10397"/>
                  </a:lnTo>
                  <a:cubicBezTo>
                    <a:pt x="1" y="10468"/>
                    <a:pt x="9" y="10492"/>
                    <a:pt x="22" y="10492"/>
                  </a:cubicBezTo>
                  <a:cubicBezTo>
                    <a:pt x="50" y="10492"/>
                    <a:pt x="101" y="10397"/>
                    <a:pt x="160" y="10397"/>
                  </a:cubicBezTo>
                  <a:lnTo>
                    <a:pt x="848" y="10397"/>
                  </a:lnTo>
                  <a:cubicBezTo>
                    <a:pt x="906" y="10397"/>
                    <a:pt x="958" y="10492"/>
                    <a:pt x="987" y="10492"/>
                  </a:cubicBezTo>
                  <a:cubicBezTo>
                    <a:pt x="1001" y="10492"/>
                    <a:pt x="1009" y="10468"/>
                    <a:pt x="1009" y="10397"/>
                  </a:cubicBezTo>
                  <a:lnTo>
                    <a:pt x="1009" y="384"/>
                  </a:lnTo>
                  <a:cubicBezTo>
                    <a:pt x="1009" y="171"/>
                    <a:pt x="936"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31"/>
            <p:cNvSpPr/>
            <p:nvPr/>
          </p:nvSpPr>
          <p:spPr>
            <a:xfrm>
              <a:off x="5298575" y="4951175"/>
              <a:ext cx="25225" cy="160225"/>
            </a:xfrm>
            <a:custGeom>
              <a:avLst/>
              <a:gdLst/>
              <a:ahLst/>
              <a:cxnLst/>
              <a:rect l="l" t="t" r="r" b="b"/>
              <a:pathLst>
                <a:path w="1009" h="6409" extrusionOk="0">
                  <a:moveTo>
                    <a:pt x="160" y="0"/>
                  </a:moveTo>
                  <a:cubicBezTo>
                    <a:pt x="72" y="0"/>
                    <a:pt x="1" y="171"/>
                    <a:pt x="1" y="383"/>
                  </a:cubicBezTo>
                  <a:lnTo>
                    <a:pt x="1" y="6314"/>
                  </a:lnTo>
                  <a:cubicBezTo>
                    <a:pt x="1" y="6385"/>
                    <a:pt x="9" y="6409"/>
                    <a:pt x="22" y="6409"/>
                  </a:cubicBezTo>
                  <a:cubicBezTo>
                    <a:pt x="50" y="6409"/>
                    <a:pt x="101" y="6314"/>
                    <a:pt x="160" y="6314"/>
                  </a:cubicBezTo>
                  <a:lnTo>
                    <a:pt x="848" y="6314"/>
                  </a:lnTo>
                  <a:cubicBezTo>
                    <a:pt x="908" y="6314"/>
                    <a:pt x="959" y="6409"/>
                    <a:pt x="987" y="6409"/>
                  </a:cubicBezTo>
                  <a:cubicBezTo>
                    <a:pt x="1001" y="6409"/>
                    <a:pt x="1009" y="6385"/>
                    <a:pt x="1009" y="6314"/>
                  </a:cubicBezTo>
                  <a:lnTo>
                    <a:pt x="1009" y="383"/>
                  </a:lnTo>
                  <a:cubicBezTo>
                    <a:pt x="1009" y="171"/>
                    <a:pt x="937"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31"/>
            <p:cNvSpPr/>
            <p:nvPr/>
          </p:nvSpPr>
          <p:spPr>
            <a:xfrm>
              <a:off x="5348075" y="4972300"/>
              <a:ext cx="25225" cy="139100"/>
            </a:xfrm>
            <a:custGeom>
              <a:avLst/>
              <a:gdLst/>
              <a:ahLst/>
              <a:cxnLst/>
              <a:rect l="l" t="t" r="r" b="b"/>
              <a:pathLst>
                <a:path w="1009" h="5564" extrusionOk="0">
                  <a:moveTo>
                    <a:pt x="160" y="0"/>
                  </a:moveTo>
                  <a:cubicBezTo>
                    <a:pt x="72" y="0"/>
                    <a:pt x="1" y="173"/>
                    <a:pt x="1" y="384"/>
                  </a:cubicBezTo>
                  <a:lnTo>
                    <a:pt x="1" y="5469"/>
                  </a:lnTo>
                  <a:cubicBezTo>
                    <a:pt x="1" y="5540"/>
                    <a:pt x="9" y="5564"/>
                    <a:pt x="22" y="5564"/>
                  </a:cubicBezTo>
                  <a:cubicBezTo>
                    <a:pt x="50" y="5564"/>
                    <a:pt x="101" y="5469"/>
                    <a:pt x="160" y="5469"/>
                  </a:cubicBezTo>
                  <a:lnTo>
                    <a:pt x="848" y="5469"/>
                  </a:lnTo>
                  <a:cubicBezTo>
                    <a:pt x="908" y="5469"/>
                    <a:pt x="959" y="5564"/>
                    <a:pt x="987" y="5564"/>
                  </a:cubicBezTo>
                  <a:cubicBezTo>
                    <a:pt x="1001" y="5564"/>
                    <a:pt x="1009" y="5540"/>
                    <a:pt x="1009" y="5469"/>
                  </a:cubicBezTo>
                  <a:lnTo>
                    <a:pt x="1009" y="384"/>
                  </a:lnTo>
                  <a:cubicBezTo>
                    <a:pt x="1009" y="173"/>
                    <a:pt x="937"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31"/>
            <p:cNvSpPr/>
            <p:nvPr/>
          </p:nvSpPr>
          <p:spPr>
            <a:xfrm>
              <a:off x="5050700" y="4861600"/>
              <a:ext cx="25925" cy="249800"/>
            </a:xfrm>
            <a:custGeom>
              <a:avLst/>
              <a:gdLst/>
              <a:ahLst/>
              <a:cxnLst/>
              <a:rect l="l" t="t" r="r" b="b"/>
              <a:pathLst>
                <a:path w="1037" h="9992" extrusionOk="0">
                  <a:moveTo>
                    <a:pt x="162" y="1"/>
                  </a:moveTo>
                  <a:cubicBezTo>
                    <a:pt x="72" y="1"/>
                    <a:pt x="1" y="171"/>
                    <a:pt x="1" y="384"/>
                  </a:cubicBezTo>
                  <a:lnTo>
                    <a:pt x="1" y="9897"/>
                  </a:lnTo>
                  <a:cubicBezTo>
                    <a:pt x="1" y="9968"/>
                    <a:pt x="9" y="9992"/>
                    <a:pt x="23" y="9992"/>
                  </a:cubicBezTo>
                  <a:cubicBezTo>
                    <a:pt x="51" y="9992"/>
                    <a:pt x="102" y="9897"/>
                    <a:pt x="162" y="9897"/>
                  </a:cubicBezTo>
                  <a:lnTo>
                    <a:pt x="875" y="9897"/>
                  </a:lnTo>
                  <a:cubicBezTo>
                    <a:pt x="935" y="9897"/>
                    <a:pt x="987" y="9992"/>
                    <a:pt x="1015" y="9992"/>
                  </a:cubicBezTo>
                  <a:cubicBezTo>
                    <a:pt x="1029" y="9992"/>
                    <a:pt x="1037" y="9968"/>
                    <a:pt x="1037" y="9897"/>
                  </a:cubicBezTo>
                  <a:lnTo>
                    <a:pt x="1037" y="384"/>
                  </a:lnTo>
                  <a:cubicBezTo>
                    <a:pt x="1037" y="171"/>
                    <a:pt x="965" y="1"/>
                    <a:pt x="8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31"/>
            <p:cNvSpPr/>
            <p:nvPr/>
          </p:nvSpPr>
          <p:spPr>
            <a:xfrm>
              <a:off x="6780350" y="4792550"/>
              <a:ext cx="32100" cy="318850"/>
            </a:xfrm>
            <a:custGeom>
              <a:avLst/>
              <a:gdLst/>
              <a:ahLst/>
              <a:cxnLst/>
              <a:rect l="l" t="t" r="r" b="b"/>
              <a:pathLst>
                <a:path w="1284" h="12754" extrusionOk="0">
                  <a:moveTo>
                    <a:pt x="160" y="0"/>
                  </a:moveTo>
                  <a:cubicBezTo>
                    <a:pt x="72" y="0"/>
                    <a:pt x="0" y="171"/>
                    <a:pt x="0" y="383"/>
                  </a:cubicBezTo>
                  <a:lnTo>
                    <a:pt x="0" y="12659"/>
                  </a:lnTo>
                  <a:cubicBezTo>
                    <a:pt x="0" y="12730"/>
                    <a:pt x="8" y="12754"/>
                    <a:pt x="22" y="12754"/>
                  </a:cubicBezTo>
                  <a:cubicBezTo>
                    <a:pt x="50" y="12754"/>
                    <a:pt x="101" y="12659"/>
                    <a:pt x="160" y="12659"/>
                  </a:cubicBezTo>
                  <a:lnTo>
                    <a:pt x="1122" y="12659"/>
                  </a:lnTo>
                  <a:cubicBezTo>
                    <a:pt x="1182" y="12659"/>
                    <a:pt x="1234" y="12754"/>
                    <a:pt x="1262" y="12754"/>
                  </a:cubicBezTo>
                  <a:cubicBezTo>
                    <a:pt x="1275" y="12754"/>
                    <a:pt x="1283" y="12730"/>
                    <a:pt x="1283" y="12659"/>
                  </a:cubicBezTo>
                  <a:lnTo>
                    <a:pt x="1283" y="383"/>
                  </a:lnTo>
                  <a:cubicBezTo>
                    <a:pt x="1283" y="171"/>
                    <a:pt x="1212" y="0"/>
                    <a:pt x="11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31"/>
            <p:cNvSpPr/>
            <p:nvPr/>
          </p:nvSpPr>
          <p:spPr>
            <a:xfrm>
              <a:off x="6485350" y="4850325"/>
              <a:ext cx="27950" cy="261075"/>
            </a:xfrm>
            <a:custGeom>
              <a:avLst/>
              <a:gdLst/>
              <a:ahLst/>
              <a:cxnLst/>
              <a:rect l="l" t="t" r="r" b="b"/>
              <a:pathLst>
                <a:path w="1118" h="10443" extrusionOk="0">
                  <a:moveTo>
                    <a:pt x="162" y="1"/>
                  </a:moveTo>
                  <a:cubicBezTo>
                    <a:pt x="72" y="1"/>
                    <a:pt x="1" y="173"/>
                    <a:pt x="1" y="384"/>
                  </a:cubicBezTo>
                  <a:lnTo>
                    <a:pt x="1" y="10348"/>
                  </a:lnTo>
                  <a:cubicBezTo>
                    <a:pt x="1" y="10419"/>
                    <a:pt x="9" y="10443"/>
                    <a:pt x="23" y="10443"/>
                  </a:cubicBezTo>
                  <a:cubicBezTo>
                    <a:pt x="51" y="10443"/>
                    <a:pt x="103" y="10348"/>
                    <a:pt x="162" y="10348"/>
                  </a:cubicBezTo>
                  <a:lnTo>
                    <a:pt x="958" y="10348"/>
                  </a:lnTo>
                  <a:cubicBezTo>
                    <a:pt x="1016" y="10348"/>
                    <a:pt x="1068" y="10443"/>
                    <a:pt x="1095" y="10443"/>
                  </a:cubicBezTo>
                  <a:cubicBezTo>
                    <a:pt x="1109" y="10443"/>
                    <a:pt x="1117" y="10419"/>
                    <a:pt x="1117" y="10348"/>
                  </a:cubicBezTo>
                  <a:lnTo>
                    <a:pt x="1117" y="384"/>
                  </a:lnTo>
                  <a:cubicBezTo>
                    <a:pt x="1117" y="173"/>
                    <a:pt x="1046" y="1"/>
                    <a:pt x="9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31"/>
            <p:cNvSpPr/>
            <p:nvPr/>
          </p:nvSpPr>
          <p:spPr>
            <a:xfrm>
              <a:off x="6534200" y="4666275"/>
              <a:ext cx="29275" cy="445125"/>
            </a:xfrm>
            <a:custGeom>
              <a:avLst/>
              <a:gdLst/>
              <a:ahLst/>
              <a:cxnLst/>
              <a:rect l="l" t="t" r="r" b="b"/>
              <a:pathLst>
                <a:path w="1171" h="17805" extrusionOk="0">
                  <a:moveTo>
                    <a:pt x="160" y="0"/>
                  </a:moveTo>
                  <a:cubicBezTo>
                    <a:pt x="72" y="0"/>
                    <a:pt x="1" y="173"/>
                    <a:pt x="1" y="385"/>
                  </a:cubicBezTo>
                  <a:lnTo>
                    <a:pt x="1" y="17710"/>
                  </a:lnTo>
                  <a:cubicBezTo>
                    <a:pt x="1" y="17781"/>
                    <a:pt x="9" y="17805"/>
                    <a:pt x="23" y="17805"/>
                  </a:cubicBezTo>
                  <a:cubicBezTo>
                    <a:pt x="50" y="17805"/>
                    <a:pt x="102" y="17710"/>
                    <a:pt x="160" y="17710"/>
                  </a:cubicBezTo>
                  <a:lnTo>
                    <a:pt x="1011" y="17710"/>
                  </a:lnTo>
                  <a:cubicBezTo>
                    <a:pt x="1070" y="17710"/>
                    <a:pt x="1121" y="17805"/>
                    <a:pt x="1149" y="17805"/>
                  </a:cubicBezTo>
                  <a:cubicBezTo>
                    <a:pt x="1163" y="17805"/>
                    <a:pt x="1171" y="17781"/>
                    <a:pt x="1171" y="17710"/>
                  </a:cubicBezTo>
                  <a:lnTo>
                    <a:pt x="1171" y="385"/>
                  </a:lnTo>
                  <a:cubicBezTo>
                    <a:pt x="1171" y="173"/>
                    <a:pt x="1099" y="0"/>
                    <a:pt x="10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31"/>
            <p:cNvSpPr/>
            <p:nvPr/>
          </p:nvSpPr>
          <p:spPr>
            <a:xfrm>
              <a:off x="6585050" y="4894150"/>
              <a:ext cx="26600" cy="217250"/>
            </a:xfrm>
            <a:custGeom>
              <a:avLst/>
              <a:gdLst/>
              <a:ahLst/>
              <a:cxnLst/>
              <a:rect l="l" t="t" r="r" b="b"/>
              <a:pathLst>
                <a:path w="1064" h="8690" extrusionOk="0">
                  <a:moveTo>
                    <a:pt x="162" y="1"/>
                  </a:moveTo>
                  <a:cubicBezTo>
                    <a:pt x="74" y="1"/>
                    <a:pt x="0" y="173"/>
                    <a:pt x="0" y="384"/>
                  </a:cubicBezTo>
                  <a:lnTo>
                    <a:pt x="0" y="8595"/>
                  </a:lnTo>
                  <a:cubicBezTo>
                    <a:pt x="0" y="8666"/>
                    <a:pt x="8" y="8690"/>
                    <a:pt x="22" y="8690"/>
                  </a:cubicBezTo>
                  <a:cubicBezTo>
                    <a:pt x="51" y="8690"/>
                    <a:pt x="103" y="8595"/>
                    <a:pt x="162" y="8595"/>
                  </a:cubicBezTo>
                  <a:lnTo>
                    <a:pt x="902" y="8595"/>
                  </a:lnTo>
                  <a:cubicBezTo>
                    <a:pt x="962" y="8595"/>
                    <a:pt x="1014" y="8690"/>
                    <a:pt x="1042" y="8690"/>
                  </a:cubicBezTo>
                  <a:cubicBezTo>
                    <a:pt x="1056" y="8690"/>
                    <a:pt x="1064" y="8666"/>
                    <a:pt x="1064" y="8595"/>
                  </a:cubicBezTo>
                  <a:lnTo>
                    <a:pt x="1064" y="384"/>
                  </a:lnTo>
                  <a:cubicBezTo>
                    <a:pt x="1064" y="173"/>
                    <a:pt x="992" y="1"/>
                    <a:pt x="9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31"/>
            <p:cNvSpPr/>
            <p:nvPr/>
          </p:nvSpPr>
          <p:spPr>
            <a:xfrm>
              <a:off x="6633225" y="4887650"/>
              <a:ext cx="29300" cy="223750"/>
            </a:xfrm>
            <a:custGeom>
              <a:avLst/>
              <a:gdLst/>
              <a:ahLst/>
              <a:cxnLst/>
              <a:rect l="l" t="t" r="r" b="b"/>
              <a:pathLst>
                <a:path w="1172" h="8950" extrusionOk="0">
                  <a:moveTo>
                    <a:pt x="160" y="0"/>
                  </a:moveTo>
                  <a:cubicBezTo>
                    <a:pt x="72" y="0"/>
                    <a:pt x="0" y="173"/>
                    <a:pt x="0" y="383"/>
                  </a:cubicBezTo>
                  <a:lnTo>
                    <a:pt x="0" y="8855"/>
                  </a:lnTo>
                  <a:cubicBezTo>
                    <a:pt x="0" y="8926"/>
                    <a:pt x="8" y="8950"/>
                    <a:pt x="22" y="8950"/>
                  </a:cubicBezTo>
                  <a:cubicBezTo>
                    <a:pt x="50" y="8950"/>
                    <a:pt x="101" y="8855"/>
                    <a:pt x="160" y="8855"/>
                  </a:cubicBezTo>
                  <a:lnTo>
                    <a:pt x="1010" y="8855"/>
                  </a:lnTo>
                  <a:cubicBezTo>
                    <a:pt x="1069" y="8855"/>
                    <a:pt x="1121" y="8950"/>
                    <a:pt x="1149" y="8950"/>
                  </a:cubicBezTo>
                  <a:cubicBezTo>
                    <a:pt x="1163" y="8950"/>
                    <a:pt x="1172" y="8926"/>
                    <a:pt x="1172" y="8855"/>
                  </a:cubicBezTo>
                  <a:lnTo>
                    <a:pt x="1172" y="383"/>
                  </a:lnTo>
                  <a:cubicBezTo>
                    <a:pt x="1172" y="173"/>
                    <a:pt x="1098" y="0"/>
                    <a:pt x="10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31"/>
            <p:cNvSpPr/>
            <p:nvPr/>
          </p:nvSpPr>
          <p:spPr>
            <a:xfrm>
              <a:off x="6683350" y="5004850"/>
              <a:ext cx="28000" cy="106550"/>
            </a:xfrm>
            <a:custGeom>
              <a:avLst/>
              <a:gdLst/>
              <a:ahLst/>
              <a:cxnLst/>
              <a:rect l="l" t="t" r="r" b="b"/>
              <a:pathLst>
                <a:path w="1120" h="4262" extrusionOk="0">
                  <a:moveTo>
                    <a:pt x="162" y="0"/>
                  </a:moveTo>
                  <a:cubicBezTo>
                    <a:pt x="74" y="0"/>
                    <a:pt x="1" y="172"/>
                    <a:pt x="1" y="385"/>
                  </a:cubicBezTo>
                  <a:lnTo>
                    <a:pt x="1" y="4167"/>
                  </a:lnTo>
                  <a:cubicBezTo>
                    <a:pt x="1" y="4238"/>
                    <a:pt x="9" y="4262"/>
                    <a:pt x="23" y="4262"/>
                  </a:cubicBezTo>
                  <a:cubicBezTo>
                    <a:pt x="51" y="4262"/>
                    <a:pt x="103" y="4167"/>
                    <a:pt x="162" y="4167"/>
                  </a:cubicBezTo>
                  <a:lnTo>
                    <a:pt x="958" y="4167"/>
                  </a:lnTo>
                  <a:cubicBezTo>
                    <a:pt x="1016" y="4167"/>
                    <a:pt x="1069" y="4262"/>
                    <a:pt x="1097" y="4262"/>
                  </a:cubicBezTo>
                  <a:cubicBezTo>
                    <a:pt x="1111" y="4262"/>
                    <a:pt x="1119" y="4238"/>
                    <a:pt x="1119" y="4167"/>
                  </a:cubicBezTo>
                  <a:lnTo>
                    <a:pt x="1119" y="385"/>
                  </a:lnTo>
                  <a:cubicBezTo>
                    <a:pt x="1119" y="172"/>
                    <a:pt x="1046" y="0"/>
                    <a:pt x="9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31"/>
            <p:cNvSpPr/>
            <p:nvPr/>
          </p:nvSpPr>
          <p:spPr>
            <a:xfrm>
              <a:off x="6733900" y="4861600"/>
              <a:ext cx="25925" cy="249800"/>
            </a:xfrm>
            <a:custGeom>
              <a:avLst/>
              <a:gdLst/>
              <a:ahLst/>
              <a:cxnLst/>
              <a:rect l="l" t="t" r="r" b="b"/>
              <a:pathLst>
                <a:path w="1037" h="9992" extrusionOk="0">
                  <a:moveTo>
                    <a:pt x="162" y="1"/>
                  </a:moveTo>
                  <a:cubicBezTo>
                    <a:pt x="72" y="1"/>
                    <a:pt x="1" y="173"/>
                    <a:pt x="1" y="384"/>
                  </a:cubicBezTo>
                  <a:lnTo>
                    <a:pt x="1" y="9897"/>
                  </a:lnTo>
                  <a:cubicBezTo>
                    <a:pt x="1" y="9968"/>
                    <a:pt x="9" y="9992"/>
                    <a:pt x="23" y="9992"/>
                  </a:cubicBezTo>
                  <a:cubicBezTo>
                    <a:pt x="51" y="9992"/>
                    <a:pt x="102" y="9897"/>
                    <a:pt x="162" y="9897"/>
                  </a:cubicBezTo>
                  <a:lnTo>
                    <a:pt x="875" y="9897"/>
                  </a:lnTo>
                  <a:cubicBezTo>
                    <a:pt x="935" y="9897"/>
                    <a:pt x="987" y="9992"/>
                    <a:pt x="1015" y="9992"/>
                  </a:cubicBezTo>
                  <a:cubicBezTo>
                    <a:pt x="1029" y="9992"/>
                    <a:pt x="1037" y="9968"/>
                    <a:pt x="1037" y="9897"/>
                  </a:cubicBezTo>
                  <a:lnTo>
                    <a:pt x="1037" y="384"/>
                  </a:lnTo>
                  <a:cubicBezTo>
                    <a:pt x="1037" y="173"/>
                    <a:pt x="965" y="1"/>
                    <a:pt x="8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31"/>
            <p:cNvSpPr/>
            <p:nvPr/>
          </p:nvSpPr>
          <p:spPr>
            <a:xfrm>
              <a:off x="5493200" y="4792550"/>
              <a:ext cx="32100" cy="318850"/>
            </a:xfrm>
            <a:custGeom>
              <a:avLst/>
              <a:gdLst/>
              <a:ahLst/>
              <a:cxnLst/>
              <a:rect l="l" t="t" r="r" b="b"/>
              <a:pathLst>
                <a:path w="1284" h="12754" extrusionOk="0">
                  <a:moveTo>
                    <a:pt x="160" y="0"/>
                  </a:moveTo>
                  <a:cubicBezTo>
                    <a:pt x="72" y="0"/>
                    <a:pt x="0" y="171"/>
                    <a:pt x="0" y="383"/>
                  </a:cubicBezTo>
                  <a:lnTo>
                    <a:pt x="0" y="12659"/>
                  </a:lnTo>
                  <a:cubicBezTo>
                    <a:pt x="0" y="12730"/>
                    <a:pt x="8" y="12754"/>
                    <a:pt x="22" y="12754"/>
                  </a:cubicBezTo>
                  <a:cubicBezTo>
                    <a:pt x="50" y="12754"/>
                    <a:pt x="101" y="12659"/>
                    <a:pt x="160" y="12659"/>
                  </a:cubicBezTo>
                  <a:lnTo>
                    <a:pt x="1122" y="12659"/>
                  </a:lnTo>
                  <a:cubicBezTo>
                    <a:pt x="1181" y="12659"/>
                    <a:pt x="1233" y="12754"/>
                    <a:pt x="1261" y="12754"/>
                  </a:cubicBezTo>
                  <a:cubicBezTo>
                    <a:pt x="1275" y="12754"/>
                    <a:pt x="1283" y="12730"/>
                    <a:pt x="1283" y="12659"/>
                  </a:cubicBezTo>
                  <a:lnTo>
                    <a:pt x="1283" y="383"/>
                  </a:lnTo>
                  <a:cubicBezTo>
                    <a:pt x="1283" y="171"/>
                    <a:pt x="1210" y="0"/>
                    <a:pt x="11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31"/>
            <p:cNvSpPr/>
            <p:nvPr/>
          </p:nvSpPr>
          <p:spPr>
            <a:xfrm>
              <a:off x="5546125" y="4934900"/>
              <a:ext cx="25225" cy="176525"/>
            </a:xfrm>
            <a:custGeom>
              <a:avLst/>
              <a:gdLst/>
              <a:ahLst/>
              <a:cxnLst/>
              <a:rect l="l" t="t" r="r" b="b"/>
              <a:pathLst>
                <a:path w="1009" h="7061" extrusionOk="0">
                  <a:moveTo>
                    <a:pt x="160" y="0"/>
                  </a:moveTo>
                  <a:cubicBezTo>
                    <a:pt x="72" y="0"/>
                    <a:pt x="1" y="171"/>
                    <a:pt x="1" y="384"/>
                  </a:cubicBezTo>
                  <a:lnTo>
                    <a:pt x="1" y="6967"/>
                  </a:lnTo>
                  <a:cubicBezTo>
                    <a:pt x="1" y="7037"/>
                    <a:pt x="9" y="7061"/>
                    <a:pt x="22" y="7061"/>
                  </a:cubicBezTo>
                  <a:cubicBezTo>
                    <a:pt x="50" y="7061"/>
                    <a:pt x="101" y="6967"/>
                    <a:pt x="160" y="6967"/>
                  </a:cubicBezTo>
                  <a:lnTo>
                    <a:pt x="848" y="6967"/>
                  </a:lnTo>
                  <a:cubicBezTo>
                    <a:pt x="907" y="6967"/>
                    <a:pt x="959" y="7061"/>
                    <a:pt x="987" y="7061"/>
                  </a:cubicBezTo>
                  <a:cubicBezTo>
                    <a:pt x="1001" y="7061"/>
                    <a:pt x="1009" y="7037"/>
                    <a:pt x="1009" y="6967"/>
                  </a:cubicBezTo>
                  <a:lnTo>
                    <a:pt x="1009" y="384"/>
                  </a:lnTo>
                  <a:cubicBezTo>
                    <a:pt x="1009" y="171"/>
                    <a:pt x="936"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31"/>
            <p:cNvSpPr/>
            <p:nvPr/>
          </p:nvSpPr>
          <p:spPr>
            <a:xfrm>
              <a:off x="5596625" y="4990225"/>
              <a:ext cx="23175" cy="121175"/>
            </a:xfrm>
            <a:custGeom>
              <a:avLst/>
              <a:gdLst/>
              <a:ahLst/>
              <a:cxnLst/>
              <a:rect l="l" t="t" r="r" b="b"/>
              <a:pathLst>
                <a:path w="927" h="4847" extrusionOk="0">
                  <a:moveTo>
                    <a:pt x="160" y="0"/>
                  </a:moveTo>
                  <a:cubicBezTo>
                    <a:pt x="72" y="0"/>
                    <a:pt x="1" y="171"/>
                    <a:pt x="1" y="383"/>
                  </a:cubicBezTo>
                  <a:lnTo>
                    <a:pt x="1" y="4752"/>
                  </a:lnTo>
                  <a:cubicBezTo>
                    <a:pt x="1" y="4823"/>
                    <a:pt x="9" y="4847"/>
                    <a:pt x="23" y="4847"/>
                  </a:cubicBezTo>
                  <a:cubicBezTo>
                    <a:pt x="50" y="4847"/>
                    <a:pt x="102" y="4752"/>
                    <a:pt x="160" y="4752"/>
                  </a:cubicBezTo>
                  <a:lnTo>
                    <a:pt x="767" y="4752"/>
                  </a:lnTo>
                  <a:cubicBezTo>
                    <a:pt x="826" y="4752"/>
                    <a:pt x="877" y="4847"/>
                    <a:pt x="905" y="4847"/>
                  </a:cubicBezTo>
                  <a:cubicBezTo>
                    <a:pt x="919" y="4847"/>
                    <a:pt x="927" y="4823"/>
                    <a:pt x="927" y="4752"/>
                  </a:cubicBezTo>
                  <a:lnTo>
                    <a:pt x="927" y="383"/>
                  </a:lnTo>
                  <a:cubicBezTo>
                    <a:pt x="927" y="171"/>
                    <a:pt x="855" y="0"/>
                    <a:pt x="7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31"/>
            <p:cNvSpPr/>
            <p:nvPr/>
          </p:nvSpPr>
          <p:spPr>
            <a:xfrm>
              <a:off x="5645125" y="4849100"/>
              <a:ext cx="25225" cy="262300"/>
            </a:xfrm>
            <a:custGeom>
              <a:avLst/>
              <a:gdLst/>
              <a:ahLst/>
              <a:cxnLst/>
              <a:rect l="l" t="t" r="r" b="b"/>
              <a:pathLst>
                <a:path w="1009" h="10492" extrusionOk="0">
                  <a:moveTo>
                    <a:pt x="160" y="0"/>
                  </a:moveTo>
                  <a:cubicBezTo>
                    <a:pt x="72" y="0"/>
                    <a:pt x="1" y="171"/>
                    <a:pt x="1" y="384"/>
                  </a:cubicBezTo>
                  <a:lnTo>
                    <a:pt x="1" y="10397"/>
                  </a:lnTo>
                  <a:cubicBezTo>
                    <a:pt x="1" y="10468"/>
                    <a:pt x="9" y="10492"/>
                    <a:pt x="22" y="10492"/>
                  </a:cubicBezTo>
                  <a:cubicBezTo>
                    <a:pt x="50" y="10492"/>
                    <a:pt x="101" y="10397"/>
                    <a:pt x="160" y="10397"/>
                  </a:cubicBezTo>
                  <a:lnTo>
                    <a:pt x="848" y="10397"/>
                  </a:lnTo>
                  <a:cubicBezTo>
                    <a:pt x="906" y="10397"/>
                    <a:pt x="958" y="10492"/>
                    <a:pt x="987" y="10492"/>
                  </a:cubicBezTo>
                  <a:cubicBezTo>
                    <a:pt x="1001" y="10492"/>
                    <a:pt x="1009" y="10468"/>
                    <a:pt x="1009" y="10397"/>
                  </a:cubicBezTo>
                  <a:lnTo>
                    <a:pt x="1009" y="384"/>
                  </a:lnTo>
                  <a:cubicBezTo>
                    <a:pt x="1009" y="171"/>
                    <a:pt x="936"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31"/>
            <p:cNvSpPr/>
            <p:nvPr/>
          </p:nvSpPr>
          <p:spPr>
            <a:xfrm>
              <a:off x="5694575" y="4951175"/>
              <a:ext cx="25250" cy="160225"/>
            </a:xfrm>
            <a:custGeom>
              <a:avLst/>
              <a:gdLst/>
              <a:ahLst/>
              <a:cxnLst/>
              <a:rect l="l" t="t" r="r" b="b"/>
              <a:pathLst>
                <a:path w="1010" h="6409" extrusionOk="0">
                  <a:moveTo>
                    <a:pt x="162" y="0"/>
                  </a:moveTo>
                  <a:cubicBezTo>
                    <a:pt x="74" y="0"/>
                    <a:pt x="1" y="171"/>
                    <a:pt x="1" y="383"/>
                  </a:cubicBezTo>
                  <a:lnTo>
                    <a:pt x="1" y="6314"/>
                  </a:lnTo>
                  <a:cubicBezTo>
                    <a:pt x="1" y="6385"/>
                    <a:pt x="9" y="6409"/>
                    <a:pt x="23" y="6409"/>
                  </a:cubicBezTo>
                  <a:cubicBezTo>
                    <a:pt x="51" y="6409"/>
                    <a:pt x="103" y="6314"/>
                    <a:pt x="162" y="6314"/>
                  </a:cubicBezTo>
                  <a:lnTo>
                    <a:pt x="850" y="6314"/>
                  </a:lnTo>
                  <a:cubicBezTo>
                    <a:pt x="908" y="6314"/>
                    <a:pt x="960" y="6409"/>
                    <a:pt x="987" y="6409"/>
                  </a:cubicBezTo>
                  <a:cubicBezTo>
                    <a:pt x="1001" y="6409"/>
                    <a:pt x="1009" y="6385"/>
                    <a:pt x="1009" y="6314"/>
                  </a:cubicBezTo>
                  <a:lnTo>
                    <a:pt x="1009" y="383"/>
                  </a:lnTo>
                  <a:cubicBezTo>
                    <a:pt x="1009" y="171"/>
                    <a:pt x="938" y="0"/>
                    <a:pt x="8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31"/>
            <p:cNvSpPr/>
            <p:nvPr/>
          </p:nvSpPr>
          <p:spPr>
            <a:xfrm>
              <a:off x="5744125" y="4972300"/>
              <a:ext cx="25225" cy="139100"/>
            </a:xfrm>
            <a:custGeom>
              <a:avLst/>
              <a:gdLst/>
              <a:ahLst/>
              <a:cxnLst/>
              <a:rect l="l" t="t" r="r" b="b"/>
              <a:pathLst>
                <a:path w="1009" h="5564" extrusionOk="0">
                  <a:moveTo>
                    <a:pt x="160" y="0"/>
                  </a:moveTo>
                  <a:cubicBezTo>
                    <a:pt x="72" y="0"/>
                    <a:pt x="1" y="173"/>
                    <a:pt x="1" y="384"/>
                  </a:cubicBezTo>
                  <a:lnTo>
                    <a:pt x="1" y="5469"/>
                  </a:lnTo>
                  <a:cubicBezTo>
                    <a:pt x="1" y="5540"/>
                    <a:pt x="9" y="5564"/>
                    <a:pt x="22" y="5564"/>
                  </a:cubicBezTo>
                  <a:cubicBezTo>
                    <a:pt x="50" y="5564"/>
                    <a:pt x="101" y="5469"/>
                    <a:pt x="160" y="5469"/>
                  </a:cubicBezTo>
                  <a:lnTo>
                    <a:pt x="848" y="5469"/>
                  </a:lnTo>
                  <a:cubicBezTo>
                    <a:pt x="906" y="5469"/>
                    <a:pt x="958" y="5564"/>
                    <a:pt x="987" y="5564"/>
                  </a:cubicBezTo>
                  <a:cubicBezTo>
                    <a:pt x="1001" y="5564"/>
                    <a:pt x="1009" y="5540"/>
                    <a:pt x="1009" y="5469"/>
                  </a:cubicBezTo>
                  <a:lnTo>
                    <a:pt x="1009" y="384"/>
                  </a:lnTo>
                  <a:cubicBezTo>
                    <a:pt x="1009" y="173"/>
                    <a:pt x="937"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31"/>
            <p:cNvSpPr/>
            <p:nvPr/>
          </p:nvSpPr>
          <p:spPr>
            <a:xfrm>
              <a:off x="5793300" y="4880300"/>
              <a:ext cx="25875" cy="231100"/>
            </a:xfrm>
            <a:custGeom>
              <a:avLst/>
              <a:gdLst/>
              <a:ahLst/>
              <a:cxnLst/>
              <a:rect l="l" t="t" r="r" b="b"/>
              <a:pathLst>
                <a:path w="1035" h="9244" extrusionOk="0">
                  <a:moveTo>
                    <a:pt x="160" y="1"/>
                  </a:moveTo>
                  <a:cubicBezTo>
                    <a:pt x="72" y="1"/>
                    <a:pt x="1" y="173"/>
                    <a:pt x="1" y="386"/>
                  </a:cubicBezTo>
                  <a:lnTo>
                    <a:pt x="1" y="9149"/>
                  </a:lnTo>
                  <a:cubicBezTo>
                    <a:pt x="1" y="9220"/>
                    <a:pt x="9" y="9244"/>
                    <a:pt x="23" y="9244"/>
                  </a:cubicBezTo>
                  <a:cubicBezTo>
                    <a:pt x="50" y="9244"/>
                    <a:pt x="102" y="9149"/>
                    <a:pt x="160" y="9149"/>
                  </a:cubicBezTo>
                  <a:lnTo>
                    <a:pt x="875" y="9149"/>
                  </a:lnTo>
                  <a:cubicBezTo>
                    <a:pt x="934" y="9149"/>
                    <a:pt x="985" y="9244"/>
                    <a:pt x="1013" y="9244"/>
                  </a:cubicBezTo>
                  <a:cubicBezTo>
                    <a:pt x="1027" y="9244"/>
                    <a:pt x="1035" y="9220"/>
                    <a:pt x="1035" y="9149"/>
                  </a:cubicBezTo>
                  <a:lnTo>
                    <a:pt x="1035" y="386"/>
                  </a:lnTo>
                  <a:cubicBezTo>
                    <a:pt x="1035" y="173"/>
                    <a:pt x="963" y="1"/>
                    <a:pt x="8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31"/>
            <p:cNvSpPr/>
            <p:nvPr/>
          </p:nvSpPr>
          <p:spPr>
            <a:xfrm>
              <a:off x="5841800" y="4850325"/>
              <a:ext cx="27950" cy="261075"/>
            </a:xfrm>
            <a:custGeom>
              <a:avLst/>
              <a:gdLst/>
              <a:ahLst/>
              <a:cxnLst/>
              <a:rect l="l" t="t" r="r" b="b"/>
              <a:pathLst>
                <a:path w="1118" h="10443" extrusionOk="0">
                  <a:moveTo>
                    <a:pt x="162" y="1"/>
                  </a:moveTo>
                  <a:cubicBezTo>
                    <a:pt x="72" y="1"/>
                    <a:pt x="1" y="173"/>
                    <a:pt x="1" y="384"/>
                  </a:cubicBezTo>
                  <a:lnTo>
                    <a:pt x="1" y="10348"/>
                  </a:lnTo>
                  <a:cubicBezTo>
                    <a:pt x="1" y="10419"/>
                    <a:pt x="8" y="10443"/>
                    <a:pt x="22" y="10443"/>
                  </a:cubicBezTo>
                  <a:cubicBezTo>
                    <a:pt x="50" y="10443"/>
                    <a:pt x="102" y="10348"/>
                    <a:pt x="162" y="10348"/>
                  </a:cubicBezTo>
                  <a:lnTo>
                    <a:pt x="956" y="10348"/>
                  </a:lnTo>
                  <a:cubicBezTo>
                    <a:pt x="1016" y="10348"/>
                    <a:pt x="1067" y="10443"/>
                    <a:pt x="1095" y="10443"/>
                  </a:cubicBezTo>
                  <a:cubicBezTo>
                    <a:pt x="1109" y="10443"/>
                    <a:pt x="1117" y="10419"/>
                    <a:pt x="1117" y="10348"/>
                  </a:cubicBezTo>
                  <a:lnTo>
                    <a:pt x="1117" y="384"/>
                  </a:lnTo>
                  <a:cubicBezTo>
                    <a:pt x="1117" y="173"/>
                    <a:pt x="1046" y="1"/>
                    <a:pt x="9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31"/>
            <p:cNvSpPr/>
            <p:nvPr/>
          </p:nvSpPr>
          <p:spPr>
            <a:xfrm>
              <a:off x="5890625" y="4666275"/>
              <a:ext cx="29300" cy="445125"/>
            </a:xfrm>
            <a:custGeom>
              <a:avLst/>
              <a:gdLst/>
              <a:ahLst/>
              <a:cxnLst/>
              <a:rect l="l" t="t" r="r" b="b"/>
              <a:pathLst>
                <a:path w="1172" h="17805" extrusionOk="0">
                  <a:moveTo>
                    <a:pt x="161" y="0"/>
                  </a:moveTo>
                  <a:cubicBezTo>
                    <a:pt x="72" y="0"/>
                    <a:pt x="0" y="173"/>
                    <a:pt x="0" y="385"/>
                  </a:cubicBezTo>
                  <a:lnTo>
                    <a:pt x="0" y="17710"/>
                  </a:lnTo>
                  <a:cubicBezTo>
                    <a:pt x="0" y="17781"/>
                    <a:pt x="8" y="17805"/>
                    <a:pt x="22" y="17805"/>
                  </a:cubicBezTo>
                  <a:cubicBezTo>
                    <a:pt x="50" y="17805"/>
                    <a:pt x="101" y="17710"/>
                    <a:pt x="161" y="17710"/>
                  </a:cubicBezTo>
                  <a:lnTo>
                    <a:pt x="1010" y="17710"/>
                  </a:lnTo>
                  <a:cubicBezTo>
                    <a:pt x="1070" y="17710"/>
                    <a:pt x="1122" y="17805"/>
                    <a:pt x="1150" y="17805"/>
                  </a:cubicBezTo>
                  <a:cubicBezTo>
                    <a:pt x="1164" y="17805"/>
                    <a:pt x="1172" y="17781"/>
                    <a:pt x="1172" y="17710"/>
                  </a:cubicBezTo>
                  <a:lnTo>
                    <a:pt x="1172" y="385"/>
                  </a:lnTo>
                  <a:cubicBezTo>
                    <a:pt x="1172" y="173"/>
                    <a:pt x="1100" y="0"/>
                    <a:pt x="10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31"/>
            <p:cNvSpPr/>
            <p:nvPr/>
          </p:nvSpPr>
          <p:spPr>
            <a:xfrm>
              <a:off x="5941500" y="4894150"/>
              <a:ext cx="26550" cy="217250"/>
            </a:xfrm>
            <a:custGeom>
              <a:avLst/>
              <a:gdLst/>
              <a:ahLst/>
              <a:cxnLst/>
              <a:rect l="l" t="t" r="r" b="b"/>
              <a:pathLst>
                <a:path w="1062" h="8690" extrusionOk="0">
                  <a:moveTo>
                    <a:pt x="160" y="1"/>
                  </a:moveTo>
                  <a:cubicBezTo>
                    <a:pt x="72" y="1"/>
                    <a:pt x="0" y="173"/>
                    <a:pt x="0" y="384"/>
                  </a:cubicBezTo>
                  <a:lnTo>
                    <a:pt x="0" y="8595"/>
                  </a:lnTo>
                  <a:cubicBezTo>
                    <a:pt x="0" y="8666"/>
                    <a:pt x="8" y="8690"/>
                    <a:pt x="22" y="8690"/>
                  </a:cubicBezTo>
                  <a:cubicBezTo>
                    <a:pt x="50" y="8690"/>
                    <a:pt x="101" y="8595"/>
                    <a:pt x="160" y="8595"/>
                  </a:cubicBezTo>
                  <a:lnTo>
                    <a:pt x="902" y="8595"/>
                  </a:lnTo>
                  <a:cubicBezTo>
                    <a:pt x="961" y="8595"/>
                    <a:pt x="1012" y="8690"/>
                    <a:pt x="1040" y="8690"/>
                  </a:cubicBezTo>
                  <a:cubicBezTo>
                    <a:pt x="1054" y="8690"/>
                    <a:pt x="1062" y="8666"/>
                    <a:pt x="1062" y="8595"/>
                  </a:cubicBezTo>
                  <a:lnTo>
                    <a:pt x="1062" y="384"/>
                  </a:lnTo>
                  <a:cubicBezTo>
                    <a:pt x="1062" y="173"/>
                    <a:pt x="990" y="1"/>
                    <a:pt x="9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31"/>
            <p:cNvSpPr/>
            <p:nvPr/>
          </p:nvSpPr>
          <p:spPr>
            <a:xfrm>
              <a:off x="5989625" y="4887650"/>
              <a:ext cx="29300" cy="223750"/>
            </a:xfrm>
            <a:custGeom>
              <a:avLst/>
              <a:gdLst/>
              <a:ahLst/>
              <a:cxnLst/>
              <a:rect l="l" t="t" r="r" b="b"/>
              <a:pathLst>
                <a:path w="1172" h="8950" extrusionOk="0">
                  <a:moveTo>
                    <a:pt x="161" y="0"/>
                  </a:moveTo>
                  <a:cubicBezTo>
                    <a:pt x="72" y="0"/>
                    <a:pt x="0" y="173"/>
                    <a:pt x="0" y="383"/>
                  </a:cubicBezTo>
                  <a:lnTo>
                    <a:pt x="0" y="8855"/>
                  </a:lnTo>
                  <a:cubicBezTo>
                    <a:pt x="0" y="8926"/>
                    <a:pt x="8" y="8950"/>
                    <a:pt x="22" y="8950"/>
                  </a:cubicBezTo>
                  <a:cubicBezTo>
                    <a:pt x="50" y="8950"/>
                    <a:pt x="102" y="8855"/>
                    <a:pt x="161" y="8855"/>
                  </a:cubicBezTo>
                  <a:lnTo>
                    <a:pt x="1012" y="8855"/>
                  </a:lnTo>
                  <a:cubicBezTo>
                    <a:pt x="1071" y="8855"/>
                    <a:pt x="1122" y="8950"/>
                    <a:pt x="1150" y="8950"/>
                  </a:cubicBezTo>
                  <a:cubicBezTo>
                    <a:pt x="1164" y="8950"/>
                    <a:pt x="1172" y="8926"/>
                    <a:pt x="1172" y="8855"/>
                  </a:cubicBezTo>
                  <a:lnTo>
                    <a:pt x="1172" y="383"/>
                  </a:lnTo>
                  <a:cubicBezTo>
                    <a:pt x="1172" y="173"/>
                    <a:pt x="1100" y="0"/>
                    <a:pt x="10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31"/>
            <p:cNvSpPr/>
            <p:nvPr/>
          </p:nvSpPr>
          <p:spPr>
            <a:xfrm>
              <a:off x="6039800" y="5004850"/>
              <a:ext cx="27950" cy="106550"/>
            </a:xfrm>
            <a:custGeom>
              <a:avLst/>
              <a:gdLst/>
              <a:ahLst/>
              <a:cxnLst/>
              <a:rect l="l" t="t" r="r" b="b"/>
              <a:pathLst>
                <a:path w="1118" h="4262" extrusionOk="0">
                  <a:moveTo>
                    <a:pt x="160" y="0"/>
                  </a:moveTo>
                  <a:cubicBezTo>
                    <a:pt x="72" y="0"/>
                    <a:pt x="1" y="172"/>
                    <a:pt x="1" y="385"/>
                  </a:cubicBezTo>
                  <a:lnTo>
                    <a:pt x="1" y="4167"/>
                  </a:lnTo>
                  <a:cubicBezTo>
                    <a:pt x="1" y="4238"/>
                    <a:pt x="9" y="4262"/>
                    <a:pt x="22" y="4262"/>
                  </a:cubicBezTo>
                  <a:cubicBezTo>
                    <a:pt x="50" y="4262"/>
                    <a:pt x="101" y="4167"/>
                    <a:pt x="160" y="4167"/>
                  </a:cubicBezTo>
                  <a:lnTo>
                    <a:pt x="958" y="4167"/>
                  </a:lnTo>
                  <a:cubicBezTo>
                    <a:pt x="1016" y="4167"/>
                    <a:pt x="1068" y="4262"/>
                    <a:pt x="1095" y="4262"/>
                  </a:cubicBezTo>
                  <a:cubicBezTo>
                    <a:pt x="1109" y="4262"/>
                    <a:pt x="1117" y="4238"/>
                    <a:pt x="1117" y="4167"/>
                  </a:cubicBezTo>
                  <a:lnTo>
                    <a:pt x="1117" y="385"/>
                  </a:lnTo>
                  <a:cubicBezTo>
                    <a:pt x="1117" y="172"/>
                    <a:pt x="1046" y="0"/>
                    <a:pt x="9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31"/>
            <p:cNvSpPr/>
            <p:nvPr/>
          </p:nvSpPr>
          <p:spPr>
            <a:xfrm>
              <a:off x="6090300" y="4861600"/>
              <a:ext cx="25925" cy="249800"/>
            </a:xfrm>
            <a:custGeom>
              <a:avLst/>
              <a:gdLst/>
              <a:ahLst/>
              <a:cxnLst/>
              <a:rect l="l" t="t" r="r" b="b"/>
              <a:pathLst>
                <a:path w="1037" h="9992" extrusionOk="0">
                  <a:moveTo>
                    <a:pt x="162" y="1"/>
                  </a:moveTo>
                  <a:cubicBezTo>
                    <a:pt x="74" y="1"/>
                    <a:pt x="1" y="173"/>
                    <a:pt x="1" y="384"/>
                  </a:cubicBezTo>
                  <a:lnTo>
                    <a:pt x="1" y="9897"/>
                  </a:lnTo>
                  <a:cubicBezTo>
                    <a:pt x="1" y="9968"/>
                    <a:pt x="9" y="9992"/>
                    <a:pt x="23" y="9992"/>
                  </a:cubicBezTo>
                  <a:cubicBezTo>
                    <a:pt x="51" y="9992"/>
                    <a:pt x="102" y="9897"/>
                    <a:pt x="162" y="9897"/>
                  </a:cubicBezTo>
                  <a:lnTo>
                    <a:pt x="877" y="9897"/>
                  </a:lnTo>
                  <a:cubicBezTo>
                    <a:pt x="936" y="9897"/>
                    <a:pt x="987" y="9992"/>
                    <a:pt x="1015" y="9992"/>
                  </a:cubicBezTo>
                  <a:cubicBezTo>
                    <a:pt x="1029" y="9992"/>
                    <a:pt x="1037" y="9968"/>
                    <a:pt x="1037" y="9897"/>
                  </a:cubicBezTo>
                  <a:lnTo>
                    <a:pt x="1037" y="384"/>
                  </a:lnTo>
                  <a:cubicBezTo>
                    <a:pt x="1037" y="173"/>
                    <a:pt x="965" y="1"/>
                    <a:pt x="8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31"/>
            <p:cNvSpPr/>
            <p:nvPr/>
          </p:nvSpPr>
          <p:spPr>
            <a:xfrm>
              <a:off x="5396250" y="5004850"/>
              <a:ext cx="27950" cy="106550"/>
            </a:xfrm>
            <a:custGeom>
              <a:avLst/>
              <a:gdLst/>
              <a:ahLst/>
              <a:cxnLst/>
              <a:rect l="l" t="t" r="r" b="b"/>
              <a:pathLst>
                <a:path w="1118" h="4262" extrusionOk="0">
                  <a:moveTo>
                    <a:pt x="162" y="0"/>
                  </a:moveTo>
                  <a:cubicBezTo>
                    <a:pt x="74" y="0"/>
                    <a:pt x="1" y="172"/>
                    <a:pt x="1" y="385"/>
                  </a:cubicBezTo>
                  <a:lnTo>
                    <a:pt x="1" y="4167"/>
                  </a:lnTo>
                  <a:cubicBezTo>
                    <a:pt x="1" y="4238"/>
                    <a:pt x="9" y="4262"/>
                    <a:pt x="23" y="4262"/>
                  </a:cubicBezTo>
                  <a:cubicBezTo>
                    <a:pt x="51" y="4262"/>
                    <a:pt x="103" y="4167"/>
                    <a:pt x="162" y="4167"/>
                  </a:cubicBezTo>
                  <a:lnTo>
                    <a:pt x="958" y="4167"/>
                  </a:lnTo>
                  <a:cubicBezTo>
                    <a:pt x="1016" y="4167"/>
                    <a:pt x="1068" y="4262"/>
                    <a:pt x="1095" y="4262"/>
                  </a:cubicBezTo>
                  <a:cubicBezTo>
                    <a:pt x="1109" y="4262"/>
                    <a:pt x="1117" y="4238"/>
                    <a:pt x="1117" y="4167"/>
                  </a:cubicBezTo>
                  <a:lnTo>
                    <a:pt x="1117" y="385"/>
                  </a:lnTo>
                  <a:cubicBezTo>
                    <a:pt x="1117" y="172"/>
                    <a:pt x="1046" y="0"/>
                    <a:pt x="9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31"/>
            <p:cNvSpPr/>
            <p:nvPr/>
          </p:nvSpPr>
          <p:spPr>
            <a:xfrm>
              <a:off x="5446750" y="4861600"/>
              <a:ext cx="25925" cy="249800"/>
            </a:xfrm>
            <a:custGeom>
              <a:avLst/>
              <a:gdLst/>
              <a:ahLst/>
              <a:cxnLst/>
              <a:rect l="l" t="t" r="r" b="b"/>
              <a:pathLst>
                <a:path w="1037" h="9992" extrusionOk="0">
                  <a:moveTo>
                    <a:pt x="162" y="1"/>
                  </a:moveTo>
                  <a:cubicBezTo>
                    <a:pt x="72" y="1"/>
                    <a:pt x="1" y="173"/>
                    <a:pt x="1" y="384"/>
                  </a:cubicBezTo>
                  <a:lnTo>
                    <a:pt x="1" y="9897"/>
                  </a:lnTo>
                  <a:cubicBezTo>
                    <a:pt x="1" y="9968"/>
                    <a:pt x="9" y="9992"/>
                    <a:pt x="23" y="9992"/>
                  </a:cubicBezTo>
                  <a:cubicBezTo>
                    <a:pt x="51" y="9992"/>
                    <a:pt x="102" y="9897"/>
                    <a:pt x="162" y="9897"/>
                  </a:cubicBezTo>
                  <a:lnTo>
                    <a:pt x="875" y="9897"/>
                  </a:lnTo>
                  <a:cubicBezTo>
                    <a:pt x="934" y="9897"/>
                    <a:pt x="986" y="9992"/>
                    <a:pt x="1014" y="9992"/>
                  </a:cubicBezTo>
                  <a:cubicBezTo>
                    <a:pt x="1029" y="9992"/>
                    <a:pt x="1037" y="9968"/>
                    <a:pt x="1037" y="9897"/>
                  </a:cubicBezTo>
                  <a:lnTo>
                    <a:pt x="1037" y="384"/>
                  </a:lnTo>
                  <a:cubicBezTo>
                    <a:pt x="1037" y="173"/>
                    <a:pt x="963" y="1"/>
                    <a:pt x="8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31"/>
            <p:cNvSpPr/>
            <p:nvPr/>
          </p:nvSpPr>
          <p:spPr>
            <a:xfrm>
              <a:off x="6186250" y="4792550"/>
              <a:ext cx="32100" cy="318850"/>
            </a:xfrm>
            <a:custGeom>
              <a:avLst/>
              <a:gdLst/>
              <a:ahLst/>
              <a:cxnLst/>
              <a:rect l="l" t="t" r="r" b="b"/>
              <a:pathLst>
                <a:path w="1284" h="12754" extrusionOk="0">
                  <a:moveTo>
                    <a:pt x="162" y="0"/>
                  </a:moveTo>
                  <a:cubicBezTo>
                    <a:pt x="72" y="0"/>
                    <a:pt x="0" y="171"/>
                    <a:pt x="0" y="383"/>
                  </a:cubicBezTo>
                  <a:lnTo>
                    <a:pt x="0" y="12659"/>
                  </a:lnTo>
                  <a:cubicBezTo>
                    <a:pt x="0" y="12730"/>
                    <a:pt x="8" y="12754"/>
                    <a:pt x="22" y="12754"/>
                  </a:cubicBezTo>
                  <a:cubicBezTo>
                    <a:pt x="50" y="12754"/>
                    <a:pt x="102" y="12659"/>
                    <a:pt x="162" y="12659"/>
                  </a:cubicBezTo>
                  <a:lnTo>
                    <a:pt x="1124" y="12659"/>
                  </a:lnTo>
                  <a:cubicBezTo>
                    <a:pt x="1183" y="12659"/>
                    <a:pt x="1234" y="12754"/>
                    <a:pt x="1262" y="12754"/>
                  </a:cubicBezTo>
                  <a:cubicBezTo>
                    <a:pt x="1276" y="12754"/>
                    <a:pt x="1284" y="12730"/>
                    <a:pt x="1284" y="12659"/>
                  </a:cubicBezTo>
                  <a:lnTo>
                    <a:pt x="1284" y="383"/>
                  </a:lnTo>
                  <a:cubicBezTo>
                    <a:pt x="1284" y="171"/>
                    <a:pt x="1212" y="0"/>
                    <a:pt x="11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31"/>
            <p:cNvSpPr/>
            <p:nvPr/>
          </p:nvSpPr>
          <p:spPr>
            <a:xfrm>
              <a:off x="6239175" y="4934900"/>
              <a:ext cx="25250" cy="176525"/>
            </a:xfrm>
            <a:custGeom>
              <a:avLst/>
              <a:gdLst/>
              <a:ahLst/>
              <a:cxnLst/>
              <a:rect l="l" t="t" r="r" b="b"/>
              <a:pathLst>
                <a:path w="1010" h="7061" extrusionOk="0">
                  <a:moveTo>
                    <a:pt x="162" y="0"/>
                  </a:moveTo>
                  <a:cubicBezTo>
                    <a:pt x="72" y="0"/>
                    <a:pt x="1" y="171"/>
                    <a:pt x="1" y="384"/>
                  </a:cubicBezTo>
                  <a:lnTo>
                    <a:pt x="1" y="6967"/>
                  </a:lnTo>
                  <a:cubicBezTo>
                    <a:pt x="1" y="7037"/>
                    <a:pt x="9" y="7061"/>
                    <a:pt x="23" y="7061"/>
                  </a:cubicBezTo>
                  <a:cubicBezTo>
                    <a:pt x="50" y="7061"/>
                    <a:pt x="102" y="6967"/>
                    <a:pt x="162" y="6967"/>
                  </a:cubicBezTo>
                  <a:lnTo>
                    <a:pt x="850" y="6967"/>
                  </a:lnTo>
                  <a:cubicBezTo>
                    <a:pt x="908" y="6967"/>
                    <a:pt x="960" y="7061"/>
                    <a:pt x="987" y="7061"/>
                  </a:cubicBezTo>
                  <a:cubicBezTo>
                    <a:pt x="1001" y="7061"/>
                    <a:pt x="1009" y="7037"/>
                    <a:pt x="1009" y="6967"/>
                  </a:cubicBezTo>
                  <a:lnTo>
                    <a:pt x="1009" y="384"/>
                  </a:lnTo>
                  <a:cubicBezTo>
                    <a:pt x="1009" y="171"/>
                    <a:pt x="938" y="0"/>
                    <a:pt x="8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31"/>
            <p:cNvSpPr/>
            <p:nvPr/>
          </p:nvSpPr>
          <p:spPr>
            <a:xfrm>
              <a:off x="6289725" y="4990225"/>
              <a:ext cx="23175" cy="121175"/>
            </a:xfrm>
            <a:custGeom>
              <a:avLst/>
              <a:gdLst/>
              <a:ahLst/>
              <a:cxnLst/>
              <a:rect l="l" t="t" r="r" b="b"/>
              <a:pathLst>
                <a:path w="927" h="4847" extrusionOk="0">
                  <a:moveTo>
                    <a:pt x="160" y="0"/>
                  </a:moveTo>
                  <a:cubicBezTo>
                    <a:pt x="72" y="0"/>
                    <a:pt x="1" y="171"/>
                    <a:pt x="1" y="383"/>
                  </a:cubicBezTo>
                  <a:lnTo>
                    <a:pt x="1" y="4752"/>
                  </a:lnTo>
                  <a:cubicBezTo>
                    <a:pt x="1" y="4823"/>
                    <a:pt x="9" y="4847"/>
                    <a:pt x="23" y="4847"/>
                  </a:cubicBezTo>
                  <a:cubicBezTo>
                    <a:pt x="50" y="4847"/>
                    <a:pt x="102" y="4752"/>
                    <a:pt x="160" y="4752"/>
                  </a:cubicBezTo>
                  <a:lnTo>
                    <a:pt x="765" y="4752"/>
                  </a:lnTo>
                  <a:cubicBezTo>
                    <a:pt x="825" y="4752"/>
                    <a:pt x="877" y="4847"/>
                    <a:pt x="905" y="4847"/>
                  </a:cubicBezTo>
                  <a:cubicBezTo>
                    <a:pt x="919" y="4847"/>
                    <a:pt x="927" y="4823"/>
                    <a:pt x="927" y="4752"/>
                  </a:cubicBezTo>
                  <a:lnTo>
                    <a:pt x="927" y="383"/>
                  </a:lnTo>
                  <a:cubicBezTo>
                    <a:pt x="927" y="171"/>
                    <a:pt x="855" y="0"/>
                    <a:pt x="7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31"/>
            <p:cNvSpPr/>
            <p:nvPr/>
          </p:nvSpPr>
          <p:spPr>
            <a:xfrm>
              <a:off x="6338175" y="4849100"/>
              <a:ext cx="25250" cy="262300"/>
            </a:xfrm>
            <a:custGeom>
              <a:avLst/>
              <a:gdLst/>
              <a:ahLst/>
              <a:cxnLst/>
              <a:rect l="l" t="t" r="r" b="b"/>
              <a:pathLst>
                <a:path w="1010" h="10492" extrusionOk="0">
                  <a:moveTo>
                    <a:pt x="162" y="0"/>
                  </a:moveTo>
                  <a:cubicBezTo>
                    <a:pt x="72" y="0"/>
                    <a:pt x="1" y="171"/>
                    <a:pt x="1" y="384"/>
                  </a:cubicBezTo>
                  <a:lnTo>
                    <a:pt x="1" y="10397"/>
                  </a:lnTo>
                  <a:cubicBezTo>
                    <a:pt x="1" y="10468"/>
                    <a:pt x="9" y="10492"/>
                    <a:pt x="23" y="10492"/>
                  </a:cubicBezTo>
                  <a:cubicBezTo>
                    <a:pt x="50" y="10492"/>
                    <a:pt x="102" y="10397"/>
                    <a:pt x="162" y="10397"/>
                  </a:cubicBezTo>
                  <a:lnTo>
                    <a:pt x="850" y="10397"/>
                  </a:lnTo>
                  <a:cubicBezTo>
                    <a:pt x="908" y="10397"/>
                    <a:pt x="960" y="10492"/>
                    <a:pt x="987" y="10492"/>
                  </a:cubicBezTo>
                  <a:cubicBezTo>
                    <a:pt x="1001" y="10492"/>
                    <a:pt x="1009" y="10468"/>
                    <a:pt x="1009" y="10397"/>
                  </a:cubicBezTo>
                  <a:lnTo>
                    <a:pt x="1009" y="384"/>
                  </a:lnTo>
                  <a:cubicBezTo>
                    <a:pt x="1009" y="171"/>
                    <a:pt x="938" y="0"/>
                    <a:pt x="8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31"/>
            <p:cNvSpPr/>
            <p:nvPr/>
          </p:nvSpPr>
          <p:spPr>
            <a:xfrm>
              <a:off x="6387675" y="4951125"/>
              <a:ext cx="25250" cy="160275"/>
            </a:xfrm>
            <a:custGeom>
              <a:avLst/>
              <a:gdLst/>
              <a:ahLst/>
              <a:cxnLst/>
              <a:rect l="l" t="t" r="r" b="b"/>
              <a:pathLst>
                <a:path w="1010" h="6411" extrusionOk="0">
                  <a:moveTo>
                    <a:pt x="162" y="0"/>
                  </a:moveTo>
                  <a:cubicBezTo>
                    <a:pt x="74" y="0"/>
                    <a:pt x="1" y="173"/>
                    <a:pt x="1" y="384"/>
                  </a:cubicBezTo>
                  <a:lnTo>
                    <a:pt x="1" y="6316"/>
                  </a:lnTo>
                  <a:cubicBezTo>
                    <a:pt x="1" y="6387"/>
                    <a:pt x="9" y="6411"/>
                    <a:pt x="23" y="6411"/>
                  </a:cubicBezTo>
                  <a:cubicBezTo>
                    <a:pt x="51" y="6411"/>
                    <a:pt x="103" y="6316"/>
                    <a:pt x="162" y="6316"/>
                  </a:cubicBezTo>
                  <a:lnTo>
                    <a:pt x="850" y="6316"/>
                  </a:lnTo>
                  <a:cubicBezTo>
                    <a:pt x="908" y="6316"/>
                    <a:pt x="960" y="6411"/>
                    <a:pt x="987" y="6411"/>
                  </a:cubicBezTo>
                  <a:cubicBezTo>
                    <a:pt x="1001" y="6411"/>
                    <a:pt x="1009" y="6387"/>
                    <a:pt x="1009" y="6316"/>
                  </a:cubicBezTo>
                  <a:lnTo>
                    <a:pt x="1009" y="384"/>
                  </a:lnTo>
                  <a:cubicBezTo>
                    <a:pt x="1009" y="173"/>
                    <a:pt x="938" y="0"/>
                    <a:pt x="8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31"/>
            <p:cNvSpPr/>
            <p:nvPr/>
          </p:nvSpPr>
          <p:spPr>
            <a:xfrm>
              <a:off x="6437175" y="4972300"/>
              <a:ext cx="25250" cy="139100"/>
            </a:xfrm>
            <a:custGeom>
              <a:avLst/>
              <a:gdLst/>
              <a:ahLst/>
              <a:cxnLst/>
              <a:rect l="l" t="t" r="r" b="b"/>
              <a:pathLst>
                <a:path w="1010" h="5564" extrusionOk="0">
                  <a:moveTo>
                    <a:pt x="162" y="0"/>
                  </a:moveTo>
                  <a:cubicBezTo>
                    <a:pt x="74" y="0"/>
                    <a:pt x="1" y="173"/>
                    <a:pt x="1" y="384"/>
                  </a:cubicBezTo>
                  <a:lnTo>
                    <a:pt x="1" y="5469"/>
                  </a:lnTo>
                  <a:cubicBezTo>
                    <a:pt x="1" y="5540"/>
                    <a:pt x="9" y="5564"/>
                    <a:pt x="23" y="5564"/>
                  </a:cubicBezTo>
                  <a:cubicBezTo>
                    <a:pt x="51" y="5564"/>
                    <a:pt x="103" y="5469"/>
                    <a:pt x="162" y="5469"/>
                  </a:cubicBezTo>
                  <a:lnTo>
                    <a:pt x="850" y="5469"/>
                  </a:lnTo>
                  <a:cubicBezTo>
                    <a:pt x="908" y="5469"/>
                    <a:pt x="960" y="5564"/>
                    <a:pt x="987" y="5564"/>
                  </a:cubicBezTo>
                  <a:cubicBezTo>
                    <a:pt x="1001" y="5564"/>
                    <a:pt x="1009" y="5540"/>
                    <a:pt x="1009" y="5469"/>
                  </a:cubicBezTo>
                  <a:lnTo>
                    <a:pt x="1009" y="384"/>
                  </a:lnTo>
                  <a:cubicBezTo>
                    <a:pt x="1009" y="173"/>
                    <a:pt x="938" y="0"/>
                    <a:pt x="8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31"/>
            <p:cNvSpPr/>
            <p:nvPr/>
          </p:nvSpPr>
          <p:spPr>
            <a:xfrm>
              <a:off x="6139850" y="4861600"/>
              <a:ext cx="25875" cy="249800"/>
            </a:xfrm>
            <a:custGeom>
              <a:avLst/>
              <a:gdLst/>
              <a:ahLst/>
              <a:cxnLst/>
              <a:rect l="l" t="t" r="r" b="b"/>
              <a:pathLst>
                <a:path w="1035" h="9992" extrusionOk="0">
                  <a:moveTo>
                    <a:pt x="160" y="1"/>
                  </a:moveTo>
                  <a:cubicBezTo>
                    <a:pt x="72" y="1"/>
                    <a:pt x="1" y="173"/>
                    <a:pt x="1" y="384"/>
                  </a:cubicBezTo>
                  <a:lnTo>
                    <a:pt x="1" y="9897"/>
                  </a:lnTo>
                  <a:cubicBezTo>
                    <a:pt x="1" y="9968"/>
                    <a:pt x="9" y="9992"/>
                    <a:pt x="23" y="9992"/>
                  </a:cubicBezTo>
                  <a:cubicBezTo>
                    <a:pt x="50" y="9992"/>
                    <a:pt x="102" y="9897"/>
                    <a:pt x="160" y="9897"/>
                  </a:cubicBezTo>
                  <a:lnTo>
                    <a:pt x="875" y="9897"/>
                  </a:lnTo>
                  <a:cubicBezTo>
                    <a:pt x="934" y="9897"/>
                    <a:pt x="985" y="9992"/>
                    <a:pt x="1013" y="9992"/>
                  </a:cubicBezTo>
                  <a:cubicBezTo>
                    <a:pt x="1027" y="9992"/>
                    <a:pt x="1035" y="9968"/>
                    <a:pt x="1035" y="9897"/>
                  </a:cubicBezTo>
                  <a:lnTo>
                    <a:pt x="1035" y="384"/>
                  </a:lnTo>
                  <a:cubicBezTo>
                    <a:pt x="1035" y="173"/>
                    <a:pt x="963" y="1"/>
                    <a:pt x="8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31"/>
            <p:cNvSpPr/>
            <p:nvPr/>
          </p:nvSpPr>
          <p:spPr>
            <a:xfrm>
              <a:off x="6833225" y="4934900"/>
              <a:ext cx="25250" cy="176525"/>
            </a:xfrm>
            <a:custGeom>
              <a:avLst/>
              <a:gdLst/>
              <a:ahLst/>
              <a:cxnLst/>
              <a:rect l="l" t="t" r="r" b="b"/>
              <a:pathLst>
                <a:path w="1010" h="7061" extrusionOk="0">
                  <a:moveTo>
                    <a:pt x="162" y="0"/>
                  </a:moveTo>
                  <a:cubicBezTo>
                    <a:pt x="72" y="0"/>
                    <a:pt x="1" y="171"/>
                    <a:pt x="1" y="384"/>
                  </a:cubicBezTo>
                  <a:lnTo>
                    <a:pt x="1" y="6967"/>
                  </a:lnTo>
                  <a:cubicBezTo>
                    <a:pt x="1" y="7037"/>
                    <a:pt x="9" y="7061"/>
                    <a:pt x="23" y="7061"/>
                  </a:cubicBezTo>
                  <a:cubicBezTo>
                    <a:pt x="50" y="7061"/>
                    <a:pt x="102" y="6967"/>
                    <a:pt x="162" y="6967"/>
                  </a:cubicBezTo>
                  <a:lnTo>
                    <a:pt x="850" y="6967"/>
                  </a:lnTo>
                  <a:cubicBezTo>
                    <a:pt x="908" y="6967"/>
                    <a:pt x="960" y="7061"/>
                    <a:pt x="987" y="7061"/>
                  </a:cubicBezTo>
                  <a:cubicBezTo>
                    <a:pt x="1001" y="7061"/>
                    <a:pt x="1009" y="7037"/>
                    <a:pt x="1009" y="6967"/>
                  </a:cubicBezTo>
                  <a:lnTo>
                    <a:pt x="1009" y="384"/>
                  </a:lnTo>
                  <a:cubicBezTo>
                    <a:pt x="1009" y="171"/>
                    <a:pt x="938" y="0"/>
                    <a:pt x="8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31"/>
            <p:cNvSpPr/>
            <p:nvPr/>
          </p:nvSpPr>
          <p:spPr>
            <a:xfrm>
              <a:off x="6883775" y="4990225"/>
              <a:ext cx="23175" cy="121175"/>
            </a:xfrm>
            <a:custGeom>
              <a:avLst/>
              <a:gdLst/>
              <a:ahLst/>
              <a:cxnLst/>
              <a:rect l="l" t="t" r="r" b="b"/>
              <a:pathLst>
                <a:path w="927" h="4847" extrusionOk="0">
                  <a:moveTo>
                    <a:pt x="160" y="0"/>
                  </a:moveTo>
                  <a:cubicBezTo>
                    <a:pt x="72" y="0"/>
                    <a:pt x="1" y="171"/>
                    <a:pt x="1" y="383"/>
                  </a:cubicBezTo>
                  <a:lnTo>
                    <a:pt x="1" y="4752"/>
                  </a:lnTo>
                  <a:cubicBezTo>
                    <a:pt x="1" y="4823"/>
                    <a:pt x="9" y="4847"/>
                    <a:pt x="23" y="4847"/>
                  </a:cubicBezTo>
                  <a:cubicBezTo>
                    <a:pt x="50" y="4847"/>
                    <a:pt x="102" y="4752"/>
                    <a:pt x="160" y="4752"/>
                  </a:cubicBezTo>
                  <a:lnTo>
                    <a:pt x="767" y="4752"/>
                  </a:lnTo>
                  <a:cubicBezTo>
                    <a:pt x="826" y="4752"/>
                    <a:pt x="877" y="4847"/>
                    <a:pt x="905" y="4847"/>
                  </a:cubicBezTo>
                  <a:cubicBezTo>
                    <a:pt x="919" y="4847"/>
                    <a:pt x="927" y="4823"/>
                    <a:pt x="927" y="4752"/>
                  </a:cubicBezTo>
                  <a:lnTo>
                    <a:pt x="927" y="383"/>
                  </a:lnTo>
                  <a:cubicBezTo>
                    <a:pt x="927" y="171"/>
                    <a:pt x="855" y="0"/>
                    <a:pt x="7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31"/>
            <p:cNvSpPr/>
            <p:nvPr/>
          </p:nvSpPr>
          <p:spPr>
            <a:xfrm>
              <a:off x="6932275" y="4849100"/>
              <a:ext cx="25225" cy="262300"/>
            </a:xfrm>
            <a:custGeom>
              <a:avLst/>
              <a:gdLst/>
              <a:ahLst/>
              <a:cxnLst/>
              <a:rect l="l" t="t" r="r" b="b"/>
              <a:pathLst>
                <a:path w="1009" h="10492" extrusionOk="0">
                  <a:moveTo>
                    <a:pt x="160" y="0"/>
                  </a:moveTo>
                  <a:cubicBezTo>
                    <a:pt x="72" y="0"/>
                    <a:pt x="1" y="171"/>
                    <a:pt x="1" y="384"/>
                  </a:cubicBezTo>
                  <a:lnTo>
                    <a:pt x="1" y="10397"/>
                  </a:lnTo>
                  <a:cubicBezTo>
                    <a:pt x="1" y="10468"/>
                    <a:pt x="9" y="10492"/>
                    <a:pt x="22" y="10492"/>
                  </a:cubicBezTo>
                  <a:cubicBezTo>
                    <a:pt x="50" y="10492"/>
                    <a:pt x="101" y="10397"/>
                    <a:pt x="160" y="10397"/>
                  </a:cubicBezTo>
                  <a:lnTo>
                    <a:pt x="848" y="10397"/>
                  </a:lnTo>
                  <a:cubicBezTo>
                    <a:pt x="906" y="10397"/>
                    <a:pt x="958" y="10492"/>
                    <a:pt x="987" y="10492"/>
                  </a:cubicBezTo>
                  <a:cubicBezTo>
                    <a:pt x="1001" y="10492"/>
                    <a:pt x="1009" y="10468"/>
                    <a:pt x="1009" y="10397"/>
                  </a:cubicBezTo>
                  <a:lnTo>
                    <a:pt x="1009" y="384"/>
                  </a:lnTo>
                  <a:cubicBezTo>
                    <a:pt x="1009" y="171"/>
                    <a:pt x="936"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31"/>
            <p:cNvSpPr/>
            <p:nvPr/>
          </p:nvSpPr>
          <p:spPr>
            <a:xfrm>
              <a:off x="6981775" y="4951175"/>
              <a:ext cx="25225" cy="160225"/>
            </a:xfrm>
            <a:custGeom>
              <a:avLst/>
              <a:gdLst/>
              <a:ahLst/>
              <a:cxnLst/>
              <a:rect l="l" t="t" r="r" b="b"/>
              <a:pathLst>
                <a:path w="1009" h="6409" extrusionOk="0">
                  <a:moveTo>
                    <a:pt x="160" y="0"/>
                  </a:moveTo>
                  <a:cubicBezTo>
                    <a:pt x="72" y="0"/>
                    <a:pt x="1" y="171"/>
                    <a:pt x="1" y="383"/>
                  </a:cubicBezTo>
                  <a:lnTo>
                    <a:pt x="1" y="6314"/>
                  </a:lnTo>
                  <a:cubicBezTo>
                    <a:pt x="1" y="6385"/>
                    <a:pt x="9" y="6409"/>
                    <a:pt x="22" y="6409"/>
                  </a:cubicBezTo>
                  <a:cubicBezTo>
                    <a:pt x="50" y="6409"/>
                    <a:pt x="102" y="6314"/>
                    <a:pt x="160" y="6314"/>
                  </a:cubicBezTo>
                  <a:lnTo>
                    <a:pt x="848" y="6314"/>
                  </a:lnTo>
                  <a:cubicBezTo>
                    <a:pt x="908" y="6314"/>
                    <a:pt x="959" y="6409"/>
                    <a:pt x="987" y="6409"/>
                  </a:cubicBezTo>
                  <a:cubicBezTo>
                    <a:pt x="1001" y="6409"/>
                    <a:pt x="1009" y="6385"/>
                    <a:pt x="1009" y="6314"/>
                  </a:cubicBezTo>
                  <a:lnTo>
                    <a:pt x="1009" y="383"/>
                  </a:lnTo>
                  <a:cubicBezTo>
                    <a:pt x="1009" y="171"/>
                    <a:pt x="938"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31"/>
            <p:cNvSpPr/>
            <p:nvPr/>
          </p:nvSpPr>
          <p:spPr>
            <a:xfrm>
              <a:off x="7031275" y="4972300"/>
              <a:ext cx="25250" cy="139100"/>
            </a:xfrm>
            <a:custGeom>
              <a:avLst/>
              <a:gdLst/>
              <a:ahLst/>
              <a:cxnLst/>
              <a:rect l="l" t="t" r="r" b="b"/>
              <a:pathLst>
                <a:path w="1010" h="5564" extrusionOk="0">
                  <a:moveTo>
                    <a:pt x="160" y="0"/>
                  </a:moveTo>
                  <a:cubicBezTo>
                    <a:pt x="72" y="0"/>
                    <a:pt x="1" y="173"/>
                    <a:pt x="1" y="384"/>
                  </a:cubicBezTo>
                  <a:lnTo>
                    <a:pt x="1" y="5469"/>
                  </a:lnTo>
                  <a:cubicBezTo>
                    <a:pt x="1" y="5540"/>
                    <a:pt x="9" y="5564"/>
                    <a:pt x="22" y="5564"/>
                  </a:cubicBezTo>
                  <a:cubicBezTo>
                    <a:pt x="50" y="5564"/>
                    <a:pt x="102" y="5469"/>
                    <a:pt x="160" y="5469"/>
                  </a:cubicBezTo>
                  <a:lnTo>
                    <a:pt x="848" y="5469"/>
                  </a:lnTo>
                  <a:cubicBezTo>
                    <a:pt x="908" y="5469"/>
                    <a:pt x="959" y="5564"/>
                    <a:pt x="987" y="5564"/>
                  </a:cubicBezTo>
                  <a:cubicBezTo>
                    <a:pt x="1001" y="5564"/>
                    <a:pt x="1009" y="5540"/>
                    <a:pt x="1009" y="5469"/>
                  </a:cubicBezTo>
                  <a:lnTo>
                    <a:pt x="1009" y="384"/>
                  </a:lnTo>
                  <a:cubicBezTo>
                    <a:pt x="1009" y="173"/>
                    <a:pt x="938"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31"/>
            <p:cNvSpPr/>
            <p:nvPr/>
          </p:nvSpPr>
          <p:spPr>
            <a:xfrm>
              <a:off x="7080450" y="4880300"/>
              <a:ext cx="25925" cy="231100"/>
            </a:xfrm>
            <a:custGeom>
              <a:avLst/>
              <a:gdLst/>
              <a:ahLst/>
              <a:cxnLst/>
              <a:rect l="l" t="t" r="r" b="b"/>
              <a:pathLst>
                <a:path w="1037" h="9244" extrusionOk="0">
                  <a:moveTo>
                    <a:pt x="162" y="1"/>
                  </a:moveTo>
                  <a:cubicBezTo>
                    <a:pt x="72" y="1"/>
                    <a:pt x="1" y="173"/>
                    <a:pt x="1" y="386"/>
                  </a:cubicBezTo>
                  <a:lnTo>
                    <a:pt x="1" y="9149"/>
                  </a:lnTo>
                  <a:cubicBezTo>
                    <a:pt x="1" y="9220"/>
                    <a:pt x="9" y="9244"/>
                    <a:pt x="23" y="9244"/>
                  </a:cubicBezTo>
                  <a:cubicBezTo>
                    <a:pt x="51" y="9244"/>
                    <a:pt x="102" y="9149"/>
                    <a:pt x="162" y="9149"/>
                  </a:cubicBezTo>
                  <a:lnTo>
                    <a:pt x="875" y="9149"/>
                  </a:lnTo>
                  <a:cubicBezTo>
                    <a:pt x="935" y="9149"/>
                    <a:pt x="987" y="9244"/>
                    <a:pt x="1015" y="9244"/>
                  </a:cubicBezTo>
                  <a:cubicBezTo>
                    <a:pt x="1029" y="9244"/>
                    <a:pt x="1037" y="9220"/>
                    <a:pt x="1037" y="9149"/>
                  </a:cubicBezTo>
                  <a:lnTo>
                    <a:pt x="1037" y="386"/>
                  </a:lnTo>
                  <a:cubicBezTo>
                    <a:pt x="1037" y="173"/>
                    <a:pt x="963" y="1"/>
                    <a:pt x="8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31"/>
            <p:cNvSpPr/>
            <p:nvPr/>
          </p:nvSpPr>
          <p:spPr>
            <a:xfrm>
              <a:off x="7128950" y="4850325"/>
              <a:ext cx="27950" cy="261075"/>
            </a:xfrm>
            <a:custGeom>
              <a:avLst/>
              <a:gdLst/>
              <a:ahLst/>
              <a:cxnLst/>
              <a:rect l="l" t="t" r="r" b="b"/>
              <a:pathLst>
                <a:path w="1118" h="10443" extrusionOk="0">
                  <a:moveTo>
                    <a:pt x="160" y="1"/>
                  </a:moveTo>
                  <a:cubicBezTo>
                    <a:pt x="72" y="1"/>
                    <a:pt x="1" y="173"/>
                    <a:pt x="1" y="384"/>
                  </a:cubicBezTo>
                  <a:lnTo>
                    <a:pt x="1" y="10348"/>
                  </a:lnTo>
                  <a:cubicBezTo>
                    <a:pt x="1" y="10419"/>
                    <a:pt x="9" y="10443"/>
                    <a:pt x="22" y="10443"/>
                  </a:cubicBezTo>
                  <a:cubicBezTo>
                    <a:pt x="50" y="10443"/>
                    <a:pt x="101" y="10348"/>
                    <a:pt x="160" y="10348"/>
                  </a:cubicBezTo>
                  <a:lnTo>
                    <a:pt x="956" y="10348"/>
                  </a:lnTo>
                  <a:cubicBezTo>
                    <a:pt x="1016" y="10348"/>
                    <a:pt x="1067" y="10443"/>
                    <a:pt x="1095" y="10443"/>
                  </a:cubicBezTo>
                  <a:cubicBezTo>
                    <a:pt x="1109" y="10443"/>
                    <a:pt x="1117" y="10419"/>
                    <a:pt x="1117" y="10348"/>
                  </a:cubicBezTo>
                  <a:lnTo>
                    <a:pt x="1117" y="384"/>
                  </a:lnTo>
                  <a:cubicBezTo>
                    <a:pt x="1117" y="173"/>
                    <a:pt x="1046" y="1"/>
                    <a:pt x="9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31"/>
            <p:cNvSpPr/>
            <p:nvPr/>
          </p:nvSpPr>
          <p:spPr>
            <a:xfrm>
              <a:off x="7177775" y="4666275"/>
              <a:ext cx="29300" cy="445125"/>
            </a:xfrm>
            <a:custGeom>
              <a:avLst/>
              <a:gdLst/>
              <a:ahLst/>
              <a:cxnLst/>
              <a:rect l="l" t="t" r="r" b="b"/>
              <a:pathLst>
                <a:path w="1172" h="17805" extrusionOk="0">
                  <a:moveTo>
                    <a:pt x="160" y="0"/>
                  </a:moveTo>
                  <a:cubicBezTo>
                    <a:pt x="72" y="0"/>
                    <a:pt x="0" y="173"/>
                    <a:pt x="0" y="385"/>
                  </a:cubicBezTo>
                  <a:lnTo>
                    <a:pt x="0" y="17710"/>
                  </a:lnTo>
                  <a:cubicBezTo>
                    <a:pt x="0" y="17781"/>
                    <a:pt x="8" y="17805"/>
                    <a:pt x="22" y="17805"/>
                  </a:cubicBezTo>
                  <a:cubicBezTo>
                    <a:pt x="50" y="17805"/>
                    <a:pt x="101" y="17710"/>
                    <a:pt x="160" y="17710"/>
                  </a:cubicBezTo>
                  <a:lnTo>
                    <a:pt x="1010" y="17710"/>
                  </a:lnTo>
                  <a:cubicBezTo>
                    <a:pt x="1070" y="17710"/>
                    <a:pt x="1122" y="17805"/>
                    <a:pt x="1150" y="17805"/>
                  </a:cubicBezTo>
                  <a:cubicBezTo>
                    <a:pt x="1164" y="17805"/>
                    <a:pt x="1172" y="17781"/>
                    <a:pt x="1172" y="17710"/>
                  </a:cubicBezTo>
                  <a:lnTo>
                    <a:pt x="1172" y="385"/>
                  </a:lnTo>
                  <a:cubicBezTo>
                    <a:pt x="1172" y="173"/>
                    <a:pt x="1100" y="0"/>
                    <a:pt x="10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31"/>
            <p:cNvSpPr/>
            <p:nvPr/>
          </p:nvSpPr>
          <p:spPr>
            <a:xfrm>
              <a:off x="7228650" y="4894150"/>
              <a:ext cx="26550" cy="217250"/>
            </a:xfrm>
            <a:custGeom>
              <a:avLst/>
              <a:gdLst/>
              <a:ahLst/>
              <a:cxnLst/>
              <a:rect l="l" t="t" r="r" b="b"/>
              <a:pathLst>
                <a:path w="1062" h="8690" extrusionOk="0">
                  <a:moveTo>
                    <a:pt x="160" y="1"/>
                  </a:moveTo>
                  <a:cubicBezTo>
                    <a:pt x="72" y="1"/>
                    <a:pt x="0" y="173"/>
                    <a:pt x="0" y="384"/>
                  </a:cubicBezTo>
                  <a:lnTo>
                    <a:pt x="0" y="8595"/>
                  </a:lnTo>
                  <a:cubicBezTo>
                    <a:pt x="0" y="8666"/>
                    <a:pt x="8" y="8690"/>
                    <a:pt x="22" y="8690"/>
                  </a:cubicBezTo>
                  <a:cubicBezTo>
                    <a:pt x="50" y="8690"/>
                    <a:pt x="101" y="8595"/>
                    <a:pt x="160" y="8595"/>
                  </a:cubicBezTo>
                  <a:lnTo>
                    <a:pt x="902" y="8595"/>
                  </a:lnTo>
                  <a:cubicBezTo>
                    <a:pt x="961" y="8595"/>
                    <a:pt x="1012" y="8690"/>
                    <a:pt x="1040" y="8690"/>
                  </a:cubicBezTo>
                  <a:cubicBezTo>
                    <a:pt x="1054" y="8690"/>
                    <a:pt x="1062" y="8666"/>
                    <a:pt x="1062" y="8595"/>
                  </a:cubicBezTo>
                  <a:lnTo>
                    <a:pt x="1062" y="384"/>
                  </a:lnTo>
                  <a:cubicBezTo>
                    <a:pt x="1062" y="173"/>
                    <a:pt x="990" y="1"/>
                    <a:pt x="9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46" name="Google Shape;1446;p31"/>
          <p:cNvSpPr txBox="1">
            <a:spLocks noGrp="1"/>
          </p:cNvSpPr>
          <p:nvPr>
            <p:ph type="title"/>
          </p:nvPr>
        </p:nvSpPr>
        <p:spPr>
          <a:xfrm>
            <a:off x="491617" y="2348098"/>
            <a:ext cx="8190898" cy="84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4000"/>
              <a:t>Technology/Software Industry</a:t>
            </a:r>
          </a:p>
        </p:txBody>
      </p:sp>
      <p:sp>
        <p:nvSpPr>
          <p:cNvPr id="1449" name="Google Shape;1449;p31"/>
          <p:cNvSpPr/>
          <p:nvPr/>
        </p:nvSpPr>
        <p:spPr>
          <a:xfrm>
            <a:off x="-17550" y="789950"/>
            <a:ext cx="9207375" cy="1114725"/>
          </a:xfrm>
          <a:custGeom>
            <a:avLst/>
            <a:gdLst/>
            <a:ahLst/>
            <a:cxnLst/>
            <a:rect l="l" t="t" r="r" b="b"/>
            <a:pathLst>
              <a:path w="368295" h="44589" extrusionOk="0">
                <a:moveTo>
                  <a:pt x="368295" y="28439"/>
                </a:moveTo>
                <a:lnTo>
                  <a:pt x="327569" y="36865"/>
                </a:lnTo>
                <a:lnTo>
                  <a:pt x="258755" y="1054"/>
                </a:lnTo>
                <a:lnTo>
                  <a:pt x="179759" y="28088"/>
                </a:lnTo>
                <a:lnTo>
                  <a:pt x="142894" y="2458"/>
                </a:lnTo>
                <a:lnTo>
                  <a:pt x="96550" y="24226"/>
                </a:lnTo>
                <a:lnTo>
                  <a:pt x="67410" y="0"/>
                </a:lnTo>
                <a:lnTo>
                  <a:pt x="0" y="44589"/>
                </a:lnTo>
              </a:path>
            </a:pathLst>
          </a:custGeom>
          <a:noFill/>
          <a:ln w="38100" cap="flat" cmpd="sng">
            <a:solidFill>
              <a:schemeClr val="dk2"/>
            </a:solidFill>
            <a:prstDash val="solid"/>
            <a:round/>
            <a:headEnd type="none" w="med" len="med"/>
            <a:tailEnd type="none" w="med" len="med"/>
          </a:ln>
        </p:spPr>
        <p:txBody>
          <a:bodyPr/>
          <a:lstStyle/>
          <a:p>
            <a:endParaRPr lang="en-US"/>
          </a:p>
        </p:txBody>
      </p:sp>
      <p:grpSp>
        <p:nvGrpSpPr>
          <p:cNvPr id="1450" name="Google Shape;1450;p31"/>
          <p:cNvGrpSpPr/>
          <p:nvPr/>
        </p:nvGrpSpPr>
        <p:grpSpPr>
          <a:xfrm>
            <a:off x="-1" y="1900931"/>
            <a:ext cx="9144134" cy="129765"/>
            <a:chOff x="237925" y="603400"/>
            <a:chExt cx="3162200" cy="44875"/>
          </a:xfrm>
        </p:grpSpPr>
        <p:sp>
          <p:nvSpPr>
            <p:cNvPr id="1451" name="Google Shape;1451;p31"/>
            <p:cNvSpPr/>
            <p:nvPr/>
          </p:nvSpPr>
          <p:spPr>
            <a:xfrm>
              <a:off x="238125" y="603400"/>
              <a:ext cx="3162000" cy="7850"/>
            </a:xfrm>
            <a:custGeom>
              <a:avLst/>
              <a:gdLst/>
              <a:ahLst/>
              <a:cxnLst/>
              <a:rect l="l" t="t" r="r" b="b"/>
              <a:pathLst>
                <a:path w="126480" h="314" extrusionOk="0">
                  <a:moveTo>
                    <a:pt x="0" y="0"/>
                  </a:moveTo>
                  <a:lnTo>
                    <a:pt x="0" y="314"/>
                  </a:lnTo>
                  <a:lnTo>
                    <a:pt x="126479" y="314"/>
                  </a:lnTo>
                  <a:lnTo>
                    <a:pt x="12647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31"/>
            <p:cNvSpPr/>
            <p:nvPr/>
          </p:nvSpPr>
          <p:spPr>
            <a:xfrm>
              <a:off x="237925" y="636525"/>
              <a:ext cx="3147200" cy="11750"/>
            </a:xfrm>
            <a:custGeom>
              <a:avLst/>
              <a:gdLst/>
              <a:ahLst/>
              <a:cxnLst/>
              <a:rect l="l" t="t" r="r" b="b"/>
              <a:pathLst>
                <a:path w="125888" h="470" extrusionOk="0">
                  <a:moveTo>
                    <a:pt x="1" y="1"/>
                  </a:moveTo>
                  <a:lnTo>
                    <a:pt x="1" y="470"/>
                  </a:lnTo>
                  <a:lnTo>
                    <a:pt x="157" y="470"/>
                  </a:lnTo>
                  <a:lnTo>
                    <a:pt x="157" y="1"/>
                  </a:lnTo>
                  <a:close/>
                  <a:moveTo>
                    <a:pt x="947" y="1"/>
                  </a:moveTo>
                  <a:lnTo>
                    <a:pt x="947" y="470"/>
                  </a:lnTo>
                  <a:lnTo>
                    <a:pt x="1095" y="470"/>
                  </a:lnTo>
                  <a:lnTo>
                    <a:pt x="1103" y="1"/>
                  </a:lnTo>
                  <a:close/>
                  <a:moveTo>
                    <a:pt x="1876" y="1"/>
                  </a:moveTo>
                  <a:lnTo>
                    <a:pt x="1876" y="470"/>
                  </a:lnTo>
                  <a:lnTo>
                    <a:pt x="2032" y="470"/>
                  </a:lnTo>
                  <a:lnTo>
                    <a:pt x="2032" y="1"/>
                  </a:lnTo>
                  <a:close/>
                  <a:moveTo>
                    <a:pt x="2815" y="1"/>
                  </a:moveTo>
                  <a:lnTo>
                    <a:pt x="2815" y="470"/>
                  </a:lnTo>
                  <a:lnTo>
                    <a:pt x="2971" y="470"/>
                  </a:lnTo>
                  <a:lnTo>
                    <a:pt x="2971" y="1"/>
                  </a:lnTo>
                  <a:close/>
                  <a:moveTo>
                    <a:pt x="3754" y="1"/>
                  </a:moveTo>
                  <a:lnTo>
                    <a:pt x="3754" y="470"/>
                  </a:lnTo>
                  <a:lnTo>
                    <a:pt x="3909" y="470"/>
                  </a:lnTo>
                  <a:lnTo>
                    <a:pt x="3909" y="1"/>
                  </a:lnTo>
                  <a:close/>
                  <a:moveTo>
                    <a:pt x="4692" y="1"/>
                  </a:moveTo>
                  <a:lnTo>
                    <a:pt x="4692" y="470"/>
                  </a:lnTo>
                  <a:lnTo>
                    <a:pt x="4848" y="470"/>
                  </a:lnTo>
                  <a:lnTo>
                    <a:pt x="4848" y="1"/>
                  </a:lnTo>
                  <a:close/>
                  <a:moveTo>
                    <a:pt x="5631" y="1"/>
                  </a:moveTo>
                  <a:lnTo>
                    <a:pt x="5631" y="470"/>
                  </a:lnTo>
                  <a:lnTo>
                    <a:pt x="5787" y="470"/>
                  </a:lnTo>
                  <a:lnTo>
                    <a:pt x="5787" y="1"/>
                  </a:lnTo>
                  <a:close/>
                  <a:moveTo>
                    <a:pt x="6570" y="1"/>
                  </a:moveTo>
                  <a:lnTo>
                    <a:pt x="6570" y="470"/>
                  </a:lnTo>
                  <a:lnTo>
                    <a:pt x="6725" y="470"/>
                  </a:lnTo>
                  <a:lnTo>
                    <a:pt x="6725" y="1"/>
                  </a:lnTo>
                  <a:close/>
                  <a:moveTo>
                    <a:pt x="7506" y="1"/>
                  </a:moveTo>
                  <a:lnTo>
                    <a:pt x="7506" y="470"/>
                  </a:lnTo>
                  <a:lnTo>
                    <a:pt x="7664" y="470"/>
                  </a:lnTo>
                  <a:lnTo>
                    <a:pt x="7664" y="1"/>
                  </a:lnTo>
                  <a:close/>
                  <a:moveTo>
                    <a:pt x="8445" y="1"/>
                  </a:moveTo>
                  <a:lnTo>
                    <a:pt x="8445" y="470"/>
                  </a:lnTo>
                  <a:lnTo>
                    <a:pt x="8601" y="470"/>
                  </a:lnTo>
                  <a:lnTo>
                    <a:pt x="8601" y="1"/>
                  </a:lnTo>
                  <a:close/>
                  <a:moveTo>
                    <a:pt x="9384" y="1"/>
                  </a:moveTo>
                  <a:lnTo>
                    <a:pt x="9384" y="470"/>
                  </a:lnTo>
                  <a:lnTo>
                    <a:pt x="9540" y="470"/>
                  </a:lnTo>
                  <a:lnTo>
                    <a:pt x="9540" y="1"/>
                  </a:lnTo>
                  <a:close/>
                  <a:moveTo>
                    <a:pt x="10328" y="1"/>
                  </a:moveTo>
                  <a:lnTo>
                    <a:pt x="10328" y="470"/>
                  </a:lnTo>
                  <a:lnTo>
                    <a:pt x="10478" y="470"/>
                  </a:lnTo>
                  <a:lnTo>
                    <a:pt x="10486" y="1"/>
                  </a:lnTo>
                  <a:close/>
                  <a:moveTo>
                    <a:pt x="11259" y="1"/>
                  </a:moveTo>
                  <a:lnTo>
                    <a:pt x="11259" y="470"/>
                  </a:lnTo>
                  <a:lnTo>
                    <a:pt x="11417" y="470"/>
                  </a:lnTo>
                  <a:lnTo>
                    <a:pt x="11417" y="1"/>
                  </a:lnTo>
                  <a:close/>
                  <a:moveTo>
                    <a:pt x="12198" y="1"/>
                  </a:moveTo>
                  <a:lnTo>
                    <a:pt x="12198" y="470"/>
                  </a:lnTo>
                  <a:lnTo>
                    <a:pt x="12354" y="470"/>
                  </a:lnTo>
                  <a:lnTo>
                    <a:pt x="12354" y="1"/>
                  </a:lnTo>
                  <a:close/>
                  <a:moveTo>
                    <a:pt x="13137" y="1"/>
                  </a:moveTo>
                  <a:lnTo>
                    <a:pt x="13137" y="470"/>
                  </a:lnTo>
                  <a:lnTo>
                    <a:pt x="13292" y="470"/>
                  </a:lnTo>
                  <a:lnTo>
                    <a:pt x="13298" y="1"/>
                  </a:lnTo>
                  <a:close/>
                  <a:moveTo>
                    <a:pt x="14075" y="1"/>
                  </a:moveTo>
                  <a:lnTo>
                    <a:pt x="14075" y="470"/>
                  </a:lnTo>
                  <a:lnTo>
                    <a:pt x="14231" y="470"/>
                  </a:lnTo>
                  <a:lnTo>
                    <a:pt x="14238" y="1"/>
                  </a:lnTo>
                  <a:close/>
                  <a:moveTo>
                    <a:pt x="15012" y="1"/>
                  </a:moveTo>
                  <a:lnTo>
                    <a:pt x="15012" y="470"/>
                  </a:lnTo>
                  <a:lnTo>
                    <a:pt x="15170" y="470"/>
                  </a:lnTo>
                  <a:lnTo>
                    <a:pt x="15170" y="1"/>
                  </a:lnTo>
                  <a:close/>
                  <a:moveTo>
                    <a:pt x="15956" y="1"/>
                  </a:moveTo>
                  <a:lnTo>
                    <a:pt x="15956" y="470"/>
                  </a:lnTo>
                  <a:lnTo>
                    <a:pt x="16107" y="470"/>
                  </a:lnTo>
                  <a:lnTo>
                    <a:pt x="16114" y="1"/>
                  </a:lnTo>
                  <a:close/>
                  <a:moveTo>
                    <a:pt x="16897" y="1"/>
                  </a:moveTo>
                  <a:lnTo>
                    <a:pt x="16897" y="470"/>
                  </a:lnTo>
                  <a:lnTo>
                    <a:pt x="17045" y="470"/>
                  </a:lnTo>
                  <a:lnTo>
                    <a:pt x="17053" y="1"/>
                  </a:lnTo>
                  <a:close/>
                  <a:moveTo>
                    <a:pt x="17828" y="1"/>
                  </a:moveTo>
                  <a:lnTo>
                    <a:pt x="17828" y="470"/>
                  </a:lnTo>
                  <a:lnTo>
                    <a:pt x="17986" y="470"/>
                  </a:lnTo>
                  <a:lnTo>
                    <a:pt x="17986" y="1"/>
                  </a:lnTo>
                  <a:close/>
                  <a:moveTo>
                    <a:pt x="18767" y="1"/>
                  </a:moveTo>
                  <a:lnTo>
                    <a:pt x="18767" y="470"/>
                  </a:lnTo>
                  <a:lnTo>
                    <a:pt x="18923" y="470"/>
                  </a:lnTo>
                  <a:lnTo>
                    <a:pt x="18923" y="1"/>
                  </a:lnTo>
                  <a:close/>
                  <a:moveTo>
                    <a:pt x="19706" y="1"/>
                  </a:moveTo>
                  <a:lnTo>
                    <a:pt x="19706" y="470"/>
                  </a:lnTo>
                  <a:lnTo>
                    <a:pt x="19861" y="470"/>
                  </a:lnTo>
                  <a:lnTo>
                    <a:pt x="19861" y="1"/>
                  </a:lnTo>
                  <a:close/>
                  <a:moveTo>
                    <a:pt x="20644" y="1"/>
                  </a:moveTo>
                  <a:lnTo>
                    <a:pt x="20644" y="470"/>
                  </a:lnTo>
                  <a:lnTo>
                    <a:pt x="20800" y="470"/>
                  </a:lnTo>
                  <a:lnTo>
                    <a:pt x="20800" y="1"/>
                  </a:lnTo>
                  <a:close/>
                  <a:moveTo>
                    <a:pt x="21581" y="1"/>
                  </a:moveTo>
                  <a:lnTo>
                    <a:pt x="21581" y="470"/>
                  </a:lnTo>
                  <a:lnTo>
                    <a:pt x="21739" y="470"/>
                  </a:lnTo>
                  <a:lnTo>
                    <a:pt x="21739" y="1"/>
                  </a:lnTo>
                  <a:close/>
                  <a:moveTo>
                    <a:pt x="22520" y="1"/>
                  </a:moveTo>
                  <a:lnTo>
                    <a:pt x="22520" y="470"/>
                  </a:lnTo>
                  <a:lnTo>
                    <a:pt x="22676" y="470"/>
                  </a:lnTo>
                  <a:lnTo>
                    <a:pt x="22676" y="1"/>
                  </a:lnTo>
                  <a:close/>
                  <a:moveTo>
                    <a:pt x="23458" y="1"/>
                  </a:moveTo>
                  <a:lnTo>
                    <a:pt x="23458" y="470"/>
                  </a:lnTo>
                  <a:lnTo>
                    <a:pt x="23614" y="470"/>
                  </a:lnTo>
                  <a:lnTo>
                    <a:pt x="23614" y="1"/>
                  </a:lnTo>
                  <a:close/>
                  <a:moveTo>
                    <a:pt x="24397" y="1"/>
                  </a:moveTo>
                  <a:lnTo>
                    <a:pt x="24397" y="470"/>
                  </a:lnTo>
                  <a:lnTo>
                    <a:pt x="24553" y="470"/>
                  </a:lnTo>
                  <a:lnTo>
                    <a:pt x="24553" y="1"/>
                  </a:lnTo>
                  <a:close/>
                  <a:moveTo>
                    <a:pt x="25334" y="1"/>
                  </a:moveTo>
                  <a:lnTo>
                    <a:pt x="25334" y="470"/>
                  </a:lnTo>
                  <a:lnTo>
                    <a:pt x="25492" y="470"/>
                  </a:lnTo>
                  <a:lnTo>
                    <a:pt x="25492" y="1"/>
                  </a:lnTo>
                  <a:close/>
                  <a:moveTo>
                    <a:pt x="26273" y="1"/>
                  </a:moveTo>
                  <a:lnTo>
                    <a:pt x="26273" y="470"/>
                  </a:lnTo>
                  <a:lnTo>
                    <a:pt x="26428" y="470"/>
                  </a:lnTo>
                  <a:lnTo>
                    <a:pt x="26428" y="1"/>
                  </a:lnTo>
                  <a:close/>
                  <a:moveTo>
                    <a:pt x="27211" y="1"/>
                  </a:moveTo>
                  <a:lnTo>
                    <a:pt x="27211" y="470"/>
                  </a:lnTo>
                  <a:lnTo>
                    <a:pt x="27367" y="470"/>
                  </a:lnTo>
                  <a:lnTo>
                    <a:pt x="27367" y="1"/>
                  </a:lnTo>
                  <a:close/>
                  <a:moveTo>
                    <a:pt x="28150" y="1"/>
                  </a:moveTo>
                  <a:lnTo>
                    <a:pt x="28150" y="470"/>
                  </a:lnTo>
                  <a:lnTo>
                    <a:pt x="28306" y="470"/>
                  </a:lnTo>
                  <a:lnTo>
                    <a:pt x="28306" y="1"/>
                  </a:lnTo>
                  <a:close/>
                  <a:moveTo>
                    <a:pt x="29087" y="1"/>
                  </a:moveTo>
                  <a:lnTo>
                    <a:pt x="29087" y="470"/>
                  </a:lnTo>
                  <a:lnTo>
                    <a:pt x="29244" y="470"/>
                  </a:lnTo>
                  <a:lnTo>
                    <a:pt x="29248" y="1"/>
                  </a:lnTo>
                  <a:close/>
                  <a:moveTo>
                    <a:pt x="30027" y="1"/>
                  </a:moveTo>
                  <a:lnTo>
                    <a:pt x="30027" y="470"/>
                  </a:lnTo>
                  <a:lnTo>
                    <a:pt x="30183" y="470"/>
                  </a:lnTo>
                  <a:lnTo>
                    <a:pt x="30189" y="1"/>
                  </a:lnTo>
                  <a:close/>
                  <a:moveTo>
                    <a:pt x="30966" y="1"/>
                  </a:moveTo>
                  <a:lnTo>
                    <a:pt x="30966" y="470"/>
                  </a:lnTo>
                  <a:lnTo>
                    <a:pt x="31122" y="470"/>
                  </a:lnTo>
                  <a:lnTo>
                    <a:pt x="31122" y="1"/>
                  </a:lnTo>
                  <a:close/>
                  <a:moveTo>
                    <a:pt x="31907" y="1"/>
                  </a:moveTo>
                  <a:lnTo>
                    <a:pt x="31907" y="470"/>
                  </a:lnTo>
                  <a:lnTo>
                    <a:pt x="32061" y="470"/>
                  </a:lnTo>
                  <a:lnTo>
                    <a:pt x="32064" y="1"/>
                  </a:lnTo>
                  <a:close/>
                  <a:moveTo>
                    <a:pt x="32847" y="1"/>
                  </a:moveTo>
                  <a:lnTo>
                    <a:pt x="32847" y="470"/>
                  </a:lnTo>
                  <a:lnTo>
                    <a:pt x="32997" y="470"/>
                  </a:lnTo>
                  <a:lnTo>
                    <a:pt x="33003" y="1"/>
                  </a:lnTo>
                  <a:close/>
                  <a:moveTo>
                    <a:pt x="33780" y="1"/>
                  </a:moveTo>
                  <a:lnTo>
                    <a:pt x="33780" y="470"/>
                  </a:lnTo>
                  <a:lnTo>
                    <a:pt x="33936" y="470"/>
                  </a:lnTo>
                  <a:lnTo>
                    <a:pt x="33936" y="1"/>
                  </a:lnTo>
                  <a:close/>
                  <a:moveTo>
                    <a:pt x="34719" y="1"/>
                  </a:moveTo>
                  <a:lnTo>
                    <a:pt x="34719" y="470"/>
                  </a:lnTo>
                  <a:lnTo>
                    <a:pt x="34875" y="470"/>
                  </a:lnTo>
                  <a:lnTo>
                    <a:pt x="34875" y="1"/>
                  </a:lnTo>
                  <a:close/>
                  <a:moveTo>
                    <a:pt x="35656" y="1"/>
                  </a:moveTo>
                  <a:lnTo>
                    <a:pt x="35656" y="470"/>
                  </a:lnTo>
                  <a:lnTo>
                    <a:pt x="35813" y="470"/>
                  </a:lnTo>
                  <a:lnTo>
                    <a:pt x="35813" y="1"/>
                  </a:lnTo>
                  <a:close/>
                  <a:moveTo>
                    <a:pt x="36594" y="1"/>
                  </a:moveTo>
                  <a:lnTo>
                    <a:pt x="36594" y="470"/>
                  </a:lnTo>
                  <a:lnTo>
                    <a:pt x="36750" y="470"/>
                  </a:lnTo>
                  <a:lnTo>
                    <a:pt x="36750" y="1"/>
                  </a:lnTo>
                  <a:close/>
                  <a:moveTo>
                    <a:pt x="37533" y="1"/>
                  </a:moveTo>
                  <a:lnTo>
                    <a:pt x="37533" y="470"/>
                  </a:lnTo>
                  <a:lnTo>
                    <a:pt x="37689" y="470"/>
                  </a:lnTo>
                  <a:lnTo>
                    <a:pt x="37689" y="1"/>
                  </a:lnTo>
                  <a:close/>
                  <a:moveTo>
                    <a:pt x="38472" y="1"/>
                  </a:moveTo>
                  <a:lnTo>
                    <a:pt x="38472" y="470"/>
                  </a:lnTo>
                  <a:lnTo>
                    <a:pt x="38628" y="470"/>
                  </a:lnTo>
                  <a:lnTo>
                    <a:pt x="38628" y="1"/>
                  </a:lnTo>
                  <a:close/>
                  <a:moveTo>
                    <a:pt x="39409" y="1"/>
                  </a:moveTo>
                  <a:lnTo>
                    <a:pt x="39409" y="470"/>
                  </a:lnTo>
                  <a:lnTo>
                    <a:pt x="39566" y="470"/>
                  </a:lnTo>
                  <a:lnTo>
                    <a:pt x="39566" y="1"/>
                  </a:lnTo>
                  <a:close/>
                  <a:moveTo>
                    <a:pt x="40347" y="1"/>
                  </a:moveTo>
                  <a:lnTo>
                    <a:pt x="40347" y="470"/>
                  </a:lnTo>
                  <a:lnTo>
                    <a:pt x="40503" y="470"/>
                  </a:lnTo>
                  <a:lnTo>
                    <a:pt x="40503" y="1"/>
                  </a:lnTo>
                  <a:close/>
                  <a:moveTo>
                    <a:pt x="41286" y="1"/>
                  </a:moveTo>
                  <a:lnTo>
                    <a:pt x="41286" y="470"/>
                  </a:lnTo>
                  <a:lnTo>
                    <a:pt x="41442" y="470"/>
                  </a:lnTo>
                  <a:lnTo>
                    <a:pt x="41442" y="1"/>
                  </a:lnTo>
                  <a:close/>
                  <a:moveTo>
                    <a:pt x="42225" y="1"/>
                  </a:moveTo>
                  <a:lnTo>
                    <a:pt x="42225" y="470"/>
                  </a:lnTo>
                  <a:lnTo>
                    <a:pt x="42380" y="470"/>
                  </a:lnTo>
                  <a:lnTo>
                    <a:pt x="42380" y="1"/>
                  </a:lnTo>
                  <a:close/>
                  <a:moveTo>
                    <a:pt x="43163" y="1"/>
                  </a:moveTo>
                  <a:lnTo>
                    <a:pt x="43163" y="470"/>
                  </a:lnTo>
                  <a:lnTo>
                    <a:pt x="43319" y="470"/>
                  </a:lnTo>
                  <a:lnTo>
                    <a:pt x="43319" y="1"/>
                  </a:lnTo>
                  <a:close/>
                  <a:moveTo>
                    <a:pt x="44102" y="1"/>
                  </a:moveTo>
                  <a:lnTo>
                    <a:pt x="44102" y="470"/>
                  </a:lnTo>
                  <a:lnTo>
                    <a:pt x="44258" y="470"/>
                  </a:lnTo>
                  <a:lnTo>
                    <a:pt x="44258" y="1"/>
                  </a:lnTo>
                  <a:close/>
                  <a:moveTo>
                    <a:pt x="45041" y="1"/>
                  </a:moveTo>
                  <a:lnTo>
                    <a:pt x="45041" y="470"/>
                  </a:lnTo>
                  <a:lnTo>
                    <a:pt x="45196" y="470"/>
                  </a:lnTo>
                  <a:lnTo>
                    <a:pt x="45198" y="1"/>
                  </a:lnTo>
                  <a:close/>
                  <a:moveTo>
                    <a:pt x="45977" y="1"/>
                  </a:moveTo>
                  <a:lnTo>
                    <a:pt x="45977" y="470"/>
                  </a:lnTo>
                  <a:lnTo>
                    <a:pt x="46135" y="470"/>
                  </a:lnTo>
                  <a:lnTo>
                    <a:pt x="46139" y="1"/>
                  </a:lnTo>
                  <a:close/>
                  <a:moveTo>
                    <a:pt x="46916" y="1"/>
                  </a:moveTo>
                  <a:lnTo>
                    <a:pt x="46916" y="470"/>
                  </a:lnTo>
                  <a:lnTo>
                    <a:pt x="47072" y="470"/>
                  </a:lnTo>
                  <a:lnTo>
                    <a:pt x="47072" y="1"/>
                  </a:lnTo>
                  <a:close/>
                  <a:moveTo>
                    <a:pt x="47857" y="1"/>
                  </a:moveTo>
                  <a:lnTo>
                    <a:pt x="47857" y="470"/>
                  </a:lnTo>
                  <a:lnTo>
                    <a:pt x="48011" y="470"/>
                  </a:lnTo>
                  <a:lnTo>
                    <a:pt x="48014" y="1"/>
                  </a:lnTo>
                  <a:close/>
                  <a:moveTo>
                    <a:pt x="48797" y="1"/>
                  </a:moveTo>
                  <a:lnTo>
                    <a:pt x="48797" y="470"/>
                  </a:lnTo>
                  <a:lnTo>
                    <a:pt x="48949" y="470"/>
                  </a:lnTo>
                  <a:lnTo>
                    <a:pt x="48953" y="1"/>
                  </a:lnTo>
                  <a:close/>
                  <a:moveTo>
                    <a:pt x="49730" y="1"/>
                  </a:moveTo>
                  <a:lnTo>
                    <a:pt x="49730" y="470"/>
                  </a:lnTo>
                  <a:lnTo>
                    <a:pt x="49888" y="470"/>
                  </a:lnTo>
                  <a:lnTo>
                    <a:pt x="49888" y="1"/>
                  </a:lnTo>
                  <a:close/>
                  <a:moveTo>
                    <a:pt x="50669" y="1"/>
                  </a:moveTo>
                  <a:lnTo>
                    <a:pt x="50669" y="470"/>
                  </a:lnTo>
                  <a:lnTo>
                    <a:pt x="50825" y="470"/>
                  </a:lnTo>
                  <a:lnTo>
                    <a:pt x="50825" y="1"/>
                  </a:lnTo>
                  <a:close/>
                  <a:moveTo>
                    <a:pt x="51608" y="1"/>
                  </a:moveTo>
                  <a:lnTo>
                    <a:pt x="51608" y="470"/>
                  </a:lnTo>
                  <a:lnTo>
                    <a:pt x="51764" y="470"/>
                  </a:lnTo>
                  <a:lnTo>
                    <a:pt x="51764" y="1"/>
                  </a:lnTo>
                  <a:close/>
                  <a:moveTo>
                    <a:pt x="52546" y="1"/>
                  </a:moveTo>
                  <a:lnTo>
                    <a:pt x="52546" y="470"/>
                  </a:lnTo>
                  <a:lnTo>
                    <a:pt x="52702" y="470"/>
                  </a:lnTo>
                  <a:lnTo>
                    <a:pt x="52702" y="1"/>
                  </a:lnTo>
                  <a:close/>
                  <a:moveTo>
                    <a:pt x="53483" y="1"/>
                  </a:moveTo>
                  <a:lnTo>
                    <a:pt x="53483" y="470"/>
                  </a:lnTo>
                  <a:lnTo>
                    <a:pt x="53641" y="470"/>
                  </a:lnTo>
                  <a:lnTo>
                    <a:pt x="53641" y="1"/>
                  </a:lnTo>
                  <a:close/>
                  <a:moveTo>
                    <a:pt x="54422" y="1"/>
                  </a:moveTo>
                  <a:lnTo>
                    <a:pt x="54422" y="470"/>
                  </a:lnTo>
                  <a:lnTo>
                    <a:pt x="54578" y="470"/>
                  </a:lnTo>
                  <a:lnTo>
                    <a:pt x="54578" y="1"/>
                  </a:lnTo>
                  <a:close/>
                  <a:moveTo>
                    <a:pt x="55362" y="1"/>
                  </a:moveTo>
                  <a:lnTo>
                    <a:pt x="55362" y="470"/>
                  </a:lnTo>
                  <a:lnTo>
                    <a:pt x="55518" y="470"/>
                  </a:lnTo>
                  <a:lnTo>
                    <a:pt x="55518" y="1"/>
                  </a:lnTo>
                  <a:close/>
                  <a:moveTo>
                    <a:pt x="56299" y="1"/>
                  </a:moveTo>
                  <a:lnTo>
                    <a:pt x="56299" y="470"/>
                  </a:lnTo>
                  <a:lnTo>
                    <a:pt x="56457" y="470"/>
                  </a:lnTo>
                  <a:lnTo>
                    <a:pt x="56457" y="1"/>
                  </a:lnTo>
                  <a:close/>
                  <a:moveTo>
                    <a:pt x="57238" y="1"/>
                  </a:moveTo>
                  <a:lnTo>
                    <a:pt x="57238" y="470"/>
                  </a:lnTo>
                  <a:lnTo>
                    <a:pt x="57394" y="470"/>
                  </a:lnTo>
                  <a:lnTo>
                    <a:pt x="57394" y="1"/>
                  </a:lnTo>
                  <a:close/>
                  <a:moveTo>
                    <a:pt x="58177" y="1"/>
                  </a:moveTo>
                  <a:lnTo>
                    <a:pt x="58177" y="470"/>
                  </a:lnTo>
                  <a:lnTo>
                    <a:pt x="58332" y="470"/>
                  </a:lnTo>
                  <a:lnTo>
                    <a:pt x="58332" y="1"/>
                  </a:lnTo>
                  <a:close/>
                  <a:moveTo>
                    <a:pt x="59115" y="1"/>
                  </a:moveTo>
                  <a:lnTo>
                    <a:pt x="59115" y="470"/>
                  </a:lnTo>
                  <a:lnTo>
                    <a:pt x="59271" y="470"/>
                  </a:lnTo>
                  <a:lnTo>
                    <a:pt x="59271" y="1"/>
                  </a:lnTo>
                  <a:close/>
                  <a:moveTo>
                    <a:pt x="60052" y="1"/>
                  </a:moveTo>
                  <a:lnTo>
                    <a:pt x="60052" y="470"/>
                  </a:lnTo>
                  <a:lnTo>
                    <a:pt x="60210" y="470"/>
                  </a:lnTo>
                  <a:lnTo>
                    <a:pt x="60210" y="1"/>
                  </a:lnTo>
                  <a:close/>
                  <a:moveTo>
                    <a:pt x="60991" y="1"/>
                  </a:moveTo>
                  <a:lnTo>
                    <a:pt x="60991" y="470"/>
                  </a:lnTo>
                  <a:lnTo>
                    <a:pt x="61147" y="470"/>
                  </a:lnTo>
                  <a:lnTo>
                    <a:pt x="61148" y="1"/>
                  </a:lnTo>
                  <a:close/>
                  <a:moveTo>
                    <a:pt x="61929" y="1"/>
                  </a:moveTo>
                  <a:lnTo>
                    <a:pt x="61929" y="470"/>
                  </a:lnTo>
                  <a:lnTo>
                    <a:pt x="62085" y="470"/>
                  </a:lnTo>
                  <a:lnTo>
                    <a:pt x="62089" y="1"/>
                  </a:lnTo>
                  <a:close/>
                  <a:moveTo>
                    <a:pt x="62868" y="1"/>
                  </a:moveTo>
                  <a:lnTo>
                    <a:pt x="62868" y="470"/>
                  </a:lnTo>
                  <a:lnTo>
                    <a:pt x="63024" y="470"/>
                  </a:lnTo>
                  <a:lnTo>
                    <a:pt x="63024" y="1"/>
                  </a:lnTo>
                  <a:close/>
                  <a:moveTo>
                    <a:pt x="63807" y="1"/>
                  </a:moveTo>
                  <a:lnTo>
                    <a:pt x="63807" y="470"/>
                  </a:lnTo>
                  <a:lnTo>
                    <a:pt x="63963" y="470"/>
                  </a:lnTo>
                  <a:lnTo>
                    <a:pt x="63965" y="1"/>
                  </a:lnTo>
                  <a:close/>
                  <a:moveTo>
                    <a:pt x="64747" y="1"/>
                  </a:moveTo>
                  <a:lnTo>
                    <a:pt x="64747" y="470"/>
                  </a:lnTo>
                  <a:lnTo>
                    <a:pt x="64901" y="470"/>
                  </a:lnTo>
                  <a:lnTo>
                    <a:pt x="64903" y="1"/>
                  </a:lnTo>
                  <a:close/>
                  <a:moveTo>
                    <a:pt x="65682" y="1"/>
                  </a:moveTo>
                  <a:lnTo>
                    <a:pt x="65682" y="470"/>
                  </a:lnTo>
                  <a:lnTo>
                    <a:pt x="65838" y="470"/>
                  </a:lnTo>
                  <a:lnTo>
                    <a:pt x="65838" y="1"/>
                  </a:lnTo>
                  <a:close/>
                  <a:moveTo>
                    <a:pt x="66621" y="1"/>
                  </a:moveTo>
                  <a:lnTo>
                    <a:pt x="66621" y="470"/>
                  </a:lnTo>
                  <a:lnTo>
                    <a:pt x="66777" y="470"/>
                  </a:lnTo>
                  <a:lnTo>
                    <a:pt x="66777" y="1"/>
                  </a:lnTo>
                  <a:close/>
                  <a:moveTo>
                    <a:pt x="67560" y="1"/>
                  </a:moveTo>
                  <a:lnTo>
                    <a:pt x="67560" y="470"/>
                  </a:lnTo>
                  <a:lnTo>
                    <a:pt x="67716" y="470"/>
                  </a:lnTo>
                  <a:lnTo>
                    <a:pt x="67716" y="1"/>
                  </a:lnTo>
                  <a:close/>
                  <a:moveTo>
                    <a:pt x="68497" y="1"/>
                  </a:moveTo>
                  <a:lnTo>
                    <a:pt x="68497" y="470"/>
                  </a:lnTo>
                  <a:lnTo>
                    <a:pt x="68652" y="470"/>
                  </a:lnTo>
                  <a:lnTo>
                    <a:pt x="68652" y="1"/>
                  </a:lnTo>
                  <a:close/>
                  <a:moveTo>
                    <a:pt x="69435" y="1"/>
                  </a:moveTo>
                  <a:lnTo>
                    <a:pt x="69435" y="470"/>
                  </a:lnTo>
                  <a:lnTo>
                    <a:pt x="69591" y="470"/>
                  </a:lnTo>
                  <a:lnTo>
                    <a:pt x="69591" y="1"/>
                  </a:lnTo>
                  <a:close/>
                  <a:moveTo>
                    <a:pt x="70374" y="1"/>
                  </a:moveTo>
                  <a:lnTo>
                    <a:pt x="70374" y="470"/>
                  </a:lnTo>
                  <a:lnTo>
                    <a:pt x="70530" y="470"/>
                  </a:lnTo>
                  <a:lnTo>
                    <a:pt x="70530" y="1"/>
                  </a:lnTo>
                  <a:close/>
                  <a:moveTo>
                    <a:pt x="71311" y="1"/>
                  </a:moveTo>
                  <a:lnTo>
                    <a:pt x="71311" y="470"/>
                  </a:lnTo>
                  <a:lnTo>
                    <a:pt x="71468" y="470"/>
                  </a:lnTo>
                  <a:lnTo>
                    <a:pt x="71468" y="1"/>
                  </a:lnTo>
                  <a:close/>
                  <a:moveTo>
                    <a:pt x="72249" y="1"/>
                  </a:moveTo>
                  <a:lnTo>
                    <a:pt x="72249" y="470"/>
                  </a:lnTo>
                  <a:lnTo>
                    <a:pt x="72405" y="470"/>
                  </a:lnTo>
                  <a:lnTo>
                    <a:pt x="72405" y="1"/>
                  </a:lnTo>
                  <a:close/>
                  <a:moveTo>
                    <a:pt x="73188" y="1"/>
                  </a:moveTo>
                  <a:lnTo>
                    <a:pt x="73188" y="470"/>
                  </a:lnTo>
                  <a:lnTo>
                    <a:pt x="73344" y="470"/>
                  </a:lnTo>
                  <a:lnTo>
                    <a:pt x="73344" y="1"/>
                  </a:lnTo>
                  <a:close/>
                  <a:moveTo>
                    <a:pt x="74127" y="1"/>
                  </a:moveTo>
                  <a:lnTo>
                    <a:pt x="74127" y="470"/>
                  </a:lnTo>
                  <a:lnTo>
                    <a:pt x="74283" y="470"/>
                  </a:lnTo>
                  <a:lnTo>
                    <a:pt x="74283" y="1"/>
                  </a:lnTo>
                  <a:close/>
                  <a:moveTo>
                    <a:pt x="75064" y="1"/>
                  </a:moveTo>
                  <a:lnTo>
                    <a:pt x="75064" y="470"/>
                  </a:lnTo>
                  <a:lnTo>
                    <a:pt x="75221" y="470"/>
                  </a:lnTo>
                  <a:lnTo>
                    <a:pt x="75221" y="1"/>
                  </a:lnTo>
                  <a:close/>
                  <a:moveTo>
                    <a:pt x="76002" y="1"/>
                  </a:moveTo>
                  <a:lnTo>
                    <a:pt x="76002" y="470"/>
                  </a:lnTo>
                  <a:lnTo>
                    <a:pt x="76158" y="470"/>
                  </a:lnTo>
                  <a:lnTo>
                    <a:pt x="76158" y="1"/>
                  </a:lnTo>
                  <a:close/>
                  <a:moveTo>
                    <a:pt x="76943" y="1"/>
                  </a:moveTo>
                  <a:lnTo>
                    <a:pt x="76943" y="470"/>
                  </a:lnTo>
                  <a:lnTo>
                    <a:pt x="77099" y="470"/>
                  </a:lnTo>
                  <a:lnTo>
                    <a:pt x="77099" y="1"/>
                  </a:lnTo>
                  <a:close/>
                  <a:moveTo>
                    <a:pt x="77880" y="1"/>
                  </a:moveTo>
                  <a:lnTo>
                    <a:pt x="77880" y="470"/>
                  </a:lnTo>
                  <a:lnTo>
                    <a:pt x="78037" y="470"/>
                  </a:lnTo>
                  <a:lnTo>
                    <a:pt x="78039" y="1"/>
                  </a:lnTo>
                  <a:close/>
                  <a:moveTo>
                    <a:pt x="78818" y="1"/>
                  </a:moveTo>
                  <a:lnTo>
                    <a:pt x="78818" y="470"/>
                  </a:lnTo>
                  <a:lnTo>
                    <a:pt x="78974" y="470"/>
                  </a:lnTo>
                  <a:lnTo>
                    <a:pt x="78974" y="1"/>
                  </a:lnTo>
                  <a:close/>
                  <a:moveTo>
                    <a:pt x="79757" y="1"/>
                  </a:moveTo>
                  <a:lnTo>
                    <a:pt x="79757" y="470"/>
                  </a:lnTo>
                  <a:lnTo>
                    <a:pt x="79913" y="470"/>
                  </a:lnTo>
                  <a:lnTo>
                    <a:pt x="79915" y="1"/>
                  </a:lnTo>
                  <a:close/>
                  <a:moveTo>
                    <a:pt x="80696" y="1"/>
                  </a:moveTo>
                  <a:lnTo>
                    <a:pt x="80696" y="470"/>
                  </a:lnTo>
                  <a:lnTo>
                    <a:pt x="80852" y="470"/>
                  </a:lnTo>
                  <a:lnTo>
                    <a:pt x="80852" y="1"/>
                  </a:lnTo>
                  <a:close/>
                  <a:moveTo>
                    <a:pt x="81633" y="1"/>
                  </a:moveTo>
                  <a:lnTo>
                    <a:pt x="81633" y="470"/>
                  </a:lnTo>
                  <a:lnTo>
                    <a:pt x="81790" y="470"/>
                  </a:lnTo>
                  <a:lnTo>
                    <a:pt x="81790" y="1"/>
                  </a:lnTo>
                  <a:close/>
                  <a:moveTo>
                    <a:pt x="82571" y="1"/>
                  </a:moveTo>
                  <a:lnTo>
                    <a:pt x="82571" y="470"/>
                  </a:lnTo>
                  <a:lnTo>
                    <a:pt x="82727" y="470"/>
                  </a:lnTo>
                  <a:lnTo>
                    <a:pt x="82727" y="1"/>
                  </a:lnTo>
                  <a:close/>
                  <a:moveTo>
                    <a:pt x="83510" y="1"/>
                  </a:moveTo>
                  <a:lnTo>
                    <a:pt x="83510" y="470"/>
                  </a:lnTo>
                  <a:lnTo>
                    <a:pt x="83666" y="470"/>
                  </a:lnTo>
                  <a:lnTo>
                    <a:pt x="83666" y="1"/>
                  </a:lnTo>
                  <a:close/>
                  <a:moveTo>
                    <a:pt x="84449" y="1"/>
                  </a:moveTo>
                  <a:lnTo>
                    <a:pt x="84449" y="470"/>
                  </a:lnTo>
                  <a:lnTo>
                    <a:pt x="84604" y="470"/>
                  </a:lnTo>
                  <a:lnTo>
                    <a:pt x="84604" y="1"/>
                  </a:lnTo>
                  <a:close/>
                  <a:moveTo>
                    <a:pt x="85385" y="1"/>
                  </a:moveTo>
                  <a:lnTo>
                    <a:pt x="85385" y="470"/>
                  </a:lnTo>
                  <a:lnTo>
                    <a:pt x="85543" y="470"/>
                  </a:lnTo>
                  <a:lnTo>
                    <a:pt x="85543" y="1"/>
                  </a:lnTo>
                  <a:close/>
                  <a:moveTo>
                    <a:pt x="86324" y="1"/>
                  </a:moveTo>
                  <a:lnTo>
                    <a:pt x="86324" y="470"/>
                  </a:lnTo>
                  <a:lnTo>
                    <a:pt x="86480" y="470"/>
                  </a:lnTo>
                  <a:lnTo>
                    <a:pt x="86480" y="1"/>
                  </a:lnTo>
                  <a:close/>
                  <a:moveTo>
                    <a:pt x="87263" y="1"/>
                  </a:moveTo>
                  <a:lnTo>
                    <a:pt x="87263" y="470"/>
                  </a:lnTo>
                  <a:lnTo>
                    <a:pt x="87419" y="470"/>
                  </a:lnTo>
                  <a:lnTo>
                    <a:pt x="87419" y="1"/>
                  </a:lnTo>
                  <a:close/>
                  <a:moveTo>
                    <a:pt x="88201" y="1"/>
                  </a:moveTo>
                  <a:lnTo>
                    <a:pt x="88201" y="470"/>
                  </a:lnTo>
                  <a:lnTo>
                    <a:pt x="88357" y="470"/>
                  </a:lnTo>
                  <a:lnTo>
                    <a:pt x="88357" y="1"/>
                  </a:lnTo>
                  <a:close/>
                  <a:moveTo>
                    <a:pt x="89138" y="1"/>
                  </a:moveTo>
                  <a:lnTo>
                    <a:pt x="89138" y="470"/>
                  </a:lnTo>
                  <a:lnTo>
                    <a:pt x="89296" y="470"/>
                  </a:lnTo>
                  <a:lnTo>
                    <a:pt x="89296" y="1"/>
                  </a:lnTo>
                  <a:close/>
                  <a:moveTo>
                    <a:pt x="90079" y="1"/>
                  </a:moveTo>
                  <a:lnTo>
                    <a:pt x="90079" y="470"/>
                  </a:lnTo>
                  <a:lnTo>
                    <a:pt x="90235" y="470"/>
                  </a:lnTo>
                  <a:lnTo>
                    <a:pt x="90235" y="1"/>
                  </a:lnTo>
                  <a:close/>
                  <a:moveTo>
                    <a:pt x="91017" y="1"/>
                  </a:moveTo>
                  <a:lnTo>
                    <a:pt x="91017" y="470"/>
                  </a:lnTo>
                  <a:lnTo>
                    <a:pt x="91173" y="470"/>
                  </a:lnTo>
                  <a:lnTo>
                    <a:pt x="91173" y="1"/>
                  </a:lnTo>
                  <a:close/>
                  <a:moveTo>
                    <a:pt x="91954" y="1"/>
                  </a:moveTo>
                  <a:lnTo>
                    <a:pt x="91954" y="470"/>
                  </a:lnTo>
                  <a:lnTo>
                    <a:pt x="92112" y="470"/>
                  </a:lnTo>
                  <a:lnTo>
                    <a:pt x="92112" y="1"/>
                  </a:lnTo>
                  <a:close/>
                  <a:moveTo>
                    <a:pt x="92893" y="1"/>
                  </a:moveTo>
                  <a:lnTo>
                    <a:pt x="92893" y="470"/>
                  </a:lnTo>
                  <a:lnTo>
                    <a:pt x="93049" y="470"/>
                  </a:lnTo>
                  <a:lnTo>
                    <a:pt x="93049" y="1"/>
                  </a:lnTo>
                  <a:close/>
                  <a:moveTo>
                    <a:pt x="93832" y="1"/>
                  </a:moveTo>
                  <a:lnTo>
                    <a:pt x="93832" y="470"/>
                  </a:lnTo>
                  <a:lnTo>
                    <a:pt x="93987" y="470"/>
                  </a:lnTo>
                  <a:lnTo>
                    <a:pt x="93987" y="1"/>
                  </a:lnTo>
                  <a:close/>
                  <a:moveTo>
                    <a:pt x="94770" y="1"/>
                  </a:moveTo>
                  <a:lnTo>
                    <a:pt x="94770" y="470"/>
                  </a:lnTo>
                  <a:lnTo>
                    <a:pt x="94926" y="470"/>
                  </a:lnTo>
                  <a:lnTo>
                    <a:pt x="94926" y="1"/>
                  </a:lnTo>
                  <a:close/>
                  <a:moveTo>
                    <a:pt x="95707" y="1"/>
                  </a:moveTo>
                  <a:lnTo>
                    <a:pt x="95707" y="470"/>
                  </a:lnTo>
                  <a:lnTo>
                    <a:pt x="95865" y="470"/>
                  </a:lnTo>
                  <a:lnTo>
                    <a:pt x="95865" y="1"/>
                  </a:lnTo>
                  <a:close/>
                  <a:moveTo>
                    <a:pt x="96646" y="1"/>
                  </a:moveTo>
                  <a:lnTo>
                    <a:pt x="96646" y="470"/>
                  </a:lnTo>
                  <a:lnTo>
                    <a:pt x="96802" y="470"/>
                  </a:lnTo>
                  <a:lnTo>
                    <a:pt x="96802" y="1"/>
                  </a:lnTo>
                  <a:close/>
                  <a:moveTo>
                    <a:pt x="97585" y="1"/>
                  </a:moveTo>
                  <a:lnTo>
                    <a:pt x="97585" y="470"/>
                  </a:lnTo>
                  <a:lnTo>
                    <a:pt x="97740" y="470"/>
                  </a:lnTo>
                  <a:lnTo>
                    <a:pt x="97740" y="1"/>
                  </a:lnTo>
                  <a:close/>
                  <a:moveTo>
                    <a:pt x="98523" y="1"/>
                  </a:moveTo>
                  <a:lnTo>
                    <a:pt x="98523" y="470"/>
                  </a:lnTo>
                  <a:lnTo>
                    <a:pt x="98679" y="470"/>
                  </a:lnTo>
                  <a:lnTo>
                    <a:pt x="98679" y="1"/>
                  </a:lnTo>
                  <a:close/>
                  <a:moveTo>
                    <a:pt x="99460" y="1"/>
                  </a:moveTo>
                  <a:lnTo>
                    <a:pt x="99460" y="470"/>
                  </a:lnTo>
                  <a:lnTo>
                    <a:pt x="99618" y="470"/>
                  </a:lnTo>
                  <a:lnTo>
                    <a:pt x="99618" y="1"/>
                  </a:lnTo>
                  <a:close/>
                  <a:moveTo>
                    <a:pt x="100399" y="1"/>
                  </a:moveTo>
                  <a:lnTo>
                    <a:pt x="100399" y="470"/>
                  </a:lnTo>
                  <a:lnTo>
                    <a:pt x="100555" y="470"/>
                  </a:lnTo>
                  <a:lnTo>
                    <a:pt x="100555" y="1"/>
                  </a:lnTo>
                  <a:close/>
                  <a:moveTo>
                    <a:pt x="101337" y="1"/>
                  </a:moveTo>
                  <a:lnTo>
                    <a:pt x="101337" y="470"/>
                  </a:lnTo>
                  <a:lnTo>
                    <a:pt x="101493" y="470"/>
                  </a:lnTo>
                  <a:lnTo>
                    <a:pt x="101493" y="1"/>
                  </a:lnTo>
                  <a:close/>
                  <a:moveTo>
                    <a:pt x="102276" y="1"/>
                  </a:moveTo>
                  <a:lnTo>
                    <a:pt x="102276" y="470"/>
                  </a:lnTo>
                  <a:lnTo>
                    <a:pt x="102432" y="470"/>
                  </a:lnTo>
                  <a:lnTo>
                    <a:pt x="102432" y="1"/>
                  </a:lnTo>
                  <a:close/>
                  <a:moveTo>
                    <a:pt x="103213" y="1"/>
                  </a:moveTo>
                  <a:lnTo>
                    <a:pt x="103213" y="470"/>
                  </a:lnTo>
                  <a:lnTo>
                    <a:pt x="103371" y="470"/>
                  </a:lnTo>
                  <a:lnTo>
                    <a:pt x="103371" y="1"/>
                  </a:lnTo>
                  <a:close/>
                  <a:moveTo>
                    <a:pt x="104152" y="1"/>
                  </a:moveTo>
                  <a:lnTo>
                    <a:pt x="104152" y="470"/>
                  </a:lnTo>
                  <a:lnTo>
                    <a:pt x="104309" y="470"/>
                  </a:lnTo>
                  <a:lnTo>
                    <a:pt x="104309" y="1"/>
                  </a:lnTo>
                  <a:close/>
                  <a:moveTo>
                    <a:pt x="105090" y="1"/>
                  </a:moveTo>
                  <a:lnTo>
                    <a:pt x="105090" y="470"/>
                  </a:lnTo>
                  <a:lnTo>
                    <a:pt x="105246" y="470"/>
                  </a:lnTo>
                  <a:lnTo>
                    <a:pt x="105246" y="1"/>
                  </a:lnTo>
                  <a:close/>
                  <a:moveTo>
                    <a:pt x="106029" y="1"/>
                  </a:moveTo>
                  <a:lnTo>
                    <a:pt x="106029" y="470"/>
                  </a:lnTo>
                  <a:lnTo>
                    <a:pt x="106185" y="470"/>
                  </a:lnTo>
                  <a:lnTo>
                    <a:pt x="106185" y="1"/>
                  </a:lnTo>
                  <a:close/>
                  <a:moveTo>
                    <a:pt x="106968" y="1"/>
                  </a:moveTo>
                  <a:lnTo>
                    <a:pt x="106968" y="470"/>
                  </a:lnTo>
                  <a:lnTo>
                    <a:pt x="107123" y="470"/>
                  </a:lnTo>
                  <a:lnTo>
                    <a:pt x="107123" y="1"/>
                  </a:lnTo>
                  <a:close/>
                  <a:moveTo>
                    <a:pt x="107904" y="1"/>
                  </a:moveTo>
                  <a:lnTo>
                    <a:pt x="107904" y="470"/>
                  </a:lnTo>
                  <a:lnTo>
                    <a:pt x="108062" y="470"/>
                  </a:lnTo>
                  <a:lnTo>
                    <a:pt x="108062" y="1"/>
                  </a:lnTo>
                  <a:close/>
                  <a:moveTo>
                    <a:pt x="108843" y="1"/>
                  </a:moveTo>
                  <a:lnTo>
                    <a:pt x="108843" y="470"/>
                  </a:lnTo>
                  <a:lnTo>
                    <a:pt x="108999" y="470"/>
                  </a:lnTo>
                  <a:lnTo>
                    <a:pt x="108999" y="1"/>
                  </a:lnTo>
                  <a:close/>
                  <a:moveTo>
                    <a:pt x="109782" y="1"/>
                  </a:moveTo>
                  <a:lnTo>
                    <a:pt x="109782" y="470"/>
                  </a:lnTo>
                  <a:lnTo>
                    <a:pt x="109938" y="470"/>
                  </a:lnTo>
                  <a:lnTo>
                    <a:pt x="109938" y="1"/>
                  </a:lnTo>
                  <a:close/>
                  <a:moveTo>
                    <a:pt x="110720" y="1"/>
                  </a:moveTo>
                  <a:lnTo>
                    <a:pt x="110720" y="470"/>
                  </a:lnTo>
                  <a:lnTo>
                    <a:pt x="110876" y="470"/>
                  </a:lnTo>
                  <a:lnTo>
                    <a:pt x="110876" y="1"/>
                  </a:lnTo>
                  <a:close/>
                  <a:moveTo>
                    <a:pt x="111657" y="1"/>
                  </a:moveTo>
                  <a:lnTo>
                    <a:pt x="111657" y="470"/>
                  </a:lnTo>
                  <a:lnTo>
                    <a:pt x="111813" y="470"/>
                  </a:lnTo>
                  <a:lnTo>
                    <a:pt x="111815" y="1"/>
                  </a:lnTo>
                  <a:close/>
                  <a:moveTo>
                    <a:pt x="112596" y="1"/>
                  </a:moveTo>
                  <a:lnTo>
                    <a:pt x="112596" y="470"/>
                  </a:lnTo>
                  <a:lnTo>
                    <a:pt x="112752" y="470"/>
                  </a:lnTo>
                  <a:lnTo>
                    <a:pt x="112752" y="1"/>
                  </a:lnTo>
                  <a:close/>
                  <a:moveTo>
                    <a:pt x="113535" y="1"/>
                  </a:moveTo>
                  <a:lnTo>
                    <a:pt x="113535" y="470"/>
                  </a:lnTo>
                  <a:lnTo>
                    <a:pt x="113691" y="470"/>
                  </a:lnTo>
                  <a:lnTo>
                    <a:pt x="113691" y="1"/>
                  </a:lnTo>
                  <a:close/>
                  <a:moveTo>
                    <a:pt x="114472" y="1"/>
                  </a:moveTo>
                  <a:lnTo>
                    <a:pt x="114472" y="470"/>
                  </a:lnTo>
                  <a:lnTo>
                    <a:pt x="114629" y="470"/>
                  </a:lnTo>
                  <a:lnTo>
                    <a:pt x="114629" y="1"/>
                  </a:lnTo>
                  <a:close/>
                  <a:moveTo>
                    <a:pt x="115410" y="1"/>
                  </a:moveTo>
                  <a:lnTo>
                    <a:pt x="115410" y="470"/>
                  </a:lnTo>
                  <a:lnTo>
                    <a:pt x="115566" y="470"/>
                  </a:lnTo>
                  <a:lnTo>
                    <a:pt x="115566" y="1"/>
                  </a:lnTo>
                  <a:close/>
                  <a:moveTo>
                    <a:pt x="116349" y="1"/>
                  </a:moveTo>
                  <a:lnTo>
                    <a:pt x="116349" y="470"/>
                  </a:lnTo>
                  <a:lnTo>
                    <a:pt x="116505" y="470"/>
                  </a:lnTo>
                  <a:lnTo>
                    <a:pt x="116505" y="1"/>
                  </a:lnTo>
                  <a:close/>
                  <a:moveTo>
                    <a:pt x="117288" y="1"/>
                  </a:moveTo>
                  <a:lnTo>
                    <a:pt x="117288" y="470"/>
                  </a:lnTo>
                  <a:lnTo>
                    <a:pt x="117443" y="470"/>
                  </a:lnTo>
                  <a:lnTo>
                    <a:pt x="117443" y="1"/>
                  </a:lnTo>
                  <a:close/>
                  <a:moveTo>
                    <a:pt x="118224" y="1"/>
                  </a:moveTo>
                  <a:lnTo>
                    <a:pt x="118224" y="470"/>
                  </a:lnTo>
                  <a:lnTo>
                    <a:pt x="118382" y="470"/>
                  </a:lnTo>
                  <a:lnTo>
                    <a:pt x="118382" y="1"/>
                  </a:lnTo>
                  <a:close/>
                  <a:moveTo>
                    <a:pt x="119163" y="1"/>
                  </a:moveTo>
                  <a:lnTo>
                    <a:pt x="119163" y="470"/>
                  </a:lnTo>
                  <a:lnTo>
                    <a:pt x="119321" y="470"/>
                  </a:lnTo>
                  <a:lnTo>
                    <a:pt x="119321" y="1"/>
                  </a:lnTo>
                  <a:close/>
                  <a:moveTo>
                    <a:pt x="120102" y="1"/>
                  </a:moveTo>
                  <a:lnTo>
                    <a:pt x="120102" y="470"/>
                  </a:lnTo>
                  <a:lnTo>
                    <a:pt x="120258" y="470"/>
                  </a:lnTo>
                  <a:lnTo>
                    <a:pt x="120258" y="1"/>
                  </a:lnTo>
                  <a:close/>
                  <a:moveTo>
                    <a:pt x="121040" y="1"/>
                  </a:moveTo>
                  <a:lnTo>
                    <a:pt x="121040" y="470"/>
                  </a:lnTo>
                  <a:lnTo>
                    <a:pt x="121196" y="470"/>
                  </a:lnTo>
                  <a:lnTo>
                    <a:pt x="121196" y="1"/>
                  </a:lnTo>
                  <a:close/>
                  <a:moveTo>
                    <a:pt x="121977" y="1"/>
                  </a:moveTo>
                  <a:lnTo>
                    <a:pt x="121977" y="470"/>
                  </a:lnTo>
                  <a:lnTo>
                    <a:pt x="122135" y="470"/>
                  </a:lnTo>
                  <a:lnTo>
                    <a:pt x="122135" y="1"/>
                  </a:lnTo>
                  <a:close/>
                  <a:moveTo>
                    <a:pt x="122916" y="1"/>
                  </a:moveTo>
                  <a:lnTo>
                    <a:pt x="122916" y="470"/>
                  </a:lnTo>
                  <a:lnTo>
                    <a:pt x="123074" y="470"/>
                  </a:lnTo>
                  <a:lnTo>
                    <a:pt x="123074" y="1"/>
                  </a:lnTo>
                  <a:close/>
                  <a:moveTo>
                    <a:pt x="123855" y="1"/>
                  </a:moveTo>
                  <a:lnTo>
                    <a:pt x="123855" y="470"/>
                  </a:lnTo>
                  <a:lnTo>
                    <a:pt x="124010" y="470"/>
                  </a:lnTo>
                  <a:lnTo>
                    <a:pt x="124010" y="1"/>
                  </a:lnTo>
                  <a:close/>
                  <a:moveTo>
                    <a:pt x="124793" y="1"/>
                  </a:moveTo>
                  <a:lnTo>
                    <a:pt x="124793" y="470"/>
                  </a:lnTo>
                  <a:lnTo>
                    <a:pt x="124949" y="470"/>
                  </a:lnTo>
                  <a:lnTo>
                    <a:pt x="124949" y="1"/>
                  </a:lnTo>
                  <a:close/>
                  <a:moveTo>
                    <a:pt x="125732" y="1"/>
                  </a:moveTo>
                  <a:lnTo>
                    <a:pt x="125732" y="470"/>
                  </a:lnTo>
                  <a:lnTo>
                    <a:pt x="125888" y="470"/>
                  </a:lnTo>
                  <a:lnTo>
                    <a:pt x="12588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30" name="Picture 6" descr="Microsoft Store (retail) | Microsoft Wiki | Fandom">
            <a:extLst>
              <a:ext uri="{FF2B5EF4-FFF2-40B4-BE49-F238E27FC236}">
                <a16:creationId xmlns:a16="http://schemas.microsoft.com/office/drawing/2014/main" id="{8B984FCD-408E-8133-13B1-59A521EA45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14141" y="3404841"/>
            <a:ext cx="3318941" cy="8599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4190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Diagram 5">
            <a:extLst>
              <a:ext uri="{FF2B5EF4-FFF2-40B4-BE49-F238E27FC236}">
                <a16:creationId xmlns:a16="http://schemas.microsoft.com/office/drawing/2014/main" id="{C6C82150-28B4-EA35-6089-071A32B0F123}"/>
              </a:ext>
            </a:extLst>
          </p:cNvPr>
          <p:cNvGraphicFramePr/>
          <p:nvPr>
            <p:extLst>
              <p:ext uri="{D42A27DB-BD31-4B8C-83A1-F6EECF244321}">
                <p14:modId xmlns:p14="http://schemas.microsoft.com/office/powerpoint/2010/main" val="1144434232"/>
              </p:ext>
            </p:extLst>
          </p:nvPr>
        </p:nvGraphicFramePr>
        <p:xfrm>
          <a:off x="1233254" y="1453713"/>
          <a:ext cx="7519229" cy="337957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Google Shape;1344;p29">
            <a:extLst>
              <a:ext uri="{FF2B5EF4-FFF2-40B4-BE49-F238E27FC236}">
                <a16:creationId xmlns:a16="http://schemas.microsoft.com/office/drawing/2014/main" id="{98F53195-CA8E-230F-719D-9CBDED03C065}"/>
              </a:ext>
            </a:extLst>
          </p:cNvPr>
          <p:cNvSpPr txBox="1">
            <a:spLocks/>
          </p:cNvSpPr>
          <p:nvPr/>
        </p:nvSpPr>
        <p:spPr>
          <a:xfrm>
            <a:off x="713250" y="208613"/>
            <a:ext cx="7717500" cy="5727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3500">
                <a:latin typeface="Kanit Medium" panose="020B0604020202020204" charset="-34"/>
                <a:cs typeface="Kanit Medium" panose="020B0604020202020204" charset="-34"/>
              </a:rPr>
              <a:t>Technology/Software Industry Environmental Analysis</a:t>
            </a:r>
          </a:p>
        </p:txBody>
      </p:sp>
    </p:spTree>
    <p:extLst>
      <p:ext uri="{BB962C8B-B14F-4D97-AF65-F5344CB8AC3E}">
        <p14:creationId xmlns:p14="http://schemas.microsoft.com/office/powerpoint/2010/main" val="12285820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344;p29">
            <a:extLst>
              <a:ext uri="{FF2B5EF4-FFF2-40B4-BE49-F238E27FC236}">
                <a16:creationId xmlns:a16="http://schemas.microsoft.com/office/drawing/2014/main" id="{2ABF09CD-4D6B-DF03-32D5-D41B27BF6112}"/>
              </a:ext>
            </a:extLst>
          </p:cNvPr>
          <p:cNvSpPr txBox="1">
            <a:spLocks/>
          </p:cNvSpPr>
          <p:nvPr/>
        </p:nvSpPr>
        <p:spPr>
          <a:xfrm>
            <a:off x="713225" y="445025"/>
            <a:ext cx="7717500" cy="5727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3500">
                <a:latin typeface="Kanit Medium" panose="020B0604020202020204" charset="-34"/>
                <a:cs typeface="Kanit Medium" panose="020B0604020202020204" charset="-34"/>
              </a:rPr>
              <a:t>Microsoft Financial Analysis</a:t>
            </a:r>
          </a:p>
        </p:txBody>
      </p:sp>
      <p:graphicFrame>
        <p:nvGraphicFramePr>
          <p:cNvPr id="4" name="Chart 3">
            <a:extLst>
              <a:ext uri="{FF2B5EF4-FFF2-40B4-BE49-F238E27FC236}">
                <a16:creationId xmlns:a16="http://schemas.microsoft.com/office/drawing/2014/main" id="{E66D2E98-7A77-E838-7FAB-422ECFEC84EE}"/>
              </a:ext>
            </a:extLst>
          </p:cNvPr>
          <p:cNvGraphicFramePr/>
          <p:nvPr>
            <p:extLst>
              <p:ext uri="{D42A27DB-BD31-4B8C-83A1-F6EECF244321}">
                <p14:modId xmlns:p14="http://schemas.microsoft.com/office/powerpoint/2010/main" val="3669036565"/>
              </p:ext>
            </p:extLst>
          </p:nvPr>
        </p:nvGraphicFramePr>
        <p:xfrm>
          <a:off x="822959" y="1288868"/>
          <a:ext cx="4924698" cy="3069972"/>
        </p:xfrm>
        <a:graphic>
          <a:graphicData uri="http://schemas.openxmlformats.org/drawingml/2006/chart">
            <c:chart xmlns:c="http://schemas.openxmlformats.org/drawingml/2006/chart" xmlns:r="http://schemas.openxmlformats.org/officeDocument/2006/relationships" r:id="rId3"/>
          </a:graphicData>
        </a:graphic>
      </p:graphicFrame>
      <p:sp>
        <p:nvSpPr>
          <p:cNvPr id="12" name="TextBox 11">
            <a:extLst>
              <a:ext uri="{FF2B5EF4-FFF2-40B4-BE49-F238E27FC236}">
                <a16:creationId xmlns:a16="http://schemas.microsoft.com/office/drawing/2014/main" id="{38461E43-3156-E644-BFD2-DF4C939BDEAA}"/>
              </a:ext>
            </a:extLst>
          </p:cNvPr>
          <p:cNvSpPr txBox="1"/>
          <p:nvPr/>
        </p:nvSpPr>
        <p:spPr>
          <a:xfrm>
            <a:off x="5698410" y="1374156"/>
            <a:ext cx="2622631" cy="1293971"/>
          </a:xfrm>
          <a:prstGeom prst="round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US" b="1" i="0">
                <a:solidFill>
                  <a:srgbClr val="000000"/>
                </a:solidFill>
                <a:effectLst/>
                <a:latin typeface="Work Sans" pitchFamily="2" charset="0"/>
              </a:rPr>
              <a:t>Industry Comparison: </a:t>
            </a:r>
            <a:r>
              <a:rPr lang="en-US" b="0" i="0">
                <a:solidFill>
                  <a:srgbClr val="000000"/>
                </a:solidFill>
                <a:effectLst/>
                <a:latin typeface="Work Sans" pitchFamily="2" charset="0"/>
              </a:rPr>
              <a:t>MSFT’s YOY growth has consistently outperformed the industry average of 2.8%.</a:t>
            </a:r>
            <a:endParaRPr lang="en-US">
              <a:latin typeface="Work Sans" pitchFamily="2" charset="0"/>
            </a:endParaRPr>
          </a:p>
        </p:txBody>
      </p:sp>
    </p:spTree>
    <p:extLst>
      <p:ext uri="{BB962C8B-B14F-4D97-AF65-F5344CB8AC3E}">
        <p14:creationId xmlns:p14="http://schemas.microsoft.com/office/powerpoint/2010/main" val="725716136"/>
      </p:ext>
    </p:extLst>
  </p:cSld>
  <p:clrMapOvr>
    <a:masterClrMapping/>
  </p:clrMapOvr>
</p:sld>
</file>

<file path=ppt/theme/theme1.xml><?xml version="1.0" encoding="utf-8"?>
<a:theme xmlns:a="http://schemas.openxmlformats.org/drawingml/2006/main" name="Investing in the Stock Market Pitch Deck by Slidesgo">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3958</Words>
  <Application>Microsoft Office PowerPoint</Application>
  <PresentationFormat>On-screen Show (16:9)</PresentationFormat>
  <Paragraphs>365</Paragraphs>
  <Slides>44</Slides>
  <Notes>34</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44</vt:i4>
      </vt:variant>
    </vt:vector>
  </HeadingPairs>
  <TitlesOfParts>
    <vt:vector size="57" baseType="lpstr">
      <vt:lpstr>Söhne</vt:lpstr>
      <vt:lpstr>Arial</vt:lpstr>
      <vt:lpstr>DengXian</vt:lpstr>
      <vt:lpstr>Raleway</vt:lpstr>
      <vt:lpstr>Kanit Medium</vt:lpstr>
      <vt:lpstr>Symbol</vt:lpstr>
      <vt:lpstr>Times New Roman</vt:lpstr>
      <vt:lpstr>Work Sans</vt:lpstr>
      <vt:lpstr>Calibri</vt:lpstr>
      <vt:lpstr>Work Sans Light</vt:lpstr>
      <vt:lpstr>Nunito Light</vt:lpstr>
      <vt:lpstr>Aptos</vt:lpstr>
      <vt:lpstr>Investing in the Stock Market Pitch Deck by Slidesgo</vt:lpstr>
      <vt:lpstr>Optimizing Portfolio Allocation:  A Comprehensive Analysis</vt:lpstr>
      <vt:lpstr>1</vt:lpstr>
      <vt:lpstr>Introduction</vt:lpstr>
      <vt:lpstr>Introduction</vt:lpstr>
      <vt:lpstr>Portfolio Composition</vt:lpstr>
      <vt:lpstr>Fundamental &amp; Quantitative Analysis</vt:lpstr>
      <vt:lpstr>Technology/Software Industry</vt:lpstr>
      <vt:lpstr>PowerPoint Presentation</vt:lpstr>
      <vt:lpstr>PowerPoint Presentation</vt:lpstr>
      <vt:lpstr>PowerPoint Presentation</vt:lpstr>
      <vt:lpstr>PowerPoint Presentation</vt:lpstr>
      <vt:lpstr>PowerPoint Presentation</vt:lpstr>
      <vt:lpstr>Microsoft’s Past Performance </vt:lpstr>
      <vt:lpstr>Microsoft Monte Carlo Simulation</vt:lpstr>
      <vt:lpstr>Financial Services/Banking Industry</vt:lpstr>
      <vt:lpstr>PowerPoint Presentation</vt:lpstr>
      <vt:lpstr>PowerPoint Presentation</vt:lpstr>
      <vt:lpstr>PowerPoint Presentation</vt:lpstr>
      <vt:lpstr>PowerPoint Presentation</vt:lpstr>
      <vt:lpstr>PowerPoint Presentation</vt:lpstr>
      <vt:lpstr>JP Morgan’s Past Performance </vt:lpstr>
      <vt:lpstr>JP Morgan Monte Carlo Simulation</vt:lpstr>
      <vt:lpstr>Consumer Goods/Beverages Industry </vt:lpstr>
      <vt:lpstr>PowerPoint Presentation</vt:lpstr>
      <vt:lpstr>PowerPoint Presentation</vt:lpstr>
      <vt:lpstr>PowerPoint Presentation</vt:lpstr>
      <vt:lpstr>PowerPoint Presentation</vt:lpstr>
      <vt:lpstr>PowerPoint Presentation</vt:lpstr>
      <vt:lpstr>Coca Cola’s Past Performance </vt:lpstr>
      <vt:lpstr>Coca Cola Monte Carlo Simulation </vt:lpstr>
      <vt:lpstr>Energy/Oil &amp; Gas Industry</vt:lpstr>
      <vt:lpstr>PowerPoint Presentation</vt:lpstr>
      <vt:lpstr>PowerPoint Presentation</vt:lpstr>
      <vt:lpstr>PowerPoint Presentation</vt:lpstr>
      <vt:lpstr>PowerPoint Presentation</vt:lpstr>
      <vt:lpstr>PowerPoint Presentation</vt:lpstr>
      <vt:lpstr>Exxon Mobil’s Past Performance </vt:lpstr>
      <vt:lpstr>Exxon Mobil Monte Carlo Simulation</vt:lpstr>
      <vt:lpstr>Recommendation Package</vt:lpstr>
      <vt:lpstr>PowerPoint Presentation</vt:lpstr>
      <vt:lpstr>Portfolio Optimization</vt:lpstr>
      <vt:lpstr>Capital Asset Pricing Model</vt:lpstr>
      <vt:lpstr>Q&amp;A</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Investing in the Stock Market Pitch Deck</dc:title>
  <dc:creator>Pimlapas Narongrit</dc:creator>
  <cp:lastModifiedBy>Jettawat Vuttipakdee [Student]</cp:lastModifiedBy>
  <cp:revision>2</cp:revision>
  <dcterms:modified xsi:type="dcterms:W3CDTF">2024-07-21T20:25:52Z</dcterms:modified>
</cp:coreProperties>
</file>